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10" r:id="rId4"/>
    <p:sldId id="312" r:id="rId5"/>
    <p:sldId id="260" r:id="rId6"/>
    <p:sldId id="313" r:id="rId7"/>
    <p:sldId id="311" r:id="rId8"/>
    <p:sldId id="273" r:id="rId9"/>
    <p:sldId id="274" r:id="rId10"/>
    <p:sldId id="275" r:id="rId11"/>
    <p:sldId id="314" r:id="rId12"/>
    <p:sldId id="276" r:id="rId13"/>
    <p:sldId id="277" r:id="rId14"/>
    <p:sldId id="278" r:id="rId15"/>
    <p:sldId id="315" r:id="rId16"/>
    <p:sldId id="316" r:id="rId17"/>
    <p:sldId id="292" r:id="rId18"/>
    <p:sldId id="295" r:id="rId19"/>
    <p:sldId id="298" r:id="rId20"/>
    <p:sldId id="300" r:id="rId21"/>
    <p:sldId id="302" r:id="rId22"/>
    <p:sldId id="305" r:id="rId23"/>
    <p:sldId id="306" r:id="rId24"/>
    <p:sldId id="308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</p:spTree>
    <p:extLst>
      <p:ext uri="{BB962C8B-B14F-4D97-AF65-F5344CB8AC3E}">
        <p14:creationId xmlns:p14="http://schemas.microsoft.com/office/powerpoint/2010/main" xmlns="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65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FF00FF"/>
                </a:solidFill>
              </a:rPr>
              <a:t>Lông vằn lông vện mắt xanh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Dáng đi uyển chuyển 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nhe nanh tìm mồi?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94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FF00FF"/>
                </a:solidFill>
              </a:rPr>
              <a:t>Con gì chân khéo như tay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Đánh đu đã giỏi lại hay leo trèo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08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1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7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u="sng" dirty="0" smtClean="0">
                <a:solidFill>
                  <a:srgbClr val="FF00FF"/>
                </a:solidFill>
              </a:rPr>
              <a:t>TC </a:t>
            </a:r>
            <a:r>
              <a:rPr lang="en-US" b="1" u="sng" dirty="0" smtClean="0">
                <a:solidFill>
                  <a:srgbClr val="FF00FF"/>
                </a:solidFill>
              </a:rPr>
              <a:t>3</a:t>
            </a:r>
            <a:r>
              <a:rPr lang="en-US" b="1" u="sng" dirty="0" smtClean="0">
                <a:solidFill>
                  <a:srgbClr val="FF00FF"/>
                </a:solidFill>
              </a:rPr>
              <a:t>: 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id-ID" b="1" u="sng" dirty="0" smtClean="0">
                <a:solidFill>
                  <a:srgbClr val="FF00FF"/>
                </a:solidFill>
              </a:rPr>
              <a:t>1.</a:t>
            </a:r>
            <a:r>
              <a:rPr lang="id-ID" b="1" dirty="0" smtClean="0">
                <a:solidFill>
                  <a:srgbClr val="FF00FF"/>
                </a:solidFill>
              </a:rPr>
              <a:t>Phân loại nhóm các con vật hiền lành, hung dữ 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2.Chọn thức ăn yêu thích của các con vật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3.Thi xem ai </a:t>
            </a:r>
            <a:r>
              <a:rPr lang="id-ID" b="1" smtClean="0">
                <a:solidFill>
                  <a:srgbClr val="FF00FF"/>
                </a:solidFill>
              </a:rPr>
              <a:t>chọn đúng(chọn  </a:t>
            </a:r>
            <a:r>
              <a:rPr lang="id-ID" b="1" dirty="0" smtClean="0">
                <a:solidFill>
                  <a:srgbClr val="FF00FF"/>
                </a:solidFill>
              </a:rPr>
              <a:t>những con vật sống trong rừng)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1857363"/>
            <a:ext cx="8305800" cy="4101317"/>
          </a:xfrm>
        </p:spPr>
        <p:txBody>
          <a:bodyPr/>
          <a:lstStyle/>
          <a:p>
            <a:pPr eaLnBrk="1" hangingPunct="1"/>
            <a:r>
              <a:rPr lang="id-ID" b="1" u="sng" dirty="0" smtClean="0">
                <a:solidFill>
                  <a:srgbClr val="FF00FF"/>
                </a:solidFill>
              </a:rPr>
              <a:t>TC </a:t>
            </a:r>
            <a:r>
              <a:rPr lang="en-US" b="1" u="sng" dirty="0" smtClean="0">
                <a:solidFill>
                  <a:srgbClr val="FF00FF"/>
                </a:solidFill>
              </a:rPr>
              <a:t>: </a:t>
            </a:r>
            <a:r>
              <a:rPr lang="id-ID" b="1" dirty="0" smtClean="0">
                <a:solidFill>
                  <a:srgbClr val="FF00FF"/>
                </a:solidFill>
              </a:rPr>
              <a:t/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2.Chọn thức ăn yêu thích của các con vật 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00100" y="528834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9600" b="1" dirty="0" smtClean="0">
                <a:solidFill>
                  <a:srgbClr val="C00000"/>
                </a:solidFill>
              </a:rPr>
              <a:t>  </a:t>
            </a:r>
            <a:r>
              <a:rPr lang="en-US" sz="9600" b="1" dirty="0" smtClean="0">
                <a:solidFill>
                  <a:srgbClr val="C00000"/>
                </a:solidFill>
              </a:rPr>
              <a:t>Con </a:t>
            </a:r>
            <a:r>
              <a:rPr lang="id-ID" sz="9600" b="1" dirty="0" smtClean="0">
                <a:solidFill>
                  <a:srgbClr val="C00000"/>
                </a:solidFill>
              </a:rPr>
              <a:t> khỉ</a:t>
            </a:r>
            <a:endParaRPr lang="en-US" sz="9600" b="1" dirty="0">
              <a:solidFill>
                <a:srgbClr val="C00000"/>
              </a:solidFill>
            </a:endParaRPr>
          </a:p>
        </p:txBody>
      </p:sp>
      <p:pic>
        <p:nvPicPr>
          <p:cNvPr id="23" name="Picture 22" descr="HÃ¬nh áº£nh cÃ³ liÃªn qua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71480"/>
            <a:ext cx="58579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Káº¿t quáº£ hÃ¬nh áº£nh cho quáº£ tÃ¡o Äá»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Káº¿t quáº£ hÃ¬nh áº£nh cho quáº£ chuá»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857628"/>
            <a:ext cx="3071834" cy="21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Ã¬nh áº£nh cÃ³ liÃªn qua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929066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Káº¿t quáº£ hÃ¬nh áº£nh cho quáº£ á»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785794"/>
            <a:ext cx="292895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FF00FF"/>
                </a:solidFill>
              </a:rPr>
              <a:t>Bốn chân trông tựa cột đình</a:t>
            </a:r>
            <a:br>
              <a:rPr lang="id-ID" b="1" dirty="0" smtClean="0">
                <a:solidFill>
                  <a:srgbClr val="FF00FF"/>
                </a:solidFill>
              </a:rPr>
            </a:br>
            <a:r>
              <a:rPr lang="id-ID" b="1" dirty="0" smtClean="0">
                <a:solidFill>
                  <a:srgbClr val="FF00FF"/>
                </a:solidFill>
              </a:rPr>
              <a:t>Vòi dai tai lớn dáng hình oai phong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111</Words>
  <Application>Microsoft Office PowerPoint</Application>
  <PresentationFormat>On-screen Show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Con gì chân khéo như tay Đánh đu đã giỏi lại hay leo trèo </vt:lpstr>
      <vt:lpstr>Slide 3</vt:lpstr>
      <vt:lpstr>Slide 4</vt:lpstr>
      <vt:lpstr>Slide 5</vt:lpstr>
      <vt:lpstr>Slide 6</vt:lpstr>
      <vt:lpstr>Bốn chân trông tựa cột đình Vòi dai tai lớn dáng hình oai phong</vt:lpstr>
      <vt:lpstr>Slide 8</vt:lpstr>
      <vt:lpstr>Slide 9</vt:lpstr>
      <vt:lpstr>Slide 10</vt:lpstr>
      <vt:lpstr>Lông vằn lông vện mắt xanh Dáng đi uyển chuyển  nhe nanh tìm mồi?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So sánh  Sự giống và khác nhau của Gấu – hổ</vt:lpstr>
      <vt:lpstr>Slide 20</vt:lpstr>
      <vt:lpstr>Slide 21</vt:lpstr>
      <vt:lpstr>Slide 22</vt:lpstr>
      <vt:lpstr>Slide 23</vt:lpstr>
      <vt:lpstr>TC 3:  1.Phân loại nhóm các con vật hiền lành, hung dữ  2.Chọn thức ăn yêu thích của các con vật 3.Thi xem ai chọn đúng(chọn  những con vật sống trong rừng)  </vt:lpstr>
      <vt:lpstr>TC :  2.Chọn thức ăn yêu thích của các con vật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DAMINH08_DAKLAK2016</cp:lastModifiedBy>
  <cp:revision>44</cp:revision>
  <dcterms:created xsi:type="dcterms:W3CDTF">2013-12-07T08:37:31Z</dcterms:created>
  <dcterms:modified xsi:type="dcterms:W3CDTF">2019-03-29T04:48:02Z</dcterms:modified>
</cp:coreProperties>
</file>