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3" r:id="rId5"/>
    <p:sldId id="277" r:id="rId6"/>
    <p:sldId id="278" r:id="rId7"/>
    <p:sldId id="283" r:id="rId8"/>
    <p:sldId id="281" r:id="rId9"/>
    <p:sldId id="279" r:id="rId10"/>
    <p:sldId id="272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4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0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06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6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89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40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2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37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66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2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9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04ABB-7185-4891-8DC9-85FFFE5B3977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600-9C9D-4C4A-9B61-BF9DB7021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3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MINH08_DAKLAK2016\Downloads\Ti&#7871;ng%20m&#232;o%20con%20k&#234;u%20n&#361;ng%20n&#7883;u%20d&#7877;%20th&#432;&#417;ng.mp4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914400"/>
            <a:ext cx="7315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Đếm đến 9,</a:t>
            </a:r>
            <a:endParaRPr lang="id-ID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nhận biết mối quan hệ hơn kém trong phạm vi, </a:t>
            </a:r>
            <a:endParaRPr lang="id-ID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nhận biết số 9.</a:t>
            </a:r>
          </a:p>
        </p:txBody>
      </p:sp>
    </p:spTree>
    <p:extLst>
      <p:ext uri="{BB962C8B-B14F-4D97-AF65-F5344CB8AC3E}">
        <p14:creationId xmlns:p14="http://schemas.microsoft.com/office/powerpoint/2010/main" xmlns="" val="35598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823443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id-ID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r>
              <a:rPr lang="id-I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1: mắt ai tinh</a:t>
            </a:r>
          </a:p>
          <a:p>
            <a:r>
              <a:rPr lang="id-ID" sz="3200" b="1" dirty="0" smtClean="0">
                <a:latin typeface="Times New Roman" pitchFamily="18" charset="0"/>
                <a:cs typeface="Times New Roman" pitchFamily="18" charset="0"/>
              </a:rPr>
              <a:t>Trò chơi 2: Thi xem ai chọn đúng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ng và cá | Mầm non Thủy T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15200" cy="676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1731818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Trò chuyện gây hứng thú</a:t>
            </a:r>
            <a:endParaRPr lang="id-ID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 ‘vũ điệu gà con”</a:t>
            </a:r>
          </a:p>
          <a:p>
            <a:r>
              <a:rPr lang="id-ID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chuyện về chủ đề con vật sống dưới nước</a:t>
            </a:r>
          </a:p>
          <a:p>
            <a:r>
              <a:rPr lang="id-ID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 ích  lợi và </a:t>
            </a:r>
            <a:r>
              <a:rPr lang="id-ID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 chăm sóc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ằm mơ thấy con cá- Ý nghĩa giấc mơ thấy cá | Nhà cái uy tín số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8604"/>
            <a:ext cx="25003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biettout.com/con-tom-co-bao-nhieu-ch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04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Nằm mơ thấy lươn có ý nghĩa gì? - Nằm mơ thấy lươn có ý nghĩa gì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1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Thấy &quot;rùa vàng” lạ mắt bị bắt, người đàn ông mua lại và làm điều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357431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hòng trừ Ốc bươu vàng - TRẠM BVTV HUYỆN VĨNH HƯ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3" y="2357430"/>
            <a:ext cx="2071705" cy="171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ơ Thấy Cá Sấu Đánh Con Gì? - Điềm Báo Gì? - Fun88G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4500570"/>
            <a:ext cx="2643206" cy="17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IỚI ĐẦU TƯ LO NGẠI 1 CON CÁ MẬP ĐANG CHUẨN BỊ BÁN THÁO BITCOIN ..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4" y="4500570"/>
            <a:ext cx="3857652" cy="1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763040"/>
            <a:ext cx="563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8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066800"/>
            <a:ext cx="617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d-ID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cũ:</a:t>
            </a:r>
          </a:p>
          <a:p>
            <a:r>
              <a:rPr lang="id-ID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Trò chơi : </a:t>
            </a:r>
            <a:r>
              <a:rPr lang="id-ID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chợ, cua kẹp</a:t>
            </a:r>
          </a:p>
          <a:p>
            <a:r>
              <a:rPr lang="id-ID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-Đếm và gắn số tương ứng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8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1066800"/>
            <a:ext cx="617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Đếm đến 9 nhận biết mối quan hệ hơn kém trong phạm vi 9, nhận biết số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8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Tiếng mèo con kêu nũng nịu dễ thư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4495800"/>
            <a:ext cx="103031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8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90600" cy="1571626"/>
          </a:xfrm>
          <a:prstGeom prst="rect">
            <a:avLst/>
          </a:prstGeom>
          <a:noFill/>
        </p:spPr>
      </p:pic>
      <p:pic>
        <p:nvPicPr>
          <p:cNvPr id="5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914400" cy="1571626"/>
          </a:xfrm>
          <a:prstGeom prst="rect">
            <a:avLst/>
          </a:prstGeom>
          <a:noFill/>
        </p:spPr>
      </p:pic>
      <p:pic>
        <p:nvPicPr>
          <p:cNvPr id="6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990600" cy="1571626"/>
          </a:xfrm>
          <a:prstGeom prst="rect">
            <a:avLst/>
          </a:prstGeom>
          <a:noFill/>
        </p:spPr>
      </p:pic>
      <p:pic>
        <p:nvPicPr>
          <p:cNvPr id="7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990600" cy="1571626"/>
          </a:xfrm>
          <a:prstGeom prst="rect">
            <a:avLst/>
          </a:prstGeom>
          <a:noFill/>
        </p:spPr>
      </p:pic>
      <p:pic>
        <p:nvPicPr>
          <p:cNvPr id="8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990600" cy="1571626"/>
          </a:xfrm>
          <a:prstGeom prst="rect">
            <a:avLst/>
          </a:prstGeom>
          <a:noFill/>
        </p:spPr>
      </p:pic>
      <p:pic>
        <p:nvPicPr>
          <p:cNvPr id="9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990600" cy="1571626"/>
          </a:xfrm>
          <a:prstGeom prst="rect">
            <a:avLst/>
          </a:prstGeom>
          <a:noFill/>
        </p:spPr>
      </p:pic>
      <p:pic>
        <p:nvPicPr>
          <p:cNvPr id="11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990600" cy="1571626"/>
          </a:xfrm>
          <a:prstGeom prst="rect">
            <a:avLst/>
          </a:prstGeom>
          <a:noFill/>
        </p:spPr>
      </p:pic>
      <p:pic>
        <p:nvPicPr>
          <p:cNvPr id="12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914400" cy="1571626"/>
          </a:xfrm>
          <a:prstGeom prst="rect">
            <a:avLst/>
          </a:prstGeom>
          <a:noFill/>
        </p:spPr>
      </p:pic>
      <p:pic>
        <p:nvPicPr>
          <p:cNvPr id="13" name="Picture 2" descr="HÌNH ẢNH MẦM NON: Hình ảnh con mèo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990600" cy="157162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0" y="3048000"/>
            <a:ext cx="807027" cy="8215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914400" y="2971800"/>
            <a:ext cx="807027" cy="8215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1752600" y="2971800"/>
            <a:ext cx="807027" cy="821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6248400" y="2971800"/>
            <a:ext cx="807027" cy="821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7162800" y="2895600"/>
            <a:ext cx="807027" cy="8215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2667000" y="2971800"/>
            <a:ext cx="807027" cy="8215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5257800" y="2971800"/>
            <a:ext cx="807027" cy="821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3505200" y="2971800"/>
            <a:ext cx="807027" cy="8215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"/>
          <a:stretch/>
        </p:blipFill>
        <p:spPr>
          <a:xfrm>
            <a:off x="4343400" y="2971800"/>
            <a:ext cx="807027" cy="8215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01000" y="20574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27432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01000" y="20574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7432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00" y="20574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26670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2057400"/>
            <a:ext cx="80021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823443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 </a:t>
            </a:r>
            <a:r>
              <a:rPr lang="id-ID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trẻ tìm xung quanh lớp và đếm tạo sự bằng nhau trong phạm vi 9( Con gì biến mất)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5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182</Words>
  <Application>Microsoft Office PowerPoint</Application>
  <PresentationFormat>On-screen Show (4:3)</PresentationFormat>
  <Paragraphs>24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Huyhieu</dc:creator>
  <cp:lastModifiedBy>DAMINH08_DAKLAK2016</cp:lastModifiedBy>
  <cp:revision>117</cp:revision>
  <dcterms:created xsi:type="dcterms:W3CDTF">2018-11-27T07:29:56Z</dcterms:created>
  <dcterms:modified xsi:type="dcterms:W3CDTF">2020-05-28T03:15:47Z</dcterms:modified>
</cp:coreProperties>
</file>