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  <p:sldId id="25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6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D071C-029B-47CA-8027-B70AA7A994A2}" type="datetimeFigureOut">
              <a:rPr lang="id-ID" smtClean="0"/>
              <a:t>02/05/2018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CFAAF-B020-4FC4-9615-90A32B9A04E1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471AE-7C13-4EC0-80E0-C8921FCAA63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00D4-7706-43F3-9939-E76BBA254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B177-54CC-4595-82B7-58BEF52BF9B1}" type="datetimeFigureOut">
              <a:rPr lang="vi-VN" smtClean="0"/>
              <a:pPr/>
              <a:t>02/05/2018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5D54-B18C-483C-B1B8-5B699254E46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flipV="1">
            <a:off x="0" y="381000"/>
            <a:ext cx="3200400" cy="1828800"/>
          </a:xfrm>
          <a:prstGeom prst="rect">
            <a:avLst/>
          </a:prstGeom>
          <a:gradFill rotWithShape="1">
            <a:gsLst>
              <a:gs pos="0">
                <a:srgbClr val="4C000F"/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id-ID"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62400" y="5867400"/>
            <a:ext cx="5181600" cy="9906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d-ID" sz="2000" b="1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143000"/>
            <a:ext cx="3200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</a:pPr>
            <a:r>
              <a:rPr lang="id-ID" sz="1400" b="1" dirty="0">
                <a:solidFill>
                  <a:srgbClr val="FFCC00"/>
                </a:solidFill>
                <a:latin typeface="Times New Roman" pitchFamily="18" charset="0"/>
              </a:rPr>
              <a:t>KHÁM PHÁ KHOA HỌC</a:t>
            </a:r>
          </a:p>
          <a:p>
            <a:pPr lvl="2" algn="ctr">
              <a:spcBef>
                <a:spcPct val="50000"/>
              </a:spcBef>
            </a:pPr>
            <a:r>
              <a:rPr lang="id-ID" sz="1400" b="1" dirty="0" smtClean="0">
                <a:solidFill>
                  <a:srgbClr val="FFCC00"/>
                </a:solidFill>
                <a:latin typeface="Times New Roman" pitchFamily="18" charset="0"/>
              </a:rPr>
              <a:t>SỰ KÌ DiỆU CỦA NƯỚC</a:t>
            </a:r>
            <a:endParaRPr lang="en-US" sz="14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486400" y="3505200"/>
            <a:ext cx="31242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19600" y="5943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600" b="1" dirty="0">
                <a:solidFill>
                  <a:srgbClr val="FF6600"/>
                </a:solidFill>
              </a:rPr>
              <a:t>GV: </a:t>
            </a:r>
            <a:r>
              <a:rPr lang="id-ID" sz="1600" b="1" dirty="0" smtClean="0">
                <a:solidFill>
                  <a:srgbClr val="FF6600"/>
                </a:solidFill>
              </a:rPr>
              <a:t>PHAN THỊ THÙY LINH</a:t>
            </a:r>
            <a:r>
              <a:rPr lang="en-US" sz="1600" b="1" dirty="0" smtClean="0">
                <a:solidFill>
                  <a:srgbClr val="FF6600"/>
                </a:solidFill>
              </a:rPr>
              <a:t>– </a:t>
            </a:r>
            <a:r>
              <a:rPr lang="en-US" sz="1600" b="1" dirty="0">
                <a:solidFill>
                  <a:srgbClr val="FF6600"/>
                </a:solidFill>
              </a:rPr>
              <a:t>LỚP LÁ</a:t>
            </a:r>
            <a:r>
              <a:rPr lang="en-US" sz="4000" dirty="0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056" name="Picture 8" descr="1a copy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62000" y="533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Đề tài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343400" y="4419600"/>
            <a:ext cx="2895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6400800" y="2362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791200" y="3200400"/>
            <a:ext cx="26670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876800" y="2286000"/>
            <a:ext cx="0" cy="2209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3200400" y="2133600"/>
            <a:ext cx="0" cy="411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0" y="5867400"/>
            <a:ext cx="3886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5105400" y="3048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PHÒNG GD&amp;ĐT THỊ XÃ BUÔN HỒ</a:t>
            </a:r>
            <a:r>
              <a:rPr lang="en-US" sz="2700" b="1">
                <a:solidFill>
                  <a:srgbClr val="FF6600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5181600" y="6858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TRƯỜNG MẦM NON HOA HƯỚNG DƯƠNG</a:t>
            </a:r>
          </a:p>
        </p:txBody>
      </p:sp>
      <p:sp>
        <p:nvSpPr>
          <p:cNvPr id="2066" name="Line 19"/>
          <p:cNvSpPr>
            <a:spLocks noChangeShapeType="1"/>
          </p:cNvSpPr>
          <p:nvPr/>
        </p:nvSpPr>
        <p:spPr bwMode="auto">
          <a:xfrm>
            <a:off x="5791200" y="1066800"/>
            <a:ext cx="31242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67" name="Picture 2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5791200" y="1928813"/>
            <a:ext cx="8572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5334000" y="243840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5638800" y="2894013"/>
            <a:ext cx="11430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6477000" y="34290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7620000" y="2667000"/>
            <a:ext cx="914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WordArt 25"/>
          <p:cNvSpPr>
            <a:spLocks noChangeArrowheads="1" noChangeShapeType="1" noTextEdit="1"/>
          </p:cNvSpPr>
          <p:nvPr/>
        </p:nvSpPr>
        <p:spPr bwMode="auto">
          <a:xfrm>
            <a:off x="990600" y="2819400"/>
            <a:ext cx="7315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chào quý cô giáo về dự giờ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D:\18 - Thu Vien GADT PowerPoint\KPKH\nước\nuoc-sinh-hoat-tieng-anh-la-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599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D:\18 - Thu Vien GADT PowerPoint\KPKH\nước\images670814_t11_a38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610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D:\18 - Thu Vien GADT PowerPoint\KPKH\nước\tải xuố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0472" cy="5869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1" name="Picture 3" descr="D:\18 - Thu Vien GADT PowerPoint\KPKH\nước\images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D:\18 - Thu Vien GADT PowerPoint\KPKH\nước\Sri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4550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CÁC NGUÔN NƯỚC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40" name="Picture 4" descr="Kết quả hình ảnh cho nuoc GI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888432" cy="516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2" name="Picture 2" descr="D:\18 - Thu Vien GADT PowerPoint\KPKH\nước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76" y="476672"/>
            <a:ext cx="8896424" cy="556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6386" name="Picture 2" descr="Kết quả hình ảnh cho nuoc GI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423349" cy="3096344"/>
          </a:xfrm>
          <a:prstGeom prst="rect">
            <a:avLst/>
          </a:prstGeom>
          <a:noFill/>
        </p:spPr>
      </p:pic>
      <p:pic>
        <p:nvPicPr>
          <p:cNvPr id="16388" name="Picture 4" descr="Kết quả hình ảnh cho nuoc GI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79812"/>
            <a:ext cx="4384752" cy="444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22" name="Picture 2" descr="Kết quả hình ảnh cho NƯỚC MÁ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04456" cy="3078342"/>
          </a:xfrm>
          <a:prstGeom prst="rect">
            <a:avLst/>
          </a:prstGeom>
          <a:noFill/>
        </p:spPr>
      </p:pic>
      <p:pic>
        <p:nvPicPr>
          <p:cNvPr id="30724" name="Picture 4" descr="Kết quả hình ảnh cho NƯỚC MÁ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242" y="3429000"/>
            <a:ext cx="4859908" cy="316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NƯỚC BẨN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1746" name="Picture 2" descr="D:\18 - Thu Vien GADT PowerPoint\KPKH\nước\7-nuoitom3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476750" cy="2971800"/>
          </a:xfrm>
          <a:prstGeom prst="rect">
            <a:avLst/>
          </a:prstGeom>
          <a:noFill/>
        </p:spPr>
      </p:pic>
      <p:pic>
        <p:nvPicPr>
          <p:cNvPr id="31748" name="Picture 4" descr="Kết quả hình ảnh cho NƯỚC BẨ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19" y="3429000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vi-VN" dirty="0" smtClean="0"/>
              <a:t>Đặc điểm của nước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D:\18 - Thu Vien GADT PowerPoint\KPKH\nước\nuoc-uong-tinh-khi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25550"/>
            <a:ext cx="7920880" cy="460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2770" name="Picture 2" descr="Kết quả hình ảnh cho NƯỚC B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52528" cy="3170615"/>
          </a:xfrm>
          <a:prstGeom prst="rect">
            <a:avLst/>
          </a:prstGeom>
          <a:noFill/>
        </p:spPr>
      </p:pic>
      <p:pic>
        <p:nvPicPr>
          <p:cNvPr id="32772" name="Picture 4" descr="Kết quả hình ảnh cho NƯỚC BẨ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762500" cy="345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D:\18 - Thu Vien GADT PowerPoint\KPKH\nước\nuoc-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918" y="476672"/>
            <a:ext cx="940691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18 - Thu Vien GADT PowerPoint\KPKH\nước\263201195319nuo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:\18 - Thu Vien GADT PowerPoint\KPKH\nước\fd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892480" cy="557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D:\18 - Thu Vien GADT PowerPoint\KPKH\nước\tiet-kiem-nguon-nuoc-cho-tuong-l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84976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Nước dùng để làm gì ?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D:\18 - Thu Vien GADT PowerPoint\KPKH\nước\Coke-2-1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352928" cy="495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D:\18 - Thu Vien GADT PowerPoint\KPKH\nước\502001edh940737d92e0b&amp;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184576" cy="622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D:\18 - Thu Vien GADT PowerPoint\KPKH\nước\1282859492.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1668"/>
            <a:ext cx="7056784" cy="658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</Words>
  <Application>Microsoft Office PowerPoint</Application>
  <PresentationFormat>On-screen Show (4:3)</PresentationFormat>
  <Paragraphs>12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Đặc điểm của nước</vt:lpstr>
      <vt:lpstr>Slide 3</vt:lpstr>
      <vt:lpstr>Slide 4</vt:lpstr>
      <vt:lpstr>Slide 5</vt:lpstr>
      <vt:lpstr>Slide 6</vt:lpstr>
      <vt:lpstr>Nước dùng để làm gì ?</vt:lpstr>
      <vt:lpstr>Slide 8</vt:lpstr>
      <vt:lpstr>Slide 9</vt:lpstr>
      <vt:lpstr>Slide 10</vt:lpstr>
      <vt:lpstr>Slide 11</vt:lpstr>
      <vt:lpstr>Slide 12</vt:lpstr>
      <vt:lpstr>Slide 13</vt:lpstr>
      <vt:lpstr>Slide 14</vt:lpstr>
      <vt:lpstr>CÁC NGUÔN NƯỚC</vt:lpstr>
      <vt:lpstr>Slide 16</vt:lpstr>
      <vt:lpstr>Slide 17</vt:lpstr>
      <vt:lpstr>Slide 18</vt:lpstr>
      <vt:lpstr>NƯỚC BẨN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Đặc điểm của nước</dc:title>
  <dc:creator>hi</dc:creator>
  <cp:lastModifiedBy>DAMINH08_DAKLAK2016</cp:lastModifiedBy>
  <cp:revision>9</cp:revision>
  <dcterms:created xsi:type="dcterms:W3CDTF">2018-04-02T06:34:41Z</dcterms:created>
  <dcterms:modified xsi:type="dcterms:W3CDTF">2018-05-02T05:01:55Z</dcterms:modified>
</cp:coreProperties>
</file>