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03" r:id="rId3"/>
    <p:sldId id="305" r:id="rId4"/>
    <p:sldId id="306" r:id="rId5"/>
    <p:sldId id="311" r:id="rId6"/>
    <p:sldId id="299" r:id="rId7"/>
    <p:sldId id="319" r:id="rId8"/>
    <p:sldId id="294" r:id="rId9"/>
    <p:sldId id="285" r:id="rId10"/>
    <p:sldId id="321" r:id="rId11"/>
    <p:sldId id="280" r:id="rId12"/>
    <p:sldId id="272" r:id="rId13"/>
    <p:sldId id="298" r:id="rId14"/>
    <p:sldId id="315" r:id="rId15"/>
    <p:sldId id="320" r:id="rId16"/>
    <p:sldId id="322" r:id="rId17"/>
    <p:sldId id="323" r:id="rId18"/>
    <p:sldId id="328" r:id="rId19"/>
    <p:sldId id="324" r:id="rId20"/>
    <p:sldId id="329" r:id="rId21"/>
    <p:sldId id="325" r:id="rId22"/>
    <p:sldId id="330" r:id="rId23"/>
    <p:sldId id="326" r:id="rId24"/>
    <p:sldId id="31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FF0066"/>
    <a:srgbClr val="0000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>
      <p:cViewPr>
        <p:scale>
          <a:sx n="96" d="100"/>
          <a:sy n="96" d="100"/>
        </p:scale>
        <p:origin x="-124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327F2-DECF-45D3-A190-974618EC4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02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D4E57-E7C6-491D-8A11-9A3BA1B1D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91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83B3-81CD-4D1A-96E0-BBD1AD12D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29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7FB7-7CDD-441D-8357-06A96B449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62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BC453-07FA-4732-9429-D2F851C7B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56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BAEEF-5865-4655-AB8C-0E6ED772B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00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F755C-1084-4B7D-B271-648B93B3B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60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1D0FE-9085-4A3B-AB3C-0DFEC0928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01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22135-A114-4D54-8F6F-3D944B10D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25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85B11-4C9E-4EEE-B829-09811EF4C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52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1AA24-5E3F-4F09-A6AE-020F8DED5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51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30E87D-C700-4011-892D-D39EB14BF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2" name="Picture 9" descr="H:\hoa 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estrelas922234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768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7" descr="200463042511690x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3400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0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 descr="animal0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animal0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80178">
            <a:off x="1524000" y="4752975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animal0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76575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-0.15278 L 0.11076 -0.09954 C 0.12483 -0.0875 0.14583 -0.08079 0.16771 -0.08079 C 0.19271 -0.08079 0.21267 -0.0875 0.22674 -0.09954 L 0.29375 -0.15278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53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731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hbord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 descr="untitl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"/>
              <a:ext cx="4608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584" y="3264"/>
              <a:ext cx="25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  </a:t>
              </a:r>
              <a:endParaRPr lang="en-US" sz="3600" b="1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1277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imgb" descr="im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IMG_4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038600" y="304800"/>
            <a:ext cx="5105400" cy="3276600"/>
          </a:xfrm>
          <a:prstGeom prst="cloudCallout">
            <a:avLst>
              <a:gd name="adj1" fmla="val -44000"/>
              <a:gd name="adj2" fmla="val 6821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20490" name="Picture 10" descr="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85800"/>
            <a:ext cx="2143125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0180" name="Picture 4" descr="Anh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5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zin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57321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zin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7613" y="4927600"/>
            <a:ext cx="157638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4898DBC5BEA843B582E10C5800F24FA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1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4898DBC5BEA843B582E10C5800F24FA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743950" y="0"/>
            <a:ext cx="400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17220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32460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Heart-and-Ros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172200"/>
            <a:ext cx="274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BH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428" y="1742661"/>
            <a:ext cx="1991363" cy="224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3018322" y="1036637"/>
            <a:ext cx="56388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êi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 </a:t>
            </a:r>
          </a:p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§·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kh«ng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cßn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b¸c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</a:p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ChØ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cßn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h¸t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</a:p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ChØ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cßn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lêi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ca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</a:p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ChØ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cßn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</a:p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ChØ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cßn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bµi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¬ </a:t>
            </a:r>
          </a:p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Mµ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vÉn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thÊy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</a:p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B¸c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sao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rÊt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gÇn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N¨m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iÒu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b¸c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d¹y </a:t>
            </a:r>
          </a:p>
          <a:p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M·i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cßn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vang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ng©n</a:t>
            </a:r>
            <a:endParaRPr lang="en-US" sz="2400" b="1" dirty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2000" b="1" dirty="0">
                <a:solidFill>
                  <a:srgbClr val="0000CC"/>
                </a:solidFill>
                <a:latin typeface="Tahoma" pitchFamily="34" charset="0"/>
              </a:rPr>
              <a:t>             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T¸c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gi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¶: Phan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ThÞ</a:t>
            </a:r>
            <a:r>
              <a:rPr lang="en-US" sz="2000" b="1" dirty="0">
                <a:solidFill>
                  <a:srgbClr val="0000CC"/>
                </a:solidFill>
                <a:latin typeface=".VnAvant" pitchFamily="34" charset="0"/>
              </a:rPr>
              <a:t> Thanh </a:t>
            </a:r>
            <a:r>
              <a:rPr lang="en-US" sz="2000" b="1" dirty="0" err="1">
                <a:solidFill>
                  <a:srgbClr val="0000CC"/>
                </a:solidFill>
                <a:latin typeface=".VnAvant" pitchFamily="34" charset="0"/>
              </a:rPr>
              <a:t>Nhµn</a:t>
            </a:r>
            <a:endParaRPr lang="en-US" sz="2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8" name="Picture 22" descr="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300" y="1313377"/>
            <a:ext cx="2882386" cy="288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E8064FB-838E-4207-858D-858DA0309DF2}"/>
              </a:ext>
            </a:extLst>
          </p:cNvPr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131CB9D-93CB-46EE-A193-8EB7B04B41F1}"/>
              </a:ext>
            </a:extLst>
          </p:cNvPr>
          <p:cNvSpPr txBox="1"/>
          <p:nvPr/>
        </p:nvSpPr>
        <p:spPr>
          <a:xfrm>
            <a:off x="3991707" y="590382"/>
            <a:ext cx="3521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BÁC HỒ CỦA EM</a:t>
            </a:r>
          </a:p>
        </p:txBody>
      </p:sp>
    </p:spTree>
    <p:extLst>
      <p:ext uri="{BB962C8B-B14F-4D97-AF65-F5344CB8AC3E}">
        <p14:creationId xmlns:p14="http://schemas.microsoft.com/office/powerpoint/2010/main" xmlns="" val="213158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 override="childStyle">
                                        <p:cTn id="24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 override="childStyle">
                                        <p:cTn id="36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 override="childStyle">
                                        <p:cTn id="42" dur="2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 override="childStyle">
                                        <p:cTn id="48" dur="2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 override="childStyle">
                                        <p:cTn id="54" dur="2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 override="childStyle">
                                        <p:cTn id="60" dur="2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 override="childStyle">
                                        <p:cTn id="66" dur="2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5363FACD-8F76-48ED-B454-8892792504BC}"/>
              </a:ext>
            </a:extLst>
          </p:cNvPr>
          <p:cNvSpPr/>
          <p:nvPr/>
        </p:nvSpPr>
        <p:spPr>
          <a:xfrm>
            <a:off x="0" y="0"/>
            <a:ext cx="4419600" cy="33574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BBCB914A-9A3D-4104-99B7-F418F9276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782" y="3477324"/>
            <a:ext cx="4543904" cy="3383573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27F2D1F7-EDF5-4716-8D14-0212C098CB9A}"/>
              </a:ext>
            </a:extLst>
          </p:cNvPr>
          <p:cNvSpPr/>
          <p:nvPr/>
        </p:nvSpPr>
        <p:spPr>
          <a:xfrm>
            <a:off x="4578626" y="0"/>
            <a:ext cx="4543904" cy="33574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8">
            <a:hlinkClick r:id="rId6" action="ppaction://hlinksldjump"/>
            <a:extLst>
              <a:ext uri="{FF2B5EF4-FFF2-40B4-BE49-F238E27FC236}">
                <a16:creationId xmlns:a16="http://schemas.microsoft.com/office/drawing/2014/main" xmlns="" id="{91DAFFDE-E263-47A6-BED5-9763DEDAD0D0}"/>
              </a:ext>
            </a:extLst>
          </p:cNvPr>
          <p:cNvSpPr/>
          <p:nvPr/>
        </p:nvSpPr>
        <p:spPr>
          <a:xfrm>
            <a:off x="0" y="3477324"/>
            <a:ext cx="4419600" cy="33574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5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0C2B2F-FD1C-4C45-AA87-806ED65C0DFA}"/>
              </a:ext>
            </a:extLst>
          </p:cNvPr>
          <p:cNvSpPr txBox="1"/>
          <p:nvPr/>
        </p:nvSpPr>
        <p:spPr>
          <a:xfrm>
            <a:off x="541532" y="2362200"/>
            <a:ext cx="82782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Khi</a:t>
            </a:r>
            <a:r>
              <a:rPr lang="en-US" sz="4000" dirty="0">
                <a:solidFill>
                  <a:srgbClr val="FF0000"/>
                </a:solidFill>
              </a:rPr>
              <a:t> c/c </a:t>
            </a:r>
            <a:r>
              <a:rPr lang="en-US" sz="4000" dirty="0" err="1">
                <a:solidFill>
                  <a:srgbClr val="FF0000"/>
                </a:solidFill>
              </a:rPr>
              <a:t>ra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đời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còn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sống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không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</a:rPr>
              <a:t>Câu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</a:t>
            </a:r>
            <a:r>
              <a:rPr lang="vi-VN" sz="4000" dirty="0">
                <a:solidFill>
                  <a:srgbClr val="FF0000"/>
                </a:solidFill>
              </a:rPr>
              <a:t>ơ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nào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nói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lên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điều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đó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6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CB914A-9A3D-4104-99B7-F418F9276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782" y="3477324"/>
            <a:ext cx="4543904" cy="3383573"/>
          </a:xfrm>
          <a:prstGeom prst="rect">
            <a:avLst/>
          </a:prstGeom>
        </p:spPr>
      </p:pic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27F2D1F7-EDF5-4716-8D14-0212C098CB9A}"/>
              </a:ext>
            </a:extLst>
          </p:cNvPr>
          <p:cNvSpPr/>
          <p:nvPr/>
        </p:nvSpPr>
        <p:spPr>
          <a:xfrm>
            <a:off x="4578626" y="0"/>
            <a:ext cx="4543904" cy="33574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91DAFFDE-E263-47A6-BED5-9763DEDAD0D0}"/>
              </a:ext>
            </a:extLst>
          </p:cNvPr>
          <p:cNvSpPr/>
          <p:nvPr/>
        </p:nvSpPr>
        <p:spPr>
          <a:xfrm>
            <a:off x="0" y="3477324"/>
            <a:ext cx="4419600" cy="33574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7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0CD357-32AF-4AFA-83AF-02627A2022B1}"/>
              </a:ext>
            </a:extLst>
          </p:cNvPr>
          <p:cNvSpPr txBox="1"/>
          <p:nvPr/>
        </p:nvSpPr>
        <p:spPr>
          <a:xfrm>
            <a:off x="470621" y="2362200"/>
            <a:ext cx="82027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Tuy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Bác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đã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mất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nh</a:t>
            </a:r>
            <a:r>
              <a:rPr lang="vi-VN" sz="4400" dirty="0">
                <a:solidFill>
                  <a:srgbClr val="FF0000"/>
                </a:solidFill>
              </a:rPr>
              <a:t>ư</a:t>
            </a:r>
            <a:r>
              <a:rPr lang="en-US" sz="4400" dirty="0">
                <a:solidFill>
                  <a:srgbClr val="FF0000"/>
                </a:solidFill>
              </a:rPr>
              <a:t>ng </a:t>
            </a:r>
            <a:r>
              <a:rPr lang="en-US" sz="4400" dirty="0" err="1">
                <a:solidFill>
                  <a:srgbClr val="FF0000"/>
                </a:solidFill>
              </a:rPr>
              <a:t>đã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để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lại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trong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lòng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chúng</a:t>
            </a:r>
            <a:r>
              <a:rPr lang="en-US" sz="4400" dirty="0">
                <a:solidFill>
                  <a:srgbClr val="FF0000"/>
                </a:solidFill>
              </a:rPr>
              <a:t> ta </a:t>
            </a:r>
            <a:r>
              <a:rPr lang="en-US" sz="4400" dirty="0" err="1">
                <a:solidFill>
                  <a:srgbClr val="FF0000"/>
                </a:solidFill>
              </a:rPr>
              <a:t>những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gì</a:t>
            </a:r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1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7349" name="Picture 5" descr="dut 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4953000" y="5897563"/>
            <a:ext cx="4191000" cy="9144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Bác Hồ đút cơm cho bé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CB914A-9A3D-4104-99B7-F418F9276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782" y="3477324"/>
            <a:ext cx="4543904" cy="3383573"/>
          </a:xfrm>
          <a:prstGeom prst="rect">
            <a:avLst/>
          </a:prstGeom>
        </p:spPr>
      </p:pic>
      <p:sp>
        <p:nvSpPr>
          <p:cNvPr id="9" name="Rectangle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DAFFDE-E263-47A6-BED5-9763DEDAD0D0}"/>
              </a:ext>
            </a:extLst>
          </p:cNvPr>
          <p:cNvSpPr/>
          <p:nvPr/>
        </p:nvSpPr>
        <p:spPr>
          <a:xfrm>
            <a:off x="0" y="3477324"/>
            <a:ext cx="4419600" cy="33574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7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034E66-4873-47D3-9DAB-3B2E63C28D80}"/>
              </a:ext>
            </a:extLst>
          </p:cNvPr>
          <p:cNvSpPr txBox="1"/>
          <p:nvPr/>
        </p:nvSpPr>
        <p:spPr>
          <a:xfrm>
            <a:off x="609600" y="2362200"/>
            <a:ext cx="79415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Bác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đã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xa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rồi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nh</a:t>
            </a:r>
            <a:r>
              <a:rPr lang="vi-VN" sz="4400" dirty="0">
                <a:solidFill>
                  <a:srgbClr val="FF0000"/>
                </a:solidFill>
              </a:rPr>
              <a:t>ư</a:t>
            </a:r>
            <a:r>
              <a:rPr lang="en-US" sz="4400" dirty="0">
                <a:solidFill>
                  <a:srgbClr val="FF0000"/>
                </a:solidFill>
              </a:rPr>
              <a:t>ng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c/c </a:t>
            </a:r>
            <a:r>
              <a:rPr lang="en-US" sz="4400" dirty="0" err="1">
                <a:solidFill>
                  <a:srgbClr val="FF0000"/>
                </a:solidFill>
              </a:rPr>
              <a:t>vẫn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cảm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thấy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nh</a:t>
            </a:r>
            <a:r>
              <a:rPr lang="vi-VN" sz="4400" dirty="0">
                <a:solidFill>
                  <a:srgbClr val="FF0000"/>
                </a:solidFill>
              </a:rPr>
              <a:t>ư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thế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nào</a:t>
            </a:r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0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CB914A-9A3D-4104-99B7-F418F9276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782" y="3477324"/>
            <a:ext cx="4543904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7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5A48A9-4602-4CCD-AE42-1F37FC5AC0AA}"/>
              </a:ext>
            </a:extLst>
          </p:cNvPr>
          <p:cNvSpPr txBox="1"/>
          <p:nvPr/>
        </p:nvSpPr>
        <p:spPr>
          <a:xfrm>
            <a:off x="76200" y="1981200"/>
            <a:ext cx="89465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Trong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bài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th</a:t>
            </a:r>
            <a:r>
              <a:rPr lang="vi-VN" sz="4400" dirty="0">
                <a:solidFill>
                  <a:srgbClr val="FF0000"/>
                </a:solidFill>
              </a:rPr>
              <a:t>ơ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có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mấy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điều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Bác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dạy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mà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các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bạn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luôn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nhớ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mãi</a:t>
            </a:r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9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6387" name="Group 5"/>
          <p:cNvGrpSpPr>
            <a:grpSpLocks/>
          </p:cNvGrpSpPr>
          <p:nvPr/>
        </p:nvGrpSpPr>
        <p:grpSpPr bwMode="auto">
          <a:xfrm>
            <a:off x="0" y="0"/>
            <a:ext cx="9525000" cy="6858000"/>
            <a:chOff x="-192" y="-288"/>
            <a:chExt cx="5472" cy="3512"/>
          </a:xfrm>
        </p:grpSpPr>
        <p:pic>
          <p:nvPicPr>
            <p:cNvPr id="16395" name="Picture 6" descr="30s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-288"/>
              <a:ext cx="5472" cy="3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I:\Bac Ho\220px-Hochiminh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7" y="627"/>
              <a:ext cx="1480" cy="18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6389" name="Picture 10" descr="200463042511690x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819400"/>
            <a:ext cx="3400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estrelas922234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 descr="anistars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05400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458 -0.36389 L -0.34757 -0.31065 C -0.3335 -0.29861 -0.3125 -0.2919 -0.29062 -0.2919 C -0.26562 -0.2919 -0.24566 -0.29861 -0.23159 -0.31065 L -0.16458 -0.36389 L -0.41458 -0.36389 Z " pathEditMode="relative" rAng="0" ptsTypes="FffFFF">
                                      <p:cBhvr>
                                        <p:cTn id="8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9397" name="Picture 5" descr="Bac Ho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791200" y="5943600"/>
            <a:ext cx="3276600" cy="7620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>Bác Hồ kể chuyện</a:t>
            </a:r>
          </a:p>
        </p:txBody>
      </p:sp>
      <p:pic>
        <p:nvPicPr>
          <p:cNvPr id="5128" name="Picture 8" descr="estrelas92223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3900" y="5715000"/>
            <a:ext cx="11049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0421" name="Picture 5" descr="mua ha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85800" y="0"/>
            <a:ext cx="7315200" cy="6096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>Bác Hồ múa hát với các cháu ngày 1.6</a:t>
            </a:r>
          </a:p>
        </p:txBody>
      </p:sp>
      <p:pic>
        <p:nvPicPr>
          <p:cNvPr id="6152" name="Picture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19200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0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5540" name="Picture 4" descr="chia k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067800" cy="6858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6172200"/>
            <a:ext cx="9067800" cy="609600"/>
          </a:xfrm>
          <a:prstGeom prst="rect">
            <a:avLst/>
          </a:prstGeom>
          <a:solidFill>
            <a:srgbClr val="FFFF00"/>
          </a:solidFill>
          <a:ln w="57150" cmpd="thickThin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FF"/>
                </a:solidFill>
              </a:rPr>
              <a:t>Bác chia kẹo cho các cháu ngày Tết Trung Thu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1205" name="Picture 5" descr="P5-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181600" y="6019800"/>
            <a:ext cx="3810000" cy="762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Bác Hồ bế em bé</a:t>
            </a:r>
          </a:p>
        </p:txBody>
      </p:sp>
      <p:pic>
        <p:nvPicPr>
          <p:cNvPr id="7174" name="Picture 9" descr="estrelas92223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76700"/>
            <a:ext cx="11049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estrelas92223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11049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1" y="35210"/>
            <a:ext cx="9113309" cy="683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84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ac%20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1981200" y="6172200"/>
            <a:ext cx="6126163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en-US" sz="6000" b="1" i="1" kern="10" dirty="0" err="1">
                <a:ln w="9525">
                  <a:pattFill prst="pct10">
                    <a:fgClr>
                      <a:srgbClr val="FF0000"/>
                    </a:fgClr>
                    <a:bgClr>
                      <a:srgbClr val="003300"/>
                    </a:bgClr>
                  </a:pattFill>
                  <a:round/>
                  <a:headEnd/>
                  <a:tailEnd/>
                </a:ln>
                <a:solidFill>
                  <a:srgbClr val="0000FF"/>
                </a:solidFill>
                <a:latin typeface=".VnArial"/>
              </a:rPr>
              <a:t>Bµi</a:t>
            </a:r>
            <a:r>
              <a:rPr lang="en-US" sz="6000" b="1" i="1" kern="10" dirty="0">
                <a:ln w="9525">
                  <a:pattFill prst="pct10">
                    <a:fgClr>
                      <a:srgbClr val="FF0000"/>
                    </a:fgClr>
                    <a:bgClr>
                      <a:srgbClr val="003300"/>
                    </a:bgClr>
                  </a:pattFill>
                  <a:round/>
                  <a:headEnd/>
                  <a:tailEnd/>
                </a:ln>
                <a:solidFill>
                  <a:srgbClr val="0000FF"/>
                </a:solidFill>
                <a:latin typeface=".VnArial"/>
              </a:rPr>
              <a:t> </a:t>
            </a:r>
            <a:r>
              <a:rPr lang="en-US" sz="6000" b="1" i="1" kern="10" dirty="0" err="1">
                <a:ln w="9525">
                  <a:pattFill prst="pct10">
                    <a:fgClr>
                      <a:srgbClr val="FF0000"/>
                    </a:fgClr>
                    <a:bgClr>
                      <a:srgbClr val="003300"/>
                    </a:bgClr>
                  </a:pattFill>
                  <a:round/>
                  <a:headEnd/>
                  <a:tailEnd/>
                </a:ln>
                <a:solidFill>
                  <a:srgbClr val="0000FF"/>
                </a:solidFill>
                <a:latin typeface=".VnArial"/>
              </a:rPr>
              <a:t>th</a:t>
            </a:r>
            <a:r>
              <a:rPr lang="en-US" sz="6000" b="1" i="1" kern="10" dirty="0">
                <a:ln w="9525">
                  <a:pattFill prst="pct10">
                    <a:fgClr>
                      <a:srgbClr val="FF0000"/>
                    </a:fgClr>
                    <a:bgClr>
                      <a:srgbClr val="003300"/>
                    </a:bgClr>
                  </a:pattFill>
                  <a:round/>
                  <a:headEnd/>
                  <a:tailEnd/>
                </a:ln>
                <a:solidFill>
                  <a:srgbClr val="0000FF"/>
                </a:solidFill>
                <a:latin typeface=".VnArial"/>
              </a:rPr>
              <a:t>¬: </a:t>
            </a:r>
            <a:r>
              <a:rPr lang="en-US" sz="6000" b="1" i="1" kern="10" dirty="0" err="1">
                <a:ln w="9525">
                  <a:pattFill prst="pct10">
                    <a:fgClr>
                      <a:srgbClr val="FF0000"/>
                    </a:fgClr>
                    <a:bgClr>
                      <a:srgbClr val="003300"/>
                    </a:bgClr>
                  </a:pattFill>
                  <a:round/>
                  <a:headEnd/>
                  <a:tailEnd/>
                </a:ln>
                <a:solidFill>
                  <a:srgbClr val="0000FF"/>
                </a:solidFill>
                <a:latin typeface=".VnArial"/>
              </a:rPr>
              <a:t>B¸c</a:t>
            </a:r>
            <a:r>
              <a:rPr lang="en-US" sz="6000" b="1" i="1" kern="10" dirty="0">
                <a:ln w="9525">
                  <a:pattFill prst="pct10">
                    <a:fgClr>
                      <a:srgbClr val="FF0000"/>
                    </a:fgClr>
                    <a:bgClr>
                      <a:srgbClr val="003300"/>
                    </a:bgClr>
                  </a:pattFill>
                  <a:round/>
                  <a:headEnd/>
                  <a:tailEnd/>
                </a:ln>
                <a:solidFill>
                  <a:srgbClr val="0000FF"/>
                </a:solidFill>
                <a:latin typeface=".VnArial"/>
              </a:rPr>
              <a:t> </a:t>
            </a:r>
            <a:r>
              <a:rPr lang="en-US" sz="6000" b="1" i="1" kern="10" dirty="0" err="1">
                <a:ln w="9525">
                  <a:pattFill prst="pct10">
                    <a:fgClr>
                      <a:srgbClr val="FF0000"/>
                    </a:fgClr>
                    <a:bgClr>
                      <a:srgbClr val="003300"/>
                    </a:bgClr>
                  </a:pattFill>
                  <a:round/>
                  <a:headEnd/>
                  <a:tailEnd/>
                </a:ln>
                <a:solidFill>
                  <a:srgbClr val="0000FF"/>
                </a:solidFill>
                <a:latin typeface=".VnArial"/>
              </a:rPr>
              <a:t>Hå</a:t>
            </a:r>
            <a:r>
              <a:rPr lang="en-US" sz="6000" b="1" i="1" kern="10" dirty="0">
                <a:ln w="9525">
                  <a:pattFill prst="pct10">
                    <a:fgClr>
                      <a:srgbClr val="FF0000"/>
                    </a:fgClr>
                    <a:bgClr>
                      <a:srgbClr val="003300"/>
                    </a:bgClr>
                  </a:pattFill>
                  <a:round/>
                  <a:headEnd/>
                  <a:tailEnd/>
                </a:ln>
                <a:solidFill>
                  <a:srgbClr val="0000FF"/>
                </a:solidFill>
                <a:latin typeface=".VnArial"/>
              </a:rPr>
              <a:t> </a:t>
            </a:r>
            <a:r>
              <a:rPr lang="en-US" sz="6000" b="1" i="1" kern="10" dirty="0" err="1">
                <a:ln w="9525">
                  <a:pattFill prst="pct10">
                    <a:fgClr>
                      <a:srgbClr val="FF0000"/>
                    </a:fgClr>
                    <a:bgClr>
                      <a:srgbClr val="003300"/>
                    </a:bgClr>
                  </a:pattFill>
                  <a:round/>
                  <a:headEnd/>
                  <a:tailEnd/>
                </a:ln>
                <a:solidFill>
                  <a:srgbClr val="0000FF"/>
                </a:solidFill>
                <a:latin typeface=".VnArial"/>
              </a:rPr>
              <a:t>cña</a:t>
            </a:r>
            <a:r>
              <a:rPr lang="en-US" sz="6000" b="1" i="1" kern="10" dirty="0">
                <a:ln w="9525">
                  <a:pattFill prst="pct10">
                    <a:fgClr>
                      <a:srgbClr val="FF0000"/>
                    </a:fgClr>
                    <a:bgClr>
                      <a:srgbClr val="003300"/>
                    </a:bgClr>
                  </a:pattFill>
                  <a:round/>
                  <a:headEnd/>
                  <a:tailEnd/>
                </a:ln>
                <a:solidFill>
                  <a:srgbClr val="0000FF"/>
                </a:solidFill>
                <a:latin typeface=".VnArial"/>
              </a:rPr>
              <a:t> </a:t>
            </a:r>
            <a:r>
              <a:rPr lang="en-US" sz="6000" b="1" i="1" kern="10" dirty="0" err="1">
                <a:ln w="9525">
                  <a:pattFill prst="pct10">
                    <a:fgClr>
                      <a:srgbClr val="FF0000"/>
                    </a:fgClr>
                    <a:bgClr>
                      <a:srgbClr val="003300"/>
                    </a:bgClr>
                  </a:pattFill>
                  <a:round/>
                  <a:headEnd/>
                  <a:tailEnd/>
                </a:ln>
                <a:solidFill>
                  <a:srgbClr val="0000FF"/>
                </a:solidFill>
                <a:latin typeface=".VnArial"/>
              </a:rPr>
              <a:t>em</a:t>
            </a:r>
            <a:r>
              <a:rPr lang="en-US" sz="4400" b="1" i="1" kern="10" dirty="0">
                <a:ln w="9525">
                  <a:pattFill prst="pct10">
                    <a:fgClr>
                      <a:srgbClr val="FF0000"/>
                    </a:fgClr>
                    <a:bgClr>
                      <a:srgbClr val="003300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3300"/>
                    </a:gs>
                  </a:gsLst>
                  <a:lin ang="5400000" scaled="1"/>
                </a:gradFill>
                <a:latin typeface=".Vn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lang%20b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800" y="381000"/>
            <a:ext cx="5867400" cy="601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7" name="Picture 6" descr="G:\em be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850" y="304800"/>
            <a:ext cx="5238750" cy="617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168</Words>
  <Application>Microsoft Office PowerPoint</Application>
  <PresentationFormat>On-screen Show (4:3)</PresentationFormat>
  <Paragraphs>28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Slide 1</vt:lpstr>
      <vt:lpstr>Slide 2</vt:lpstr>
      <vt:lpstr>Slide 3</vt:lpstr>
      <vt:lpstr>Slide 4</vt:lpstr>
      <vt:lpstr>Slide 5</vt:lpstr>
      <vt:lpstr>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0904.587974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Trong Quynh</dc:creator>
  <cp:lastModifiedBy>DAMINH08_DAKLAK2016</cp:lastModifiedBy>
  <cp:revision>75</cp:revision>
  <dcterms:created xsi:type="dcterms:W3CDTF">2010-05-09T05:28:29Z</dcterms:created>
  <dcterms:modified xsi:type="dcterms:W3CDTF">2018-05-09T04:15:28Z</dcterms:modified>
</cp:coreProperties>
</file>