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71" r:id="rId8"/>
    <p:sldId id="268" r:id="rId9"/>
    <p:sldId id="262" r:id="rId10"/>
    <p:sldId id="272" r:id="rId11"/>
    <p:sldId id="273" r:id="rId12"/>
    <p:sldId id="274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01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429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35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4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41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49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7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45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218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46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C5F9-7E1A-45DC-8130-F436C066D6D8}" type="datetimeFigureOut">
              <a:rPr lang="vi-VN" smtClean="0"/>
              <a:t>06/11/2020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B5A3-6E44-46DB-A36F-562ED0BE09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226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62646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Nh</a:t>
            </a:r>
            <a:r>
              <a:rPr lang="vi-VN" b="1" dirty="0" smtClean="0">
                <a:effectLst/>
                <a:latin typeface=".VnAvant"/>
                <a:ea typeface="Arial"/>
                <a:cs typeface="Arial"/>
              </a:rPr>
              <a:t>¶y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 ra b</a:t>
            </a:r>
            <a:r>
              <a:rPr lang="vi-VN" b="1" dirty="0" smtClean="0">
                <a:effectLst/>
                <a:latin typeface="Arial"/>
                <a:ea typeface="Arial"/>
                <a:cs typeface="Times New Roman"/>
              </a:rPr>
              <a:t>ì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 b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ộ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p</a:t>
            </a:r>
            <a:r>
              <a:rPr lang="vi-VN" sz="2400" dirty="0" smtClean="0">
                <a:effectLst/>
                <a:latin typeface="Arial"/>
                <a:ea typeface="Arial"/>
                <a:cs typeface="Times New Roman"/>
              </a:rPr>
              <a:t/>
            </a:r>
            <a:br>
              <a:rPr lang="vi-VN" sz="2400" dirty="0" smtClean="0">
                <a:effectLst/>
                <a:latin typeface="Arial"/>
                <a:ea typeface="Arial"/>
                <a:cs typeface="Times New Roman"/>
              </a:rPr>
            </a:br>
            <a:r>
              <a:rPr lang="vi-VN" b="1" u="sng" dirty="0" smtClean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Ế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ch k</a:t>
            </a:r>
            <a:r>
              <a:rPr lang="vi-VN" b="1" u="sng" dirty="0" smtClean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ê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u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 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ộ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p 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ộ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p</a:t>
            </a:r>
            <a:r>
              <a:rPr lang="vi-VN" sz="2400" dirty="0" smtClean="0">
                <a:effectLst/>
                <a:latin typeface="Arial"/>
                <a:ea typeface="Arial"/>
                <a:cs typeface="Times New Roman"/>
              </a:rPr>
              <a:t/>
            </a:r>
            <a:br>
              <a:rPr lang="vi-VN" sz="2400" dirty="0" smtClean="0">
                <a:effectLst/>
                <a:latin typeface="Arial"/>
                <a:ea typeface="Arial"/>
                <a:cs typeface="Times New Roman"/>
              </a:rPr>
            </a:br>
            <a:r>
              <a:rPr lang="vi-VN" b="1" u="sng" dirty="0" smtClean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Ế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ch k</a:t>
            </a:r>
            <a:r>
              <a:rPr lang="vi-VN" b="1" u="sng" dirty="0" smtClean="0">
                <a:solidFill>
                  <a:srgbClr val="FF0000"/>
                </a:solidFill>
                <a:effectLst/>
                <a:latin typeface=".VnAvant"/>
                <a:ea typeface="Arial"/>
                <a:cs typeface="Times New Roman"/>
              </a:rPr>
              <a:t>ª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u o¹p o¹p</a:t>
            </a:r>
            <a:r>
              <a:rPr lang="vi-VN" sz="2400" dirty="0" smtClean="0">
                <a:effectLst/>
                <a:latin typeface="Arial"/>
                <a:ea typeface="Arial"/>
                <a:cs typeface="Times New Roman"/>
              </a:rPr>
              <a:t/>
            </a:r>
            <a:br>
              <a:rPr lang="vi-VN" sz="2400" dirty="0" smtClean="0">
                <a:effectLst/>
                <a:latin typeface="Arial"/>
                <a:ea typeface="Arial"/>
                <a:cs typeface="Times New Roman"/>
              </a:rPr>
            </a:b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ThÊy b¸c ®i c©u</a:t>
            </a:r>
            <a:r>
              <a:rPr lang="vi-VN" sz="2400" dirty="0" smtClean="0">
                <a:effectLst/>
                <a:latin typeface="Arial"/>
                <a:ea typeface="Arial"/>
                <a:cs typeface="Times New Roman"/>
              </a:rPr>
              <a:t/>
            </a:r>
            <a:br>
              <a:rPr lang="vi-VN" sz="2400" dirty="0" smtClean="0">
                <a:effectLst/>
                <a:latin typeface="Arial"/>
                <a:ea typeface="Arial"/>
                <a:cs typeface="Times New Roman"/>
              </a:rPr>
            </a:b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R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ủ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 nhau 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đ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i tr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ố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n</a:t>
            </a:r>
            <a:r>
              <a:rPr lang="vi-VN" sz="2400" dirty="0" smtClean="0">
                <a:effectLst/>
                <a:latin typeface="Arial"/>
                <a:ea typeface="Arial"/>
                <a:cs typeface="Times New Roman"/>
              </a:rPr>
              <a:t/>
            </a:r>
            <a:br>
              <a:rPr lang="vi-VN" sz="2400" dirty="0" smtClean="0">
                <a:effectLst/>
                <a:latin typeface="Arial"/>
                <a:ea typeface="Arial"/>
                <a:cs typeface="Times New Roman"/>
              </a:rPr>
            </a:br>
            <a:r>
              <a:rPr lang="vi-VN" b="1" u="sng" dirty="0" smtClean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Ế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ch k</a:t>
            </a:r>
            <a:r>
              <a:rPr lang="vi-VN" b="1" u="sng" dirty="0" smtClean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ê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u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 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ộ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p </a:t>
            </a:r>
            <a:r>
              <a:rPr lang="vi-VN" b="1" dirty="0" smtClean="0">
                <a:effectLst/>
                <a:latin typeface="Arial"/>
                <a:ea typeface="Arial"/>
                <a:cs typeface="Arial"/>
              </a:rPr>
              <a:t>ộ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p</a:t>
            </a:r>
            <a:r>
              <a:rPr lang="vi-VN" sz="2400" dirty="0" smtClean="0">
                <a:effectLst/>
                <a:latin typeface="Arial"/>
                <a:ea typeface="Arial"/>
                <a:cs typeface="Times New Roman"/>
              </a:rPr>
              <a:t/>
            </a:r>
            <a:br>
              <a:rPr lang="vi-VN" sz="2400" dirty="0" smtClean="0">
                <a:effectLst/>
                <a:latin typeface="Arial"/>
                <a:ea typeface="Arial"/>
                <a:cs typeface="Times New Roman"/>
              </a:rPr>
            </a:br>
            <a:r>
              <a:rPr lang="vi-VN" b="1" u="sng" dirty="0" smtClean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Ế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ch k</a:t>
            </a:r>
            <a:r>
              <a:rPr lang="vi-VN" b="1" u="sng" dirty="0" smtClean="0">
                <a:solidFill>
                  <a:srgbClr val="FF0000"/>
                </a:solidFill>
                <a:effectLst/>
                <a:latin typeface=".VnAvant"/>
                <a:ea typeface="Arial"/>
                <a:cs typeface="Times New Roman"/>
              </a:rPr>
              <a:t>ª</a:t>
            </a:r>
            <a:r>
              <a:rPr lang="vi-VN" b="1" dirty="0" smtClean="0">
                <a:effectLst/>
                <a:latin typeface=".VnAvant"/>
                <a:ea typeface="Arial"/>
                <a:cs typeface="Times New Roman"/>
              </a:rPr>
              <a:t>u o¹p o¹p</a:t>
            </a:r>
            <a:r>
              <a:rPr lang="vi-VN" sz="2400" dirty="0" smtClean="0">
                <a:effectLst/>
                <a:latin typeface="Arial"/>
                <a:ea typeface="Arial"/>
                <a:cs typeface="Times New Roman"/>
              </a:rPr>
              <a:t/>
            </a:r>
            <a:br>
              <a:rPr lang="vi-VN" sz="2400" dirty="0" smtClean="0">
                <a:effectLst/>
                <a:latin typeface="Arial"/>
                <a:ea typeface="Arial"/>
                <a:cs typeface="Times New Roman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967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" y="116632"/>
            <a:ext cx="89916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31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4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27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0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" y="116632"/>
            <a:ext cx="89916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40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" y="2886074"/>
            <a:ext cx="22002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71773"/>
            <a:ext cx="21907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86072"/>
            <a:ext cx="2352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1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6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2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3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915"/>
            <a:ext cx="8496944" cy="59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1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4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68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Nh¶y ra bì bộp Ếch kêu ộp ộp Ếch kªu o¹p o¹p ThÊy b¸c ®i c©u Rủ nhau đi trốn Ếch kêu ộp ộp Ếch kªu o¹p o¹p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Nh¶y ra bì bộp Ếch kêu ộp ộp Ếch kªu o¹p o¹p ThÊy b¸c ®i c©u Rủ nhau đi trốn Ếch kêu ộp ộp Ếch kªu o¹p o¹p </dc:title>
  <dc:creator>Windows User</dc:creator>
  <cp:lastModifiedBy>Windows User</cp:lastModifiedBy>
  <cp:revision>14</cp:revision>
  <dcterms:created xsi:type="dcterms:W3CDTF">2020-11-06T00:17:16Z</dcterms:created>
  <dcterms:modified xsi:type="dcterms:W3CDTF">2020-11-06T01:25:55Z</dcterms:modified>
</cp:coreProperties>
</file>