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2" r:id="rId3"/>
    <p:sldId id="279" r:id="rId4"/>
    <p:sldId id="283" r:id="rId5"/>
    <p:sldId id="281" r:id="rId6"/>
    <p:sldId id="272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943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01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506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660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989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40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724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637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566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523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99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04ABB-7185-4891-8DC9-85FFFE5B3977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238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AMINH08_DAKLAK2016\Downloads\CHU%20BO%20DOI%20OK.mp3" TargetMode="Externa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1066800"/>
            <a:ext cx="61722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đề: Động vật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vực phát triển nhận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id-ID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d-ID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 tài: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Đếm đến 9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 biết mối quan hệ hơn kém trong phạm vi,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 số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id-ID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d-ID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d-ID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d-ID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 viên: Hoàng Thị Hương</a:t>
            </a:r>
          </a:p>
          <a:p>
            <a:pPr algn="ctr"/>
            <a:r>
              <a:rPr lang="id-ID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Lớp: Lá 2</a:t>
            </a:r>
          </a:p>
          <a:p>
            <a:pPr algn="ctr"/>
            <a:r>
              <a:rPr lang="id-ID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 học: 2020- 2021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482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ằm mơ thấy con cá- Ý nghĩa giấc mơ thấy cá | Nhà cái uy tín số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04"/>
            <a:ext cx="221457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428604"/>
            <a:ext cx="250030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s://biettout.com/con-tom-co-bao-nhieu-cha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428604"/>
            <a:ext cx="242889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Nằm mơ thấy lươn có ý nghĩa gì? - Nằm mơ thấy lươn có ý nghĩa gì?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2357431"/>
            <a:ext cx="235745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Thấy &quot;rùa vàng” lạ mắt bị bắt, người đàn ông mua lại và làm điều ..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2357431"/>
            <a:ext cx="278608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hòng trừ Ốc bươu vàng - TRẠM BVTV HUYỆN VĨNH HƯ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23" y="2357430"/>
            <a:ext cx="2071705" cy="171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Mơ Thấy Cá Sấu Đánh Con Gì? - Điềm Báo Gì? - Fun88G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71538" y="4500570"/>
            <a:ext cx="2643206" cy="178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GIỚI ĐẦU TƯ LO NGẠI 1 CON CÁ MẬP ĐANG CHUẨN BỊ BÁN THÁO BITCOIN ...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71934" y="4500570"/>
            <a:ext cx="3857652" cy="171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28194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1: Ổn định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HU BO DOI O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886200" y="38100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355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62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2819400"/>
            <a:ext cx="678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2: 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Đếm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 9, nhận biết mối quan hệ hơn kém trong phạm vi, nhận biết số 9</a:t>
            </a:r>
            <a:endParaRPr lang="id-ID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35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ÌNH ẢNH MẦM NON: Hình ảnh con mèo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90600" cy="1571626"/>
          </a:xfrm>
          <a:prstGeom prst="rect">
            <a:avLst/>
          </a:prstGeom>
          <a:noFill/>
        </p:spPr>
      </p:pic>
      <p:pic>
        <p:nvPicPr>
          <p:cNvPr id="5" name="Picture 2" descr="HÌNH ẢNH MẦM NON: Hình ảnh con mèo đẹ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143000"/>
            <a:ext cx="914400" cy="1571626"/>
          </a:xfrm>
          <a:prstGeom prst="rect">
            <a:avLst/>
          </a:prstGeom>
          <a:noFill/>
        </p:spPr>
      </p:pic>
      <p:pic>
        <p:nvPicPr>
          <p:cNvPr id="6" name="Picture 2" descr="HÌNH ẢNH MẦM NON: Hình ảnh con mèo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43000"/>
            <a:ext cx="990600" cy="1571626"/>
          </a:xfrm>
          <a:prstGeom prst="rect">
            <a:avLst/>
          </a:prstGeom>
          <a:noFill/>
        </p:spPr>
      </p:pic>
      <p:pic>
        <p:nvPicPr>
          <p:cNvPr id="7" name="Picture 2" descr="HÌNH ẢNH MẦM NON: Hình ảnh con mèo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143000"/>
            <a:ext cx="990600" cy="1571626"/>
          </a:xfrm>
          <a:prstGeom prst="rect">
            <a:avLst/>
          </a:prstGeom>
          <a:noFill/>
        </p:spPr>
      </p:pic>
      <p:pic>
        <p:nvPicPr>
          <p:cNvPr id="8" name="Picture 2" descr="HÌNH ẢNH MẦM NON: Hình ảnh con mèo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143000"/>
            <a:ext cx="990600" cy="1571626"/>
          </a:xfrm>
          <a:prstGeom prst="rect">
            <a:avLst/>
          </a:prstGeom>
          <a:noFill/>
        </p:spPr>
      </p:pic>
      <p:pic>
        <p:nvPicPr>
          <p:cNvPr id="9" name="Picture 2" descr="HÌNH ẢNH MẦM NON: Hình ảnh con mèo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143000"/>
            <a:ext cx="990600" cy="1571626"/>
          </a:xfrm>
          <a:prstGeom prst="rect">
            <a:avLst/>
          </a:prstGeom>
          <a:noFill/>
        </p:spPr>
      </p:pic>
      <p:pic>
        <p:nvPicPr>
          <p:cNvPr id="11" name="Picture 2" descr="HÌNH ẢNH MẦM NON: Hình ảnh con mèo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066800"/>
            <a:ext cx="990600" cy="1571626"/>
          </a:xfrm>
          <a:prstGeom prst="rect">
            <a:avLst/>
          </a:prstGeom>
          <a:noFill/>
        </p:spPr>
      </p:pic>
      <p:pic>
        <p:nvPicPr>
          <p:cNvPr id="12" name="Picture 2" descr="HÌNH ẢNH MẦM NON: Hình ảnh con mèo đẹ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143000"/>
            <a:ext cx="914400" cy="1571626"/>
          </a:xfrm>
          <a:prstGeom prst="rect">
            <a:avLst/>
          </a:prstGeom>
          <a:noFill/>
        </p:spPr>
      </p:pic>
      <p:pic>
        <p:nvPicPr>
          <p:cNvPr id="13" name="Picture 2" descr="HÌNH ẢNH MẦM NON: Hình ảnh con mèo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143000"/>
            <a:ext cx="990600" cy="1571626"/>
          </a:xfrm>
          <a:prstGeom prst="rect">
            <a:avLst/>
          </a:prstGeom>
          <a:noFill/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8"/>
          <a:stretch/>
        </p:blipFill>
        <p:spPr>
          <a:xfrm>
            <a:off x="0" y="3048000"/>
            <a:ext cx="807027" cy="82153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8"/>
          <a:stretch/>
        </p:blipFill>
        <p:spPr>
          <a:xfrm>
            <a:off x="914400" y="2971800"/>
            <a:ext cx="807027" cy="82153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8"/>
          <a:stretch/>
        </p:blipFill>
        <p:spPr>
          <a:xfrm>
            <a:off x="1752600" y="29718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8"/>
          <a:stretch/>
        </p:blipFill>
        <p:spPr>
          <a:xfrm>
            <a:off x="6248400" y="2971800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8"/>
          <a:stretch/>
        </p:blipFill>
        <p:spPr>
          <a:xfrm>
            <a:off x="7162800" y="2895600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8"/>
          <a:stretch/>
        </p:blipFill>
        <p:spPr>
          <a:xfrm>
            <a:off x="2667000" y="2971800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8"/>
          <a:stretch/>
        </p:blipFill>
        <p:spPr>
          <a:xfrm>
            <a:off x="5257800" y="2971800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8"/>
          <a:stretch/>
        </p:blipFill>
        <p:spPr>
          <a:xfrm>
            <a:off x="3505200" y="29718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8"/>
          <a:stretch/>
        </p:blipFill>
        <p:spPr>
          <a:xfrm>
            <a:off x="4343400" y="2971800"/>
            <a:ext cx="807027" cy="82153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847981" y="45720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7400" y="45720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15000" y="45720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43000" y="45720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0600" y="45720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400" y="45720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71800" y="45720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29400" y="45720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0" y="45720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" decel="100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" decel="100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9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1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2823443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id-ID" sz="3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d-ID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Trò chơi 1: mắt ai </a:t>
            </a:r>
            <a:r>
              <a:rPr lang="id-ID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endParaRPr lang="id-ID" sz="3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35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2823443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3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 chơi </a:t>
            </a:r>
            <a:endParaRPr lang="id-ID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xem ai chọn đúng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35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107</Words>
  <Application>Microsoft Office PowerPoint</Application>
  <PresentationFormat>On-screen Show (4:3)</PresentationFormat>
  <Paragraphs>25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Huyhieu</dc:creator>
  <cp:lastModifiedBy>DAMINH08_DAKLAK2016</cp:lastModifiedBy>
  <cp:revision>118</cp:revision>
  <dcterms:created xsi:type="dcterms:W3CDTF">2018-11-27T07:29:56Z</dcterms:created>
  <dcterms:modified xsi:type="dcterms:W3CDTF">2021-04-28T04:42:15Z</dcterms:modified>
</cp:coreProperties>
</file>