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9" r:id="rId2"/>
    <p:sldId id="280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59" r:id="rId11"/>
    <p:sldId id="260" r:id="rId12"/>
    <p:sldId id="25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662" y="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D071C-029B-47CA-8027-B70AA7A994A2}" type="datetimeFigureOut">
              <a:rPr lang="id-ID" smtClean="0"/>
              <a:t>26/04/2021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CFAAF-B020-4FC4-9615-90A32B9A04E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5844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07471AE-7C13-4EC0-80E0-C8921FCAA638}" type="slidenum">
              <a:rPr lang="en-US"/>
              <a:pPr/>
              <a:t>1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d-ID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B177-54CC-4595-82B7-58BEF52BF9B1}" type="datetimeFigureOut">
              <a:rPr lang="vi-VN" smtClean="0"/>
              <a:pPr/>
              <a:t>26/04/2021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B5D54-B18C-483C-B1B8-5B699254E46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B177-54CC-4595-82B7-58BEF52BF9B1}" type="datetimeFigureOut">
              <a:rPr lang="vi-VN" smtClean="0"/>
              <a:pPr/>
              <a:t>26/04/2021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B5D54-B18C-483C-B1B8-5B699254E46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B177-54CC-4595-82B7-58BEF52BF9B1}" type="datetimeFigureOut">
              <a:rPr lang="vi-VN" smtClean="0"/>
              <a:pPr/>
              <a:t>26/04/2021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B5D54-B18C-483C-B1B8-5B699254E46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D00D4-7706-43F3-9939-E76BBA2542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B177-54CC-4595-82B7-58BEF52BF9B1}" type="datetimeFigureOut">
              <a:rPr lang="vi-VN" smtClean="0"/>
              <a:pPr/>
              <a:t>26/04/2021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B5D54-B18C-483C-B1B8-5B699254E46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B177-54CC-4595-82B7-58BEF52BF9B1}" type="datetimeFigureOut">
              <a:rPr lang="vi-VN" smtClean="0"/>
              <a:pPr/>
              <a:t>26/04/2021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B5D54-B18C-483C-B1B8-5B699254E46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B177-54CC-4595-82B7-58BEF52BF9B1}" type="datetimeFigureOut">
              <a:rPr lang="vi-VN" smtClean="0"/>
              <a:pPr/>
              <a:t>26/04/2021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B5D54-B18C-483C-B1B8-5B699254E46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B177-54CC-4595-82B7-58BEF52BF9B1}" type="datetimeFigureOut">
              <a:rPr lang="vi-VN" smtClean="0"/>
              <a:pPr/>
              <a:t>26/04/2021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B5D54-B18C-483C-B1B8-5B699254E46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B177-54CC-4595-82B7-58BEF52BF9B1}" type="datetimeFigureOut">
              <a:rPr lang="vi-VN" smtClean="0"/>
              <a:pPr/>
              <a:t>26/04/2021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B5D54-B18C-483C-B1B8-5B699254E46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B177-54CC-4595-82B7-58BEF52BF9B1}" type="datetimeFigureOut">
              <a:rPr lang="vi-VN" smtClean="0"/>
              <a:pPr/>
              <a:t>26/04/2021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B5D54-B18C-483C-B1B8-5B699254E46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B177-54CC-4595-82B7-58BEF52BF9B1}" type="datetimeFigureOut">
              <a:rPr lang="vi-VN" smtClean="0"/>
              <a:pPr/>
              <a:t>26/04/2021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B5D54-B18C-483C-B1B8-5B699254E46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B177-54CC-4595-82B7-58BEF52BF9B1}" type="datetimeFigureOut">
              <a:rPr lang="vi-VN" smtClean="0"/>
              <a:pPr/>
              <a:t>26/04/2021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B5D54-B18C-483C-B1B8-5B699254E46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AB177-54CC-4595-82B7-58BEF52BF9B1}" type="datetimeFigureOut">
              <a:rPr lang="vi-VN" smtClean="0"/>
              <a:pPr/>
              <a:t>26/04/2021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B5D54-B18C-483C-B1B8-5B699254E468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-228600"/>
            <a:ext cx="9144000" cy="7086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d-ID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 flipV="1">
            <a:off x="0" y="381000"/>
            <a:ext cx="3200400" cy="1828800"/>
          </a:xfrm>
          <a:prstGeom prst="rect">
            <a:avLst/>
          </a:prstGeom>
          <a:gradFill rotWithShape="1">
            <a:gsLst>
              <a:gs pos="0">
                <a:srgbClr val="4C000F"/>
              </a:gs>
              <a:gs pos="100000">
                <a:srgbClr val="A5002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 eaLnBrk="0" hangingPunct="0"/>
            <a:endParaRPr lang="id-ID">
              <a:latin typeface="Verdana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962400" y="5867400"/>
            <a:ext cx="5181600" cy="99060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rgbClr val="4C000F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d-ID" sz="2000" b="1">
              <a:solidFill>
                <a:srgbClr val="FFFF66"/>
              </a:solidFill>
              <a:latin typeface="Verdana" pitchFamily="34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1143000"/>
            <a:ext cx="32004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 algn="ctr">
              <a:spcBef>
                <a:spcPct val="50000"/>
              </a:spcBef>
            </a:pPr>
            <a:r>
              <a:rPr lang="id-ID" sz="1400" b="1" dirty="0">
                <a:solidFill>
                  <a:srgbClr val="FFCC00"/>
                </a:solidFill>
                <a:latin typeface="Times New Roman" pitchFamily="18" charset="0"/>
              </a:rPr>
              <a:t>KHÁM PHÁ KHOA HỌC</a:t>
            </a:r>
          </a:p>
          <a:p>
            <a:pPr lvl="2" algn="ctr">
              <a:spcBef>
                <a:spcPct val="50000"/>
              </a:spcBef>
            </a:pPr>
            <a:r>
              <a:rPr lang="id-ID" sz="1400" b="1" dirty="0" smtClean="0">
                <a:solidFill>
                  <a:srgbClr val="FFCC00"/>
                </a:solidFill>
                <a:latin typeface="Times New Roman" pitchFamily="18" charset="0"/>
              </a:rPr>
              <a:t>SỰ KÌ DiỆU CỦA NƯỚC</a:t>
            </a:r>
            <a:endParaRPr lang="en-US" sz="1400" b="1" dirty="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5486400" y="3505200"/>
            <a:ext cx="3124200" cy="0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4419600" y="59436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600" b="1" dirty="0">
                <a:solidFill>
                  <a:srgbClr val="FF6600"/>
                </a:solidFill>
              </a:rPr>
              <a:t>GV: </a:t>
            </a:r>
            <a:r>
              <a:rPr lang="en-US" sz="1600" b="1" dirty="0" smtClean="0">
                <a:solidFill>
                  <a:srgbClr val="FF6600"/>
                </a:solidFill>
              </a:rPr>
              <a:t>NGUYỄN THI THU NGÀ– </a:t>
            </a:r>
            <a:r>
              <a:rPr lang="en-US" sz="1600" b="1">
                <a:solidFill>
                  <a:srgbClr val="FF6600"/>
                </a:solidFill>
              </a:rPr>
              <a:t>LỚP </a:t>
            </a:r>
            <a:r>
              <a:rPr lang="en-US" sz="1600" b="1" smtClean="0">
                <a:solidFill>
                  <a:srgbClr val="FF6600"/>
                </a:solidFill>
              </a:rPr>
              <a:t>LÁ1</a:t>
            </a:r>
            <a:r>
              <a:rPr lang="en-US" sz="4000" smtClean="0">
                <a:solidFill>
                  <a:srgbClr val="FF6600"/>
                </a:solidFill>
              </a:rPr>
              <a:t> </a:t>
            </a:r>
            <a:endParaRPr lang="en-US" sz="4000" dirty="0">
              <a:solidFill>
                <a:srgbClr val="FF6600"/>
              </a:solidFill>
            </a:endParaRPr>
          </a:p>
        </p:txBody>
      </p:sp>
      <p:pic>
        <p:nvPicPr>
          <p:cNvPr id="2056" name="Picture 8" descr="1a copy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28600"/>
            <a:ext cx="8610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762000" y="5334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2000" b="1">
                <a:solidFill>
                  <a:srgbClr val="FF3300"/>
                </a:solidFill>
              </a:rPr>
              <a:t>Đề tài</a:t>
            </a: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4343400" y="4419600"/>
            <a:ext cx="2895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 flipV="1">
            <a:off x="6400800" y="236220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>
            <a:off x="5791200" y="3200400"/>
            <a:ext cx="2667000" cy="0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>
            <a:off x="4876800" y="2286000"/>
            <a:ext cx="0" cy="22098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 flipV="1">
            <a:off x="3200400" y="2133600"/>
            <a:ext cx="0" cy="411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>
            <a:off x="0" y="5867400"/>
            <a:ext cx="3886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064" name="Rectangle 17"/>
          <p:cNvSpPr>
            <a:spLocks noChangeArrowheads="1"/>
          </p:cNvSpPr>
          <p:nvPr/>
        </p:nvSpPr>
        <p:spPr bwMode="auto">
          <a:xfrm>
            <a:off x="5105400" y="30480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PHÒNG GD&amp;ĐT THỊ XÃ BUÔN HỒ</a:t>
            </a:r>
            <a:r>
              <a:rPr lang="en-US" sz="2700" b="1">
                <a:solidFill>
                  <a:srgbClr val="FF6600"/>
                </a:solidFill>
              </a:rPr>
              <a:t> </a:t>
            </a:r>
            <a:r>
              <a:rPr lang="en-US" sz="40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065" name="Rectangle 18"/>
          <p:cNvSpPr>
            <a:spLocks noChangeArrowheads="1"/>
          </p:cNvSpPr>
          <p:nvPr/>
        </p:nvSpPr>
        <p:spPr bwMode="auto">
          <a:xfrm>
            <a:off x="5181600" y="68580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 b="1">
                <a:solidFill>
                  <a:srgbClr val="FF0000"/>
                </a:solidFill>
              </a:rPr>
              <a:t>TRƯỜNG MẦM NON HOA HƯỚNG DƯƠNG</a:t>
            </a:r>
          </a:p>
        </p:txBody>
      </p:sp>
      <p:sp>
        <p:nvSpPr>
          <p:cNvPr id="2066" name="Line 19"/>
          <p:cNvSpPr>
            <a:spLocks noChangeShapeType="1"/>
          </p:cNvSpPr>
          <p:nvPr/>
        </p:nvSpPr>
        <p:spPr bwMode="auto">
          <a:xfrm>
            <a:off x="5791200" y="1066800"/>
            <a:ext cx="3124200" cy="0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pic>
        <p:nvPicPr>
          <p:cNvPr id="2067" name="Picture 20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</a:blip>
          <a:srcRect/>
          <a:stretch>
            <a:fillRect/>
          </a:stretch>
        </p:blipFill>
        <p:spPr bwMode="auto">
          <a:xfrm>
            <a:off x="5791200" y="1928813"/>
            <a:ext cx="85725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Picture 21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</a:blip>
          <a:srcRect/>
          <a:stretch>
            <a:fillRect/>
          </a:stretch>
        </p:blipFill>
        <p:spPr bwMode="auto">
          <a:xfrm>
            <a:off x="5334000" y="2438400"/>
            <a:ext cx="9906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Picture 2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</a:blip>
          <a:srcRect/>
          <a:stretch>
            <a:fillRect/>
          </a:stretch>
        </p:blipFill>
        <p:spPr bwMode="auto">
          <a:xfrm>
            <a:off x="5638800" y="2894013"/>
            <a:ext cx="1143000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23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</a:blip>
          <a:srcRect/>
          <a:stretch>
            <a:fillRect/>
          </a:stretch>
        </p:blipFill>
        <p:spPr bwMode="auto">
          <a:xfrm>
            <a:off x="6477000" y="3429000"/>
            <a:ext cx="6096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1" name="Picture 24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</a:blip>
          <a:srcRect/>
          <a:stretch>
            <a:fillRect/>
          </a:stretch>
        </p:blipFill>
        <p:spPr bwMode="auto">
          <a:xfrm>
            <a:off x="7620000" y="2667000"/>
            <a:ext cx="9144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2" name="WordArt 25"/>
          <p:cNvSpPr>
            <a:spLocks noChangeArrowheads="1" noChangeShapeType="1" noTextEdit="1"/>
          </p:cNvSpPr>
          <p:nvPr/>
        </p:nvSpPr>
        <p:spPr bwMode="auto">
          <a:xfrm>
            <a:off x="990600" y="2819400"/>
            <a:ext cx="7315200" cy="2057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id-ID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Kính chào quý cô giáo về dự giờ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9218" name="Picture 2" descr="D:\18 - Thu Vien GADT PowerPoint\KPKH\nước\nuoc-sinh-hoat-tieng-anh-la-g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640960" cy="5991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42" name="Picture 2" descr="D:\18 - Thu Vien GADT PowerPoint\KPKH\nước\images670814_t11_a38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8892480" cy="61006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1266" name="Picture 2" descr="D:\18 - Thu Vien GADT PowerPoint\KPKH\nước\tải xuố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820472" cy="58696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2291" name="Picture 3" descr="D:\18 - Thu Vien GADT PowerPoint\KPKH\nước\images-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568952" cy="6336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3314" name="Picture 2" descr="D:\18 - Thu Vien GADT PowerPoint\KPKH\nước\SriLan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445500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CÁC NGUÔN NƯỚC</a:t>
            </a:r>
            <a:endParaRPr lang="vi-V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4340" name="Picture 4" descr="Kết quả hình ảnh cho nuoc GIE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484784"/>
            <a:ext cx="3888432" cy="5163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15362" name="Picture 2" descr="D:\18 - Thu Vien GADT PowerPoint\KPKH\nước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576" y="476672"/>
            <a:ext cx="8896424" cy="5560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16386" name="Picture 2" descr="Kết quả hình ảnh cho nuoc GIE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4423349" cy="3096344"/>
          </a:xfrm>
          <a:prstGeom prst="rect">
            <a:avLst/>
          </a:prstGeom>
          <a:noFill/>
        </p:spPr>
      </p:pic>
      <p:pic>
        <p:nvPicPr>
          <p:cNvPr id="16388" name="Picture 4" descr="Kết quả hình ảnh cho nuoc GIE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079812"/>
            <a:ext cx="4384752" cy="44455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30722" name="Picture 2" descr="Kết quả hình ảnh cho NƯỚC MÁ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4104456" cy="3078342"/>
          </a:xfrm>
          <a:prstGeom prst="rect">
            <a:avLst/>
          </a:prstGeom>
          <a:noFill/>
        </p:spPr>
      </p:pic>
      <p:pic>
        <p:nvPicPr>
          <p:cNvPr id="30724" name="Picture 4" descr="Kết quả hình ảnh cho NƯỚC MÁ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0242" y="3429000"/>
            <a:ext cx="4859908" cy="31641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NƯỚC BẨN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31746" name="Picture 2" descr="D:\18 - Thu Vien GADT PowerPoint\KPKH\nước\7-nuoitom36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4476750" cy="2971800"/>
          </a:xfrm>
          <a:prstGeom prst="rect">
            <a:avLst/>
          </a:prstGeom>
          <a:noFill/>
        </p:spPr>
      </p:pic>
      <p:pic>
        <p:nvPicPr>
          <p:cNvPr id="31748" name="Picture 4" descr="Kết quả hình ảnh cho NƯỚC BẨ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0019" y="3429000"/>
            <a:ext cx="4290053" cy="3217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/>
          <a:lstStyle/>
          <a:p>
            <a:r>
              <a:rPr lang="vi-VN" dirty="0" smtClean="0"/>
              <a:t>Đặc điểm của nước</a:t>
            </a:r>
            <a:endParaRPr lang="vi-V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 descr="D:\18 - Thu Vien GADT PowerPoint\KPKH\nước\nuoc-uong-tinh-khiet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25550"/>
            <a:ext cx="7920880" cy="4604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32770" name="Picture 2" descr="Kết quả hình ảnh cho NƯỚC BẨ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752528" cy="3170615"/>
          </a:xfrm>
          <a:prstGeom prst="rect">
            <a:avLst/>
          </a:prstGeom>
          <a:noFill/>
        </p:spPr>
      </p:pic>
      <p:pic>
        <p:nvPicPr>
          <p:cNvPr id="32772" name="Picture 4" descr="Kết quả hình ảnh cho NƯỚC BẨ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212976"/>
            <a:ext cx="4762500" cy="3459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50" name="Picture 2" descr="D:\18 - Thu Vien GADT PowerPoint\KPKH\nước\nuoc-uo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2918" y="476672"/>
            <a:ext cx="9406918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 descr="D:\18 - Thu Vien GADT PowerPoint\KPKH\nước\263201195319nuoc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352928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098" name="Picture 2" descr="D:\18 - Thu Vien GADT PowerPoint\KPKH\nước\fdf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8892480" cy="5573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5122" name="Picture 2" descr="D:\18 - Thu Vien GADT PowerPoint\KPKH\nước\tiet-kiem-nguon-nuoc-cho-tuong-la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39"/>
            <a:ext cx="8784976" cy="60486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Nước dùng để làm gì ?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146" name="Picture 2" descr="D:\18 - Thu Vien GADT PowerPoint\KPKH\nước\Coke-2-121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8352928" cy="49520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0" name="Picture 2" descr="D:\18 - Thu Vien GADT PowerPoint\KPKH\nước\502001edh940737d92e0b&amp;6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60648"/>
            <a:ext cx="5184576" cy="6229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194" name="Picture 2" descr="D:\18 - Thu Vien GADT PowerPoint\KPKH\nước\1282859492.n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71668"/>
            <a:ext cx="7056784" cy="65863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56</Words>
  <Application>Microsoft Office PowerPoint</Application>
  <PresentationFormat>On-screen Show (4:3)</PresentationFormat>
  <Paragraphs>12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Đặc điểm của nước</vt:lpstr>
      <vt:lpstr>PowerPoint Presentation</vt:lpstr>
      <vt:lpstr>PowerPoint Presentation</vt:lpstr>
      <vt:lpstr>PowerPoint Presentation</vt:lpstr>
      <vt:lpstr>PowerPoint Presentation</vt:lpstr>
      <vt:lpstr>Nước dùng để làm gì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 NGUÔN NƯỚC</vt:lpstr>
      <vt:lpstr>PowerPoint Presentation</vt:lpstr>
      <vt:lpstr>PowerPoint Presentation</vt:lpstr>
      <vt:lpstr>PowerPoint Presentation</vt:lpstr>
      <vt:lpstr>NƯỚC BẨN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Đặc điểm của nước</dc:title>
  <dc:creator>hi</dc:creator>
  <cp:lastModifiedBy>Windows User</cp:lastModifiedBy>
  <cp:revision>10</cp:revision>
  <dcterms:created xsi:type="dcterms:W3CDTF">2018-04-02T06:34:41Z</dcterms:created>
  <dcterms:modified xsi:type="dcterms:W3CDTF">2021-04-26T05:22:17Z</dcterms:modified>
</cp:coreProperties>
</file>