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62" r:id="rId5"/>
    <p:sldId id="273" r:id="rId6"/>
    <p:sldId id="274" r:id="rId7"/>
    <p:sldId id="275" r:id="rId8"/>
    <p:sldId id="276" r:id="rId9"/>
    <p:sldId id="277" r:id="rId10"/>
    <p:sldId id="278" r:id="rId11"/>
    <p:sldId id="283" r:id="rId12"/>
    <p:sldId id="279" r:id="rId13"/>
    <p:sldId id="281" r:id="rId14"/>
    <p:sldId id="284" r:id="rId15"/>
    <p:sldId id="286" r:id="rId16"/>
    <p:sldId id="287" r:id="rId17"/>
    <p:sldId id="290" r:id="rId18"/>
    <p:sldId id="292" r:id="rId19"/>
    <p:sldId id="295" r:id="rId20"/>
    <p:sldId id="298" r:id="rId21"/>
    <p:sldId id="300" r:id="rId22"/>
    <p:sldId id="302" r:id="rId23"/>
    <p:sldId id="304" r:id="rId24"/>
    <p:sldId id="305" r:id="rId25"/>
    <p:sldId id="306" r:id="rId26"/>
    <p:sldId id="308" r:id="rId27"/>
    <p:sldId id="30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76" d="100"/>
          <a:sy n="76" d="100"/>
        </p:scale>
        <p:origin x="-972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3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82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47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84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95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72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3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83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24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36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50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1DCE4-ADF7-4464-B6A8-71B078D0F44A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6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gif"/><Relationship Id="rId2" Type="http://schemas.openxmlformats.org/officeDocument/2006/relationships/audio" Target="file:///E:\bai%20hat\do%20ban%20-%20mau%20giao%20-%20Copy.mp3" TargetMode="External"/><Relationship Id="rId1" Type="http://schemas.microsoft.com/office/2007/relationships/media" Target="file:///E:\bai%20hat\do%20ban%20-%20mau%20giao%20-%20Copy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gif"/><Relationship Id="rId2" Type="http://schemas.openxmlformats.org/officeDocument/2006/relationships/audio" Target="file:///E:\bai%20hat\do%20ban%20-%20mau%20giao%20-%20Copy.mp3" TargetMode="External"/><Relationship Id="rId1" Type="http://schemas.microsoft.com/office/2007/relationships/media" Target="file:///E:\bai%20hat\do%20ban%20-%20mau%20giao%20-%20Copy.mp3" TargetMode="Externa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6149" name="Picture 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06457" y="43656"/>
            <a:ext cx="1981200" cy="189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9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0163" y="4846637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0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086600" y="4892675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17" name="Text Box 13"/>
          <p:cNvSpPr txBox="1">
            <a:spLocks noChangeArrowheads="1"/>
          </p:cNvSpPr>
          <p:nvPr/>
        </p:nvSpPr>
        <p:spPr bwMode="auto">
          <a:xfrm>
            <a:off x="914400" y="4267200"/>
            <a:ext cx="7391400" cy="283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Giáo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viên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n-US" sz="32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Nguyễn</a:t>
            </a:r>
            <a:r>
              <a:rPr lang="en-US" sz="32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Thanh</a:t>
            </a:r>
            <a:r>
              <a:rPr lang="en-US" sz="32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Nhã</a:t>
            </a:r>
            <a:endParaRPr lang="en-US" sz="3200" b="1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sz="32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dirty="0">
              <a:latin typeface="Times New Roman" pitchFamily="18" charset="0"/>
            </a:endParaRPr>
          </a:p>
        </p:txBody>
      </p:sp>
      <p:pic>
        <p:nvPicPr>
          <p:cNvPr id="6154" name="Picture 1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85744" y="43656"/>
            <a:ext cx="1981200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46037" y="4846637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8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26375" y="4892675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38" name="Text Box 34"/>
          <p:cNvSpPr txBox="1">
            <a:spLocks noChangeArrowheads="1"/>
          </p:cNvSpPr>
          <p:nvPr/>
        </p:nvSpPr>
        <p:spPr bwMode="auto">
          <a:xfrm>
            <a:off x="168275" y="2306638"/>
            <a:ext cx="8686800" cy="258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5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TÌM HIỂU VỀ MỘT SỐ CON VẬT SỐNG TRONG RỪNG</a:t>
            </a:r>
          </a:p>
        </p:txBody>
      </p:sp>
      <p:sp>
        <p:nvSpPr>
          <p:cNvPr id="123939" name="Rectangle 35"/>
          <p:cNvSpPr>
            <a:spLocks noChangeArrowheads="1"/>
          </p:cNvSpPr>
          <p:nvPr/>
        </p:nvSpPr>
        <p:spPr bwMode="auto">
          <a:xfrm>
            <a:off x="1066800" y="0"/>
            <a:ext cx="7010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 dirty="0" smtClean="0">
                <a:solidFill>
                  <a:srgbClr val="FF00FF"/>
                </a:solidFill>
              </a:rPr>
              <a:t>PHÒNG GIÁO DỤC VÀ ĐÀO TẠO THỊ XÃ BUÔN HỒ</a:t>
            </a:r>
          </a:p>
          <a:p>
            <a:pPr algn="ctr"/>
            <a:r>
              <a:rPr lang="en-US" sz="2000" b="1" dirty="0" smtClean="0">
                <a:solidFill>
                  <a:srgbClr val="FF00FF"/>
                </a:solidFill>
              </a:rPr>
              <a:t>TRƯỜNG MẦM NON HOA HƯỚNG DƯƠNG</a:t>
            </a:r>
            <a:endParaRPr lang="en-US" sz="2000" b="1" dirty="0">
              <a:solidFill>
                <a:srgbClr val="FF00FF"/>
              </a:solidFill>
            </a:endParaRPr>
          </a:p>
        </p:txBody>
      </p:sp>
      <p:sp>
        <p:nvSpPr>
          <p:cNvPr id="123941" name="WordArt 37"/>
          <p:cNvSpPr>
            <a:spLocks noChangeArrowheads="1" noChangeShapeType="1" noTextEdit="1"/>
          </p:cNvSpPr>
          <p:nvPr/>
        </p:nvSpPr>
        <p:spPr bwMode="auto">
          <a:xfrm>
            <a:off x="1676400" y="990600"/>
            <a:ext cx="6149975" cy="14478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4400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40450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ĐỀ TÀI:</a:t>
            </a:r>
          </a:p>
        </p:txBody>
      </p:sp>
    </p:spTree>
    <p:extLst>
      <p:ext uri="{BB962C8B-B14F-4D97-AF65-F5344CB8AC3E}">
        <p14:creationId xmlns:p14="http://schemas.microsoft.com/office/powerpoint/2010/main" val="19451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3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3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3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3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38" grpId="0"/>
      <p:bldP spid="123939" grpId="0"/>
      <p:bldP spid="12394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ich ngoc\Documents\ho xi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6948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32956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1676400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 smtClean="0">
                <a:solidFill>
                  <a:srgbClr val="C00000"/>
                </a:solidFill>
              </a:rPr>
              <a:t>khỉ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4" name="Picture 5" descr="UL000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5029200" y="228600"/>
            <a:ext cx="2057400" cy="457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676400" y="0"/>
            <a:ext cx="1600200" cy="990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971800" y="0"/>
            <a:ext cx="1295400" cy="990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800600" y="685800"/>
            <a:ext cx="3352800" cy="533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029200" y="1409700"/>
            <a:ext cx="3352800" cy="76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81000" y="457200"/>
            <a:ext cx="1828800" cy="1371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057900" y="2209800"/>
            <a:ext cx="2552700" cy="381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934200" y="2971800"/>
            <a:ext cx="1676400" cy="76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477000" y="3657600"/>
            <a:ext cx="2133600" cy="6858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28600" y="952500"/>
            <a:ext cx="1066800" cy="33909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0564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ich ngoc\Documents\kh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18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ich ngoc\Documents\khi xi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22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57800"/>
            <a:ext cx="6400800" cy="1371600"/>
          </a:xfrm>
        </p:spPr>
        <p:txBody>
          <a:bodyPr>
            <a:normAutofit lnSpcReduction="10000"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 smtClean="0">
                <a:solidFill>
                  <a:srgbClr val="C00000"/>
                </a:solidFill>
              </a:rPr>
              <a:t>gấu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bich ngoc\Documents\G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92202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2438400" y="304800"/>
            <a:ext cx="2209800" cy="533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04800" y="457200"/>
            <a:ext cx="1371600" cy="914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04800" y="1066800"/>
            <a:ext cx="1600200" cy="762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52400" y="2362200"/>
            <a:ext cx="1981200" cy="914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52400" y="152400"/>
            <a:ext cx="952500" cy="3048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172200" y="152400"/>
            <a:ext cx="2514600" cy="533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57200" y="3657600"/>
            <a:ext cx="1371600" cy="152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8458200" y="419100"/>
            <a:ext cx="533400" cy="6477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7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bich ngoc\Documents\gau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80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bich ngoc\Documents\gau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78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FF00FF"/>
                </a:solidFill>
              </a:rPr>
              <a:t>So </a:t>
            </a:r>
            <a:r>
              <a:rPr lang="en-US" b="1" u="sng" dirty="0" err="1" smtClean="0">
                <a:solidFill>
                  <a:srgbClr val="FF00FF"/>
                </a:solidFill>
              </a:rPr>
              <a:t>sánh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i="1" dirty="0" err="1" smtClean="0">
                <a:solidFill>
                  <a:srgbClr val="0000FF"/>
                </a:solidFill>
              </a:rPr>
              <a:t>Sự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giống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và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khác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nhau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của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voi</a:t>
            </a:r>
            <a:r>
              <a:rPr lang="en-US" b="1" i="1" dirty="0" smtClean="0">
                <a:solidFill>
                  <a:srgbClr val="0000FF"/>
                </a:solidFill>
              </a:rPr>
              <a:t> – </a:t>
            </a:r>
            <a:r>
              <a:rPr lang="en-US" b="1" i="1" dirty="0" err="1" smtClean="0">
                <a:solidFill>
                  <a:srgbClr val="0000FF"/>
                </a:solidFill>
              </a:rPr>
              <a:t>khỉ</a:t>
            </a: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5404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6400800" cy="1371600"/>
          </a:xfrm>
        </p:spPr>
        <p:txBody>
          <a:bodyPr>
            <a:normAutofit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Giống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voi ro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8600" y="0"/>
            <a:ext cx="4305300" cy="519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uoi vo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0123">
            <a:off x="3709952" y="921046"/>
            <a:ext cx="339560" cy="18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UL000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514" y="-24904"/>
            <a:ext cx="470548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838200" y="1295400"/>
            <a:ext cx="3352800" cy="457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191000" y="1003111"/>
            <a:ext cx="2438400" cy="486428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838200" y="1866958"/>
            <a:ext cx="3352800" cy="40004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191000" y="1447800"/>
            <a:ext cx="2600256" cy="4419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3879732" y="1866958"/>
            <a:ext cx="311268" cy="40004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191000" y="4495800"/>
            <a:ext cx="1066800" cy="1371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1668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6400800" cy="1371600"/>
          </a:xfrm>
        </p:spPr>
        <p:txBody>
          <a:bodyPr>
            <a:normAutofit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Khác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voi ro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8600" y="0"/>
            <a:ext cx="4305300" cy="519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uoi vo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0123">
            <a:off x="3709952" y="921046"/>
            <a:ext cx="339560" cy="18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UL000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514" y="-24904"/>
            <a:ext cx="470548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0" y="457200"/>
            <a:ext cx="838200" cy="140975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vòi</a:t>
            </a:r>
            <a:r>
              <a:rPr lang="en-US" dirty="0" smtClean="0"/>
              <a:t> </a:t>
            </a:r>
            <a:r>
              <a:rPr lang="en-US" dirty="0" err="1" smtClean="0"/>
              <a:t>dài,và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ngà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2362200" y="152400"/>
            <a:ext cx="1714500" cy="12192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Voi</a:t>
            </a:r>
            <a:r>
              <a:rPr lang="en-US" dirty="0" smtClean="0"/>
              <a:t> </a:t>
            </a:r>
            <a:r>
              <a:rPr lang="en-US" dirty="0" err="1" smtClean="0"/>
              <a:t>to,chậm</a:t>
            </a:r>
            <a:r>
              <a:rPr lang="en-US" dirty="0" smtClean="0"/>
              <a:t> </a:t>
            </a:r>
            <a:r>
              <a:rPr lang="en-US" dirty="0" err="1" smtClean="0"/>
              <a:t>chạp</a:t>
            </a:r>
            <a:r>
              <a:rPr lang="en-US" dirty="0" smtClean="0"/>
              <a:t> ,</a:t>
            </a:r>
            <a:r>
              <a:rPr lang="en-US" dirty="0" err="1" smtClean="0"/>
              <a:t>ăn</a:t>
            </a:r>
            <a:r>
              <a:rPr lang="en-US" dirty="0" smtClean="0"/>
              <a:t> </a:t>
            </a:r>
            <a:r>
              <a:rPr lang="en-US" dirty="0" err="1" smtClean="0"/>
              <a:t>mía</a:t>
            </a:r>
            <a:endParaRPr lang="en-US" dirty="0"/>
          </a:p>
        </p:txBody>
      </p:sp>
      <p:sp>
        <p:nvSpPr>
          <p:cNvPr id="8" name="Oval Callout 7"/>
          <p:cNvSpPr/>
          <p:nvPr/>
        </p:nvSpPr>
        <p:spPr>
          <a:xfrm>
            <a:off x="7391400" y="304800"/>
            <a:ext cx="1752598" cy="12954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Khỉ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vòi,không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ngà</a:t>
            </a:r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4574990" y="152400"/>
            <a:ext cx="1368610" cy="12192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Khỉ</a:t>
            </a:r>
            <a:r>
              <a:rPr lang="en-US" dirty="0" smtClean="0"/>
              <a:t> </a:t>
            </a:r>
            <a:r>
              <a:rPr lang="en-US" dirty="0" err="1" smtClean="0"/>
              <a:t>nhỏ</a:t>
            </a:r>
            <a:r>
              <a:rPr lang="en-US" dirty="0" smtClean="0"/>
              <a:t> </a:t>
            </a:r>
            <a:r>
              <a:rPr lang="en-US" dirty="0" err="1" smtClean="0"/>
              <a:t>bé,nhanh</a:t>
            </a:r>
            <a:r>
              <a:rPr lang="en-US" dirty="0" smtClean="0"/>
              <a:t> </a:t>
            </a:r>
            <a:r>
              <a:rPr lang="en-US" dirty="0" err="1" smtClean="0"/>
              <a:t>nhẹn,ăn</a:t>
            </a:r>
            <a:r>
              <a:rPr lang="en-US" dirty="0" smtClean="0"/>
              <a:t> </a:t>
            </a:r>
            <a:r>
              <a:rPr lang="en-US" dirty="0" err="1" smtClean="0"/>
              <a:t>chuối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1577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err="1" smtClean="0">
                <a:solidFill>
                  <a:srgbClr val="FF00FF"/>
                </a:solidFill>
              </a:rPr>
              <a:t>Hoạt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err="1" smtClean="0">
                <a:solidFill>
                  <a:srgbClr val="FF00FF"/>
                </a:solidFill>
              </a:rPr>
              <a:t>động</a:t>
            </a:r>
            <a:r>
              <a:rPr lang="en-US" b="1" u="sng" dirty="0" smtClean="0">
                <a:solidFill>
                  <a:srgbClr val="FF00FF"/>
                </a:solidFill>
              </a:rPr>
              <a:t> 1</a:t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i="1" dirty="0" err="1" smtClean="0">
                <a:solidFill>
                  <a:srgbClr val="0000FF"/>
                </a:solidFill>
              </a:rPr>
              <a:t>Ôn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định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trò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chuyện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giới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thiệu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bài</a:t>
            </a: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179398"/>
            <a:ext cx="16478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6801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FF00FF"/>
                </a:solidFill>
              </a:rPr>
              <a:t>So </a:t>
            </a:r>
            <a:r>
              <a:rPr lang="en-US" b="1" u="sng" dirty="0" err="1" smtClean="0">
                <a:solidFill>
                  <a:srgbClr val="FF00FF"/>
                </a:solidFill>
              </a:rPr>
              <a:t>sánh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i="1" dirty="0" err="1" smtClean="0">
                <a:solidFill>
                  <a:srgbClr val="0000FF"/>
                </a:solidFill>
              </a:rPr>
              <a:t>Sự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giống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và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khác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nhau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của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Gấu</a:t>
            </a:r>
            <a:r>
              <a:rPr lang="en-US" b="1" i="1" dirty="0" smtClean="0">
                <a:solidFill>
                  <a:srgbClr val="0000FF"/>
                </a:solidFill>
              </a:rPr>
              <a:t> – </a:t>
            </a:r>
            <a:r>
              <a:rPr lang="en-US" b="1" i="1" dirty="0" err="1" smtClean="0">
                <a:solidFill>
                  <a:srgbClr val="0000FF"/>
                </a:solidFill>
              </a:rPr>
              <a:t>hổ</a:t>
            </a: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67961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62600"/>
            <a:ext cx="6400800" cy="1295400"/>
          </a:xfrm>
        </p:spPr>
        <p:txBody>
          <a:bodyPr>
            <a:normAutofit fontScale="92500"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Giống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bich ngoc\Documents\G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449579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Tiger_Yel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1219200" y="1447800"/>
            <a:ext cx="3200400" cy="4191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419600" y="1981200"/>
            <a:ext cx="3810000" cy="3657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600200" y="609600"/>
            <a:ext cx="2819400" cy="5029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419600" y="1295400"/>
            <a:ext cx="3581400" cy="434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1066800" y="2209800"/>
            <a:ext cx="3352800" cy="3429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419600" y="2590800"/>
            <a:ext cx="3962400" cy="3048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1066800" y="4114800"/>
            <a:ext cx="3352800" cy="1524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419600" y="3924300"/>
            <a:ext cx="4267200" cy="1714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4038600" y="1600200"/>
            <a:ext cx="381000" cy="4038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Straight Arrow Connector 1023"/>
          <p:cNvCxnSpPr/>
          <p:nvPr/>
        </p:nvCxnSpPr>
        <p:spPr>
          <a:xfrm flipV="1">
            <a:off x="4419600" y="3124200"/>
            <a:ext cx="457200" cy="2514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08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62600"/>
            <a:ext cx="6400800" cy="1295400"/>
          </a:xfrm>
        </p:spPr>
        <p:txBody>
          <a:bodyPr>
            <a:normAutofit fontScale="92500"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Khác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bich ngoc\Documents\G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449579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Tiger_Yel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1905000" y="228600"/>
            <a:ext cx="2209800" cy="20574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Gấu</a:t>
            </a:r>
            <a:r>
              <a:rPr lang="en-US" dirty="0" smtClean="0"/>
              <a:t> </a:t>
            </a:r>
            <a:r>
              <a:rPr lang="en-US" dirty="0" err="1" smtClean="0"/>
              <a:t>to,châm</a:t>
            </a:r>
            <a:r>
              <a:rPr lang="en-US" dirty="0" smtClean="0"/>
              <a:t> </a:t>
            </a:r>
            <a:r>
              <a:rPr lang="en-US" dirty="0" err="1" smtClean="0"/>
              <a:t>chạp,lông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en-US" dirty="0" err="1" smtClean="0"/>
              <a:t>đen,đuôi</a:t>
            </a:r>
            <a:r>
              <a:rPr lang="en-US" dirty="0" smtClean="0"/>
              <a:t> </a:t>
            </a:r>
            <a:r>
              <a:rPr lang="en-US" dirty="0" err="1" smtClean="0"/>
              <a:t>ngắn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6629400" y="228600"/>
            <a:ext cx="2057400" cy="11430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Hổ</a:t>
            </a:r>
            <a:r>
              <a:rPr lang="en-US" dirty="0" smtClean="0"/>
              <a:t> </a:t>
            </a:r>
            <a:r>
              <a:rPr lang="en-US" dirty="0" err="1" smtClean="0"/>
              <a:t>lông</a:t>
            </a:r>
            <a:r>
              <a:rPr lang="en-US" dirty="0" smtClean="0"/>
              <a:t> </a:t>
            </a:r>
            <a:r>
              <a:rPr lang="en-US" dirty="0" err="1" smtClean="0"/>
              <a:t>vằn,có</a:t>
            </a:r>
            <a:r>
              <a:rPr lang="en-US" dirty="0" smtClean="0"/>
              <a:t> </a:t>
            </a:r>
            <a:r>
              <a:rPr lang="en-US" dirty="0" err="1" smtClean="0"/>
              <a:t>ria,đuôi</a:t>
            </a:r>
            <a:r>
              <a:rPr lang="en-US" dirty="0" smtClean="0"/>
              <a:t> </a:t>
            </a:r>
            <a:r>
              <a:rPr lang="en-US" dirty="0" err="1" smtClean="0"/>
              <a:t>dài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89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err="1" smtClean="0">
                <a:solidFill>
                  <a:srgbClr val="FF00FF"/>
                </a:solidFill>
              </a:rPr>
              <a:t>Mở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err="1" smtClean="0">
                <a:solidFill>
                  <a:srgbClr val="FF00FF"/>
                </a:solidFill>
              </a:rPr>
              <a:t>rộng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0095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bich ngoc\Documents\tegi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ich ngoc\Documents\huou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15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1999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bich ngoc\Documents\so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24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72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o Cougar growl and snarlanimals04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505921" y="289719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FF00FF"/>
                </a:solidFill>
              </a:rPr>
              <a:t>HĐ3: </a:t>
            </a:r>
            <a:r>
              <a:rPr lang="en-US" b="1" u="sng" dirty="0" smtClean="0">
                <a:solidFill>
                  <a:srgbClr val="FF00FF"/>
                </a:solidFill>
              </a:rPr>
              <a:t>TRÒ CHƠI</a:t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dirty="0" smtClean="0">
                <a:solidFill>
                  <a:srgbClr val="FF00FF"/>
                </a:solidFill>
              </a:rPr>
              <a:t>Ai </a:t>
            </a:r>
            <a:r>
              <a:rPr lang="en-US" b="1" dirty="0" err="1" smtClean="0">
                <a:solidFill>
                  <a:srgbClr val="FF00FF"/>
                </a:solidFill>
              </a:rPr>
              <a:t>nhanh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hơn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do ban - mau giao - Cop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067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65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23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78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do ban - mau giao - Copy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4" name="Picture 2" descr="2797bc7524d11af6346a683342e378f3-56662544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4" descr="hangaap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152400"/>
            <a:ext cx="2209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5" descr="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57600"/>
            <a:ext cx="3200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nai copy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0"/>
            <a:ext cx="1855788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do ban - mau giao - Cop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" y="64529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3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65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665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err="1" smtClean="0">
                <a:solidFill>
                  <a:srgbClr val="FF00FF"/>
                </a:solidFill>
              </a:rPr>
              <a:t>Hoạt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err="1" smtClean="0">
                <a:solidFill>
                  <a:srgbClr val="FF00FF"/>
                </a:solidFill>
              </a:rPr>
              <a:t>động</a:t>
            </a:r>
            <a:r>
              <a:rPr lang="en-US" b="1" u="sng" dirty="0" smtClean="0">
                <a:solidFill>
                  <a:srgbClr val="FF00FF"/>
                </a:solidFill>
              </a:rPr>
              <a:t> 2</a:t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i="1" dirty="0" smtClean="0">
                <a:solidFill>
                  <a:srgbClr val="0000FF"/>
                </a:solidFill>
              </a:rPr>
              <a:t>KHÁM PHÁ MỘT SỐ CON </a:t>
            </a:r>
            <a:r>
              <a:rPr lang="en-US" b="1" i="1" dirty="0" smtClean="0">
                <a:solidFill>
                  <a:srgbClr val="0000FF"/>
                </a:solidFill>
              </a:rPr>
              <a:t>VẬT SỐNG TRONG RỪNG</a:t>
            </a:r>
            <a:r>
              <a:rPr lang="en-US" dirty="0" smtClean="0"/>
              <a:t> </a:t>
            </a:r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5657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524000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 smtClean="0">
                <a:solidFill>
                  <a:srgbClr val="C00000"/>
                </a:solidFill>
              </a:rPr>
              <a:t>voi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voi ro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09800" y="685800"/>
            <a:ext cx="4305300" cy="420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uoi vo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0123">
            <a:off x="6164277" y="1518134"/>
            <a:ext cx="339560" cy="18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own Arrow 12"/>
          <p:cNvSpPr/>
          <p:nvPr/>
        </p:nvSpPr>
        <p:spPr>
          <a:xfrm flipH="1">
            <a:off x="3315493" y="0"/>
            <a:ext cx="45719" cy="990600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181100" y="304800"/>
            <a:ext cx="2057399" cy="129539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114800" y="228600"/>
            <a:ext cx="762000" cy="1066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0" y="4114800"/>
            <a:ext cx="3124200" cy="914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181600" y="76200"/>
            <a:ext cx="1333500" cy="1371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114800" y="952499"/>
            <a:ext cx="5029200" cy="255270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6781800" y="2228849"/>
            <a:ext cx="2514600" cy="74295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52400" y="1752600"/>
            <a:ext cx="2514600" cy="84772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0" y="2600324"/>
            <a:ext cx="2895600" cy="72757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3353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ch ngoc\Documents\vo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2014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ich ngoc\Documents\voi xi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53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30670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10200"/>
            <a:ext cx="6400800" cy="1447800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>
                <a:solidFill>
                  <a:srgbClr val="C00000"/>
                </a:solidFill>
              </a:rPr>
              <a:t>h</a:t>
            </a:r>
            <a:r>
              <a:rPr lang="en-US" sz="8800" b="1" dirty="0" err="1" smtClean="0">
                <a:solidFill>
                  <a:srgbClr val="C00000"/>
                </a:solidFill>
              </a:rPr>
              <a:t>ổ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4" name="Picture 6" descr="Tiger_Yell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7620000" y="0"/>
            <a:ext cx="990600" cy="12192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924800" y="762000"/>
            <a:ext cx="990600" cy="1066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934200" y="76200"/>
            <a:ext cx="1181100" cy="1143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620000" y="1905000"/>
            <a:ext cx="1295400" cy="304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6934200" y="2514600"/>
            <a:ext cx="2209800" cy="1066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7772400" y="2514600"/>
            <a:ext cx="1371600" cy="533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81000" y="76200"/>
            <a:ext cx="2438400" cy="685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52400" y="609600"/>
            <a:ext cx="4191000" cy="21717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6200" y="3048000"/>
            <a:ext cx="838200" cy="1524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94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ich ngoc\Documents\ho 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5848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100</Words>
  <Application>Microsoft Office PowerPoint</Application>
  <PresentationFormat>On-screen Show (4:3)</PresentationFormat>
  <Paragraphs>28</Paragraphs>
  <Slides>27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Hoạt động 1  Ôn định trò chuyện giới thiệu bài</vt:lpstr>
      <vt:lpstr>PowerPoint Presentation</vt:lpstr>
      <vt:lpstr>Hoạt động 2  KHÁM PHÁ MỘT SỐ CON VẬT SỐNG TRONG RỪNG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sánh  Sự giống và khác nhau của voi – khỉ</vt:lpstr>
      <vt:lpstr>PowerPoint Presentation</vt:lpstr>
      <vt:lpstr>PowerPoint Presentation</vt:lpstr>
      <vt:lpstr>So sánh  Sự giống và khác nhau của Gấu – hổ</vt:lpstr>
      <vt:lpstr>PowerPoint Presentation</vt:lpstr>
      <vt:lpstr>PowerPoint Presentation</vt:lpstr>
      <vt:lpstr>Mở rộng  </vt:lpstr>
      <vt:lpstr>PowerPoint Presentation</vt:lpstr>
      <vt:lpstr>PowerPoint Presentation</vt:lpstr>
      <vt:lpstr>HĐ3: TRÒ CHƠI Ai nhanh hơn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bich ngoc</dc:creator>
  <cp:lastModifiedBy>Windows User</cp:lastModifiedBy>
  <cp:revision>31</cp:revision>
  <dcterms:created xsi:type="dcterms:W3CDTF">2013-12-07T08:37:31Z</dcterms:created>
  <dcterms:modified xsi:type="dcterms:W3CDTF">2021-04-26T06:32:56Z</dcterms:modified>
</cp:coreProperties>
</file>