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73AA37-97CC-4BA6-84BF-E829521486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BD33B2-2383-4D54-8816-B09F6BCD27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08"/>
            <a:ext cx="9144000" cy="6830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08"/>
            <a:ext cx="894081" cy="103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03811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2021-11-01T05:11:43Z</dcterms:created>
  <dcterms:modified xsi:type="dcterms:W3CDTF">2021-11-01T05:30:27Z</dcterms:modified>
</cp:coreProperties>
</file>