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3656502-E087-4C5C-836D-B41031EAC84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FD141C-549D-4B5E-8C2F-E615B9AA03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7800" y="3810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9304" y="153650"/>
            <a:ext cx="52180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vi-VN" sz="8800" b="1" cap="none" spc="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Avant" pitchFamily="34" charset="0"/>
              </a:rPr>
              <a:t>Lam  anh</a:t>
            </a:r>
            <a:endParaRPr lang="en-US" sz="88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76600" y="1383268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latin typeface=".VnAvant" pitchFamily="34" charset="0"/>
              </a:rPr>
              <a:t>( Phan Thị Thanh Nhàn)</a:t>
            </a:r>
            <a:endParaRPr lang="en-US" b="1" dirty="0"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9108027">
            <a:off x="1482388" y="114115"/>
            <a:ext cx="4796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vi-VN" sz="3600" b="1" cap="none" spc="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Avant" pitchFamily="34" charset="0"/>
              </a:rPr>
              <a:t>\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6000690"/>
            <a:ext cx="8628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 -   Giáo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 :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Nguyễn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 Thu Ngà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52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7800" y="3810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9304" y="153650"/>
            <a:ext cx="52180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vi-VN" sz="8800" b="1" cap="none" spc="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Avant" pitchFamily="34" charset="0"/>
              </a:rPr>
              <a:t>Lam  anh</a:t>
            </a:r>
            <a:endParaRPr lang="en-US" sz="88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69502" y="1237014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latin typeface=".VnAvant" pitchFamily="34" charset="0"/>
              </a:rPr>
              <a:t>( Phan Thị Thanh Nhàn)</a:t>
            </a:r>
            <a:endParaRPr lang="en-US" b="1" dirty="0"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9108027">
            <a:off x="1482388" y="114115"/>
            <a:ext cx="4796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vi-VN" sz="3600" b="1" cap="none" spc="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Avant" pitchFamily="34" charset="0"/>
              </a:rPr>
              <a:t>\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6000690"/>
            <a:ext cx="8628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   -  Giáo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 :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Nguyễn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 Thu Ngà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5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0"/>
            <a:ext cx="9116291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524000" y="370582"/>
            <a:ext cx="9116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002060"/>
                </a:solidFill>
                <a:latin typeface="+mj-lt"/>
              </a:rPr>
              <a:t>Làm anh khó đấy</a:t>
            </a:r>
          </a:p>
          <a:p>
            <a:pPr algn="ctr"/>
            <a:r>
              <a:rPr lang="vi-VN" sz="3200" b="1" dirty="0" smtClean="0">
                <a:solidFill>
                  <a:srgbClr val="002060"/>
                </a:solidFill>
                <a:latin typeface="+mj-lt"/>
              </a:rPr>
              <a:t>Phải đâu chuyện đùa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1327" y="1600200"/>
            <a:ext cx="4426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7030A0"/>
                </a:solidFill>
                <a:latin typeface="+mj-lt"/>
              </a:rPr>
              <a:t>Với em gái bé</a:t>
            </a:r>
          </a:p>
          <a:p>
            <a:pPr algn="ctr"/>
            <a:r>
              <a:rPr lang="vi-VN" sz="3200" b="1" dirty="0" smtClean="0">
                <a:solidFill>
                  <a:srgbClr val="7030A0"/>
                </a:solidFill>
                <a:latin typeface="+mj-lt"/>
              </a:rPr>
              <a:t>Phải </a:t>
            </a:r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người </a:t>
            </a:r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lớn </a:t>
            </a:r>
            <a:r>
              <a:rPr lang="vi-VN" sz="3200" b="1" dirty="0" smtClean="0">
                <a:solidFill>
                  <a:srgbClr val="7030A0"/>
                </a:solidFill>
                <a:latin typeface="+mj-lt"/>
              </a:rPr>
              <a:t>cơ</a:t>
            </a:r>
            <a:endParaRPr lang="en-US" sz="3200" b="1" dirty="0">
              <a:solidFill>
                <a:srgbClr val="7030A0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6000690"/>
            <a:ext cx="8628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   -  Giáo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 :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Nguyễn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 Thu Ngà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29200" y="141982"/>
            <a:ext cx="42894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FF00"/>
                </a:solidFill>
                <a:latin typeface="+mj-lt"/>
              </a:rPr>
              <a:t>Khi em bé khóc</a:t>
            </a:r>
          </a:p>
          <a:p>
            <a:pPr algn="ctr"/>
            <a:r>
              <a:rPr lang="vi-VN" sz="3200" b="1" dirty="0" smtClean="0">
                <a:solidFill>
                  <a:srgbClr val="FFFF00"/>
                </a:solidFill>
                <a:latin typeface="+mj-lt"/>
              </a:rPr>
              <a:t>Anh </a:t>
            </a:r>
            <a:r>
              <a:rPr lang="vi-VN" sz="3200" b="1" dirty="0" smtClean="0">
                <a:solidFill>
                  <a:srgbClr val="FFFF00"/>
                </a:solidFill>
                <a:latin typeface="+mj-lt"/>
              </a:rPr>
              <a:t>phải </a:t>
            </a:r>
            <a:r>
              <a:rPr lang="vi-VN" sz="3200" b="1" dirty="0" smtClean="0">
                <a:solidFill>
                  <a:srgbClr val="FFFF00"/>
                </a:solidFill>
                <a:latin typeface="+mj-lt"/>
              </a:rPr>
              <a:t>dỗ dành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6482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sz="3200" b="1" dirty="0">
                <a:solidFill>
                  <a:srgbClr val="FFFF00"/>
                </a:solidFill>
              </a:rPr>
              <a:t>Nếu em bé ngã</a:t>
            </a:r>
          </a:p>
          <a:p>
            <a:pPr algn="ctr"/>
            <a:r>
              <a:rPr lang="vi-VN" sz="3200" b="1" dirty="0">
                <a:solidFill>
                  <a:srgbClr val="FFFF00"/>
                </a:solidFill>
              </a:rPr>
              <a:t>Anh nâng dịu dàng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6000690"/>
            <a:ext cx="8628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   -  Giáo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 :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Nguyễn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 Thu Ngà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7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3810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655" y="2590800"/>
            <a:ext cx="417714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62400" y="599182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7030A0"/>
                </a:solidFill>
                <a:latin typeface="+mj-lt"/>
              </a:rPr>
              <a:t>Mẹ cho quà bánh</a:t>
            </a:r>
          </a:p>
          <a:p>
            <a:pPr algn="ctr"/>
            <a:r>
              <a:rPr lang="vi-VN" sz="3200" b="1" dirty="0" smtClean="0">
                <a:solidFill>
                  <a:srgbClr val="7030A0"/>
                </a:solidFill>
                <a:latin typeface="+mj-lt"/>
              </a:rPr>
              <a:t>Chia em phần hơn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4071450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Có đồ chơi đẹp</a:t>
            </a:r>
          </a:p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Cũng nhường em luôn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5943600"/>
            <a:ext cx="8628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   -  Giáo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 :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Nguyễn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 Thu Ngà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41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0"/>
            <a:ext cx="9123218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5800" y="4572000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FF00"/>
                </a:solidFill>
                <a:latin typeface="+mj-lt"/>
              </a:rPr>
              <a:t>Ai yêu em bé</a:t>
            </a:r>
          </a:p>
          <a:p>
            <a:pPr algn="ctr"/>
            <a:r>
              <a:rPr lang="vi-VN" sz="3200" b="1" dirty="0" smtClean="0">
                <a:solidFill>
                  <a:srgbClr val="FFFF00"/>
                </a:solidFill>
                <a:latin typeface="+mj-lt"/>
              </a:rPr>
              <a:t>Thì làm được thôi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04800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Làm anh thật khó</a:t>
            </a:r>
          </a:p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Nhưng mà thật vui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5943600"/>
            <a:ext cx="8628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   -  Giáo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 :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Nguyễn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 Thu Ngà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1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166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25</cp:revision>
  <dcterms:created xsi:type="dcterms:W3CDTF">2021-10-26T01:01:14Z</dcterms:created>
  <dcterms:modified xsi:type="dcterms:W3CDTF">2021-10-26T03:16:17Z</dcterms:modified>
</cp:coreProperties>
</file>