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FC49-CCC1-4314-8329-BE7DE092E1DB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3589-616D-4169-ABAD-486EDDDDD6B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FC49-CCC1-4314-8329-BE7DE092E1DB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3589-616D-4169-ABAD-486EDDDDD6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FC49-CCC1-4314-8329-BE7DE092E1DB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3589-616D-4169-ABAD-486EDDDDD6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FC49-CCC1-4314-8329-BE7DE092E1DB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3589-616D-4169-ABAD-486EDDDDD6B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FC49-CCC1-4314-8329-BE7DE092E1DB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3589-616D-4169-ABAD-486EDDDDD6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FC49-CCC1-4314-8329-BE7DE092E1DB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3589-616D-4169-ABAD-486EDDDDD6B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FC49-CCC1-4314-8329-BE7DE092E1DB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3589-616D-4169-ABAD-486EDDDDD6B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FC49-CCC1-4314-8329-BE7DE092E1DB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3589-616D-4169-ABAD-486EDDDDD6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FC49-CCC1-4314-8329-BE7DE092E1DB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3589-616D-4169-ABAD-486EDDDDD6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FC49-CCC1-4314-8329-BE7DE092E1DB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3589-616D-4169-ABAD-486EDDDDD6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FC49-CCC1-4314-8329-BE7DE092E1DB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3589-616D-4169-ABAD-486EDDDDD6B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ADFC49-CCC1-4314-8329-BE7DE092E1DB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CD3589-616D-4169-ABAD-486EDDDDD6B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33800" y="1981200"/>
            <a:ext cx="1600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5000" b="1" dirty="0" smtClean="0">
                <a:solidFill>
                  <a:srgbClr val="C00000"/>
                </a:solidFill>
              </a:rPr>
              <a:t>5</a:t>
            </a:r>
            <a:endParaRPr lang="en-US" sz="15000" b="1" dirty="0">
              <a:solidFill>
                <a:srgbClr val="C0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558658" y="1004455"/>
            <a:ext cx="3352800" cy="198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1673" y="990600"/>
            <a:ext cx="3352800" cy="198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562600" y="3733800"/>
            <a:ext cx="3352800" cy="198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81000" y="3886200"/>
            <a:ext cx="3352800" cy="198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16" y="1555233"/>
            <a:ext cx="876071" cy="742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072" y="1544902"/>
            <a:ext cx="876071" cy="742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69231"/>
            <a:ext cx="855843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516" y="1469231"/>
            <a:ext cx="855843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469231"/>
            <a:ext cx="855843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84571" y="4311282"/>
            <a:ext cx="437359" cy="99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144367" y="4297428"/>
            <a:ext cx="437359" cy="99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60714" y="4297428"/>
            <a:ext cx="437359" cy="99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4017" y="4297428"/>
            <a:ext cx="437359" cy="99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749" y="3859749"/>
            <a:ext cx="62137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167" y="4582783"/>
            <a:ext cx="62137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671" y="4584041"/>
            <a:ext cx="62137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683" y="4581525"/>
            <a:ext cx="62137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754" y="4581525"/>
            <a:ext cx="62137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98713" y="61832"/>
            <a:ext cx="7916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 smtClean="0">
                <a:solidFill>
                  <a:srgbClr val="FF0000"/>
                </a:solidFill>
              </a:rPr>
              <a:t>Ôn nhận biết số lượng 5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015" y="6052066"/>
            <a:ext cx="7990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 smtClean="0">
                <a:solidFill>
                  <a:srgbClr val="7030A0"/>
                </a:solidFill>
              </a:rPr>
              <a:t>Trường mầm non Hoa Hướng Dương – GV: Nguyễn Thị Thu Ngà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72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7 0 0.031 0.014 0.031 0.031 C 0.031 0.049 0.017 0.063 0 0.063 C -0.017 0.063 -0.031 0.077 -0.031 0.094 C -0.031 0.111 -0.017 0.125 0 0.125 C 0.017 0.125 0.031 0.139 0.031 0.156 C 0.031 0.173 0.017 0.187 0 0.187 C -0.017 0.187 -0.031 0.201 -0.031 0.219 C -0.031 0.236 -0.017 0.25 0 0.25 C 0.017 0.25 0.031 0.236 0.031 0.219 C 0.031 0.201 0.017 0.187 0 0.187 C -0.017 0.187 -0.031 0.173 -0.031 0.156 C -0.031 0.139 -0.017 0.125 0 0.125 C 0.017 0.125 0.031 0.111 0.031 0.094 C 0.031 0.077 0.017 0.063 0 0.063 C -0.017 0.063 -0.031 0.049 -0.031 0.031 C -0.031 0.014 -0.017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7 0 0.031 0.014 0.031 0.031 C 0.031 0.049 0.017 0.063 0 0.063 C -0.017 0.063 -0.031 0.077 -0.031 0.094 C -0.031 0.111 -0.017 0.125 0 0.125 C 0.017 0.125 0.031 0.139 0.031 0.156 C 0.031 0.173 0.017 0.187 0 0.187 C -0.017 0.187 -0.031 0.201 -0.031 0.219 C -0.031 0.236 -0.017 0.25 0 0.25 C 0.017 0.25 0.031 0.236 0.031 0.219 C 0.031 0.201 0.017 0.187 0 0.187 C -0.017 0.187 -0.031 0.173 -0.031 0.156 C -0.031 0.139 -0.017 0.125 0 0.125 C 0.017 0.125 0.031 0.111 0.031 0.094 C 0.031 0.077 0.017 0.063 0 0.063 C -0.017 0.063 -0.031 0.049 -0.031 0.031 C -0.031 0.014 -0.017 0 0 0 Z" pathEditMode="relative" ptsTypes="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2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7 0 0.031 0.014 0.031 0.031 C 0.031 0.049 0.017 0.063 0 0.063 C -0.017 0.063 -0.031 0.077 -0.031 0.094 C -0.031 0.111 -0.017 0.125 0 0.125 C 0.017 0.125 0.031 0.139 0.031 0.156 C 0.031 0.173 0.017 0.187 0 0.187 C -0.017 0.187 -0.031 0.201 -0.031 0.219 C -0.031 0.236 -0.017 0.25 0 0.25 C 0.017 0.25 0.031 0.236 0.031 0.219 C 0.031 0.201 0.017 0.187 0 0.187 C -0.017 0.187 -0.031 0.173 -0.031 0.156 C -0.031 0.139 -0.017 0.125 0 0.125 C 0.017 0.125 0.031 0.111 0.031 0.094 C 0.031 0.077 0.017 0.063 0 0.063 C -0.017 0.063 -0.031 0.049 -0.031 0.031 C -0.031 0.014 -0.017 0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8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7 0 0.031 0.014 0.031 0.031 C 0.031 0.049 0.017 0.063 0 0.063 C -0.017 0.063 -0.031 0.077 -0.031 0.094 C -0.031 0.111 -0.017 0.125 0 0.125 C 0.017 0.125 0.031 0.139 0.031 0.156 C 0.031 0.173 0.017 0.187 0 0.187 C -0.017 0.187 -0.031 0.201 -0.031 0.219 C -0.031 0.236 -0.017 0.25 0 0.25 C 0.017 0.25 0.031 0.236 0.031 0.219 C 0.031 0.201 0.017 0.187 0 0.187 C -0.017 0.187 -0.031 0.173 -0.031 0.156 C -0.031 0.139 -0.017 0.125 0 0.125 C 0.017 0.125 0.031 0.111 0.031 0.094 C 0.031 0.077 0.017 0.063 0 0.063 C -0.017 0.063 -0.031 0.049 -0.031 0.031 C -0.031 0.014 -0.017 0 0 0 Z" pathEditMode="relative" ptsTypes="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7 0 0.031 0.014 0.031 0.031 C 0.031 0.049 0.017 0.063 0 0.063 C -0.017 0.063 -0.031 0.077 -0.031 0.094 C -0.031 0.111 -0.017 0.125 0 0.125 C 0.017 0.125 0.031 0.139 0.031 0.156 C 0.031 0.173 0.017 0.187 0 0.187 C -0.017 0.187 -0.031 0.201 -0.031 0.219 C -0.031 0.236 -0.017 0.25 0 0.25 C 0.017 0.25 0.031 0.236 0.031 0.219 C 0.031 0.201 0.017 0.187 0 0.187 C -0.017 0.187 -0.031 0.173 -0.031 0.156 C -0.031 0.139 -0.017 0.125 0 0.125 C 0.017 0.125 0.031 0.111 0.031 0.094 C 0.031 0.077 0.017 0.063 0 0.063 C -0.017 0.063 -0.031 0.049 -0.031 0.031 C -0.031 0.014 -0.017 0 0 0 Z" pathEditMode="relative" ptsTypes="">
                                      <p:cBhvr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7 0 0.031 0.014 0.031 0.031 C 0.031 0.049 0.017 0.063 0 0.063 C -0.017 0.063 -0.031 0.077 -0.031 0.094 C -0.031 0.111 -0.017 0.125 0 0.125 C 0.017 0.125 0.031 0.139 0.031 0.156 C 0.031 0.173 0.017 0.187 0 0.187 C -0.017 0.187 -0.031 0.201 -0.031 0.219 C -0.031 0.236 -0.017 0.25 0 0.25 C 0.017 0.25 0.031 0.236 0.031 0.219 C 0.031 0.201 0.017 0.187 0 0.187 C -0.017 0.187 -0.031 0.173 -0.031 0.156 C -0.031 0.139 -0.017 0.125 0 0.125 C 0.017 0.125 0.031 0.111 0.031 0.094 C 0.031 0.077 0.017 0.063 0 0.063 C -0.017 0.063 -0.031 0.049 -0.031 0.031 C -0.031 0.014 -0.017 0 0 0 Z" pathEditMode="relative" ptsTypes="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7 0 0.031 0.014 0.031 0.031 C 0.031 0.049 0.017 0.063 0 0.063 C -0.017 0.063 -0.031 0.077 -0.031 0.094 C -0.031 0.111 -0.017 0.125 0 0.125 C 0.017 0.125 0.031 0.139 0.031 0.156 C 0.031 0.173 0.017 0.187 0 0.187 C -0.017 0.187 -0.031 0.201 -0.031 0.219 C -0.031 0.236 -0.017 0.25 0 0.25 C 0.017 0.25 0.031 0.236 0.031 0.219 C 0.031 0.201 0.017 0.187 0 0.187 C -0.017 0.187 -0.031 0.173 -0.031 0.156 C -0.031 0.139 -0.017 0.125 0 0.125 C 0.017 0.125 0.031 0.111 0.031 0.094 C 0.031 0.077 0.017 0.063 0 0.063 C -0.017 0.063 -0.031 0.049 -0.031 0.031 C -0.031 0.014 -0.017 0 0 0 Z" pathEditMode="relative" ptsTypes="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7 0 0.031 0.014 0.031 0.031 C 0.031 0.049 0.017 0.063 0 0.063 C -0.017 0.063 -0.031 0.077 -0.031 0.094 C -0.031 0.111 -0.017 0.125 0 0.125 C 0.017 0.125 0.031 0.139 0.031 0.156 C 0.031 0.173 0.017 0.187 0 0.187 C -0.017 0.187 -0.031 0.201 -0.031 0.219 C -0.031 0.236 -0.017 0.25 0 0.25 C 0.017 0.25 0.031 0.236 0.031 0.219 C 0.031 0.201 0.017 0.187 0 0.187 C -0.017 0.187 -0.031 0.173 -0.031 0.156 C -0.031 0.139 -0.017 0.125 0 0.125 C 0.017 0.125 0.031 0.111 0.031 0.094 C 0.031 0.077 0.017 0.063 0 0.063 C -0.017 0.063 -0.031 0.049 -0.031 0.031 C -0.031 0.014 -0.017 0 0 0 Z" pathEditMode="relative" ptsTypes="">
                                      <p:cBhvr>
                                        <p:cTn id="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7 0 0.031 0.014 0.031 0.031 C 0.031 0.049 0.017 0.063 0 0.063 C -0.017 0.063 -0.031 0.077 -0.031 0.094 C -0.031 0.111 -0.017 0.125 0 0.125 C 0.017 0.125 0.031 0.139 0.031 0.156 C 0.031 0.173 0.017 0.187 0 0.187 C -0.017 0.187 -0.031 0.201 -0.031 0.219 C -0.031 0.236 -0.017 0.25 0 0.25 C 0.017 0.25 0.031 0.236 0.031 0.219 C 0.031 0.201 0.017 0.187 0 0.187 C -0.017 0.187 -0.031 0.173 -0.031 0.156 C -0.031 0.139 -0.017 0.125 0 0.125 C 0.017 0.125 0.031 0.111 0.031 0.094 C 0.031 0.077 0.017 0.063 0 0.063 C -0.017 0.063 -0.031 0.049 -0.031 0.031 C -0.031 0.014 -0.017 0 0 0 Z" pathEditMode="relative" ptsTypes="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7 0 0.031 0.014 0.031 0.031 C 0.031 0.049 0.017 0.063 0 0.063 C -0.017 0.063 -0.031 0.077 -0.031 0.094 C -0.031 0.111 -0.017 0.125 0 0.125 C 0.017 0.125 0.031 0.139 0.031 0.156 C 0.031 0.173 0.017 0.187 0 0.187 C -0.017 0.187 -0.031 0.201 -0.031 0.219 C -0.031 0.236 -0.017 0.25 0 0.25 C 0.017 0.25 0.031 0.236 0.031 0.219 C 0.031 0.201 0.017 0.187 0 0.187 C -0.017 0.187 -0.031 0.173 -0.031 0.156 C -0.031 0.139 -0.017 0.125 0 0.125 C 0.017 0.125 0.031 0.111 0.031 0.094 C 0.031 0.077 0.017 0.063 0 0.063 C -0.017 0.063 -0.031 0.049 -0.031 0.031 C -0.031 0.014 -0.017 0 0 0 Z" pathEditMode="relative" ptsTypes="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7 0 0.031 0.014 0.031 0.031 C 0.031 0.049 0.017 0.063 0 0.063 C -0.017 0.063 -0.031 0.077 -0.031 0.094 C -0.031 0.111 -0.017 0.125 0 0.125 C 0.017 0.125 0.031 0.139 0.031 0.156 C 0.031 0.173 0.017 0.187 0 0.187 C -0.017 0.187 -0.031 0.201 -0.031 0.219 C -0.031 0.236 -0.017 0.25 0 0.25 C 0.017 0.25 0.031 0.236 0.031 0.219 C 0.031 0.201 0.017 0.187 0 0.187 C -0.017 0.187 -0.031 0.173 -0.031 0.156 C -0.031 0.139 -0.017 0.125 0 0.125 C 0.017 0.125 0.031 0.111 0.031 0.094 C 0.031 0.077 0.017 0.063 0 0.063 C -0.017 0.063 -0.031 0.049 -0.031 0.031 C -0.031 0.014 -0.017 0 0 0 Z" pathEditMode="relative" ptsTypes="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8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7 0 0.031 0.014 0.031 0.031 C 0.031 0.049 0.017 0.063 0 0.063 C -0.017 0.063 -0.031 0.077 -0.031 0.094 C -0.031 0.111 -0.017 0.125 0 0.125 C 0.017 0.125 0.031 0.139 0.031 0.156 C 0.031 0.173 0.017 0.187 0 0.187 C -0.017 0.187 -0.031 0.201 -0.031 0.219 C -0.031 0.236 -0.017 0.25 0 0.25 C 0.017 0.25 0.031 0.236 0.031 0.219 C 0.031 0.201 0.017 0.187 0 0.187 C -0.017 0.187 -0.031 0.173 -0.031 0.156 C -0.031 0.139 -0.017 0.125 0 0.125 C 0.017 0.125 0.031 0.111 0.031 0.094 C 0.031 0.077 0.017 0.063 0 0.063 C -0.017 0.063 -0.031 0.049 -0.031 0.031 C -0.031 0.014 -0.017 0 0 0 Z" pathEditMode="relative" ptsTypes="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8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7 0 0.031 0.014 0.031 0.031 C 0.031 0.049 0.017 0.063 0 0.063 C -0.017 0.063 -0.031 0.077 -0.031 0.094 C -0.031 0.111 -0.017 0.125 0 0.125 C 0.017 0.125 0.031 0.139 0.031 0.156 C 0.031 0.173 0.017 0.187 0 0.187 C -0.017 0.187 -0.031 0.201 -0.031 0.219 C -0.031 0.236 -0.017 0.25 0 0.25 C 0.017 0.25 0.031 0.236 0.031 0.219 C 0.031 0.201 0.017 0.187 0 0.187 C -0.017 0.187 -0.031 0.173 -0.031 0.156 C -0.031 0.139 -0.017 0.125 0 0.125 C 0.017 0.125 0.031 0.111 0.031 0.094 C 0.031 0.077 0.017 0.063 0 0.063 C -0.017 0.063 -0.031 0.049 -0.031 0.031 C -0.031 0.014 -0.017 0 0 0 Z" pathEditMode="relative" ptsTypes="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7 0 0.031 0.014 0.031 0.031 C 0.031 0.049 0.017 0.063 0 0.063 C -0.017 0.063 -0.031 0.077 -0.031 0.094 C -0.031 0.111 -0.017 0.125 0 0.125 C 0.017 0.125 0.031 0.139 0.031 0.156 C 0.031 0.173 0.017 0.187 0 0.187 C -0.017 0.187 -0.031 0.201 -0.031 0.219 C -0.031 0.236 -0.017 0.25 0 0.25 C 0.017 0.25 0.031 0.236 0.031 0.219 C 0.031 0.201 0.017 0.187 0 0.187 C -0.017 0.187 -0.031 0.173 -0.031 0.156 C -0.031 0.139 -0.017 0.125 0 0.125 C 0.017 0.125 0.031 0.111 0.031 0.094 C 0.031 0.077 0.017 0.063 0 0.063 C -0.017 0.063 -0.031 0.049 -0.031 0.031 C -0.031 0.014 -0.017 0 0 0 Z" pathEditMode="relative" ptsTypes="">
                                      <p:cBhvr>
                                        <p:cTn id="3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7 0 0.031 0.014 0.031 0.031 C 0.031 0.049 0.017 0.063 0 0.063 C -0.017 0.063 -0.031 0.077 -0.031 0.094 C -0.031 0.111 -0.017 0.125 0 0.125 C 0.017 0.125 0.031 0.139 0.031 0.156 C 0.031 0.173 0.017 0.187 0 0.187 C -0.017 0.187 -0.031 0.201 -0.031 0.219 C -0.031 0.236 -0.017 0.25 0 0.25 C 0.017 0.25 0.031 0.236 0.031 0.219 C 0.031 0.201 0.017 0.187 0 0.187 C -0.017 0.187 -0.031 0.173 -0.031 0.156 C -0.031 0.139 -0.017 0.125 0 0.125 C 0.017 0.125 0.031 0.111 0.031 0.094 C 0.031 0.077 0.017 0.063 0 0.063 C -0.017 0.063 -0.031 0.049 -0.031 0.031 C -0.031 0.014 -0.017 0 0 0 Z" pathEditMode="relative" ptsTypes="">
                                      <p:cBhvr>
                                        <p:cTn id="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7 0 0.031 0.014 0.031 0.031 C 0.031 0.049 0.017 0.063 0 0.063 C -0.017 0.063 -0.031 0.077 -0.031 0.094 C -0.031 0.111 -0.017 0.125 0 0.125 C 0.017 0.125 0.031 0.139 0.031 0.156 C 0.031 0.173 0.017 0.187 0 0.187 C -0.017 0.187 -0.031 0.201 -0.031 0.219 C -0.031 0.236 -0.017 0.25 0 0.25 C 0.017 0.25 0.031 0.236 0.031 0.219 C 0.031 0.201 0.017 0.187 0 0.187 C -0.017 0.187 -0.031 0.173 -0.031 0.156 C -0.031 0.139 -0.017 0.125 0 0.125 C 0.017 0.125 0.031 0.111 0.031 0.094 C 0.031 0.077 0.017 0.063 0 0.063 C -0.017 0.063 -0.031 0.049 -0.031 0.031 C -0.031 0.014 -0.017 0 0 0 Z" pathEditMode="relative" ptsTypes="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7 0 0.031 0.014 0.031 0.031 C 0.031 0.049 0.017 0.063 0 0.063 C -0.017 0.063 -0.031 0.077 -0.031 0.094 C -0.031 0.111 -0.017 0.125 0 0.125 C 0.017 0.125 0.031 0.139 0.031 0.156 C 0.031 0.173 0.017 0.187 0 0.187 C -0.017 0.187 -0.031 0.201 -0.031 0.219 C -0.031 0.236 -0.017 0.25 0 0.25 C 0.017 0.25 0.031 0.236 0.031 0.219 C 0.031 0.201 0.017 0.187 0 0.187 C -0.017 0.187 -0.031 0.173 -0.031 0.156 C -0.031 0.139 -0.017 0.125 0 0.125 C 0.017 0.125 0.031 0.111 0.031 0.094 C 0.031 0.077 0.017 0.063 0 0.063 C -0.017 0.063 -0.031 0.049 -0.031 0.031 C -0.031 0.014 -0.017 0 0 0 Z" pathEditMode="relative" ptsTypes="">
                                      <p:cBhvr>
                                        <p:cTn id="3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7 0 0.031 0.014 0.031 0.031 C 0.031 0.049 0.017 0.063 0 0.063 C -0.017 0.063 -0.031 0.077 -0.031 0.094 C -0.031 0.111 -0.017 0.125 0 0.125 C 0.017 0.125 0.031 0.139 0.031 0.156 C 0.031 0.173 0.017 0.187 0 0.187 C -0.017 0.187 -0.031 0.201 -0.031 0.219 C -0.031 0.236 -0.017 0.25 0 0.25 C 0.017 0.25 0.031 0.236 0.031 0.219 C 0.031 0.201 0.017 0.187 0 0.187 C -0.017 0.187 -0.031 0.173 -0.031 0.156 C -0.031 0.139 -0.017 0.125 0 0.125 C 0.017 0.125 0.031 0.111 0.031 0.094 C 0.031 0.077 0.017 0.063 0 0.063 C -0.017 0.063 -0.031 0.049 -0.031 0.031 C -0.031 0.014 -0.017 0 0 0 Z" pathEditMode="relative" ptsTypes="">
                                      <p:cBhvr>
                                        <p:cTn id="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924800" cy="1143000"/>
          </a:xfrm>
        </p:spPr>
        <p:txBody>
          <a:bodyPr/>
          <a:lstStyle/>
          <a:p>
            <a:pPr algn="ctr"/>
            <a:r>
              <a:rPr lang="vi-VN" dirty="0" smtClean="0">
                <a:solidFill>
                  <a:srgbClr val="FF0000"/>
                </a:solidFill>
              </a:rPr>
              <a:t>Trò chơi - Ai chọn đúng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2526" y="152400"/>
            <a:ext cx="7990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 smtClean="0">
                <a:solidFill>
                  <a:srgbClr val="7030A0"/>
                </a:solidFill>
              </a:rPr>
              <a:t>Trường mầm non Hoa Hướng Dương – GV: Nguyễn Thị Thu Ngà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9164">
            <a:off x="1090012" y="3832875"/>
            <a:ext cx="6774415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99" y="1366649"/>
            <a:ext cx="835601" cy="1508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399" y="1366650"/>
            <a:ext cx="835601" cy="1508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799" y="1389619"/>
            <a:ext cx="835601" cy="1508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199" y="1366651"/>
            <a:ext cx="835601" cy="1508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599" y="1366651"/>
            <a:ext cx="835601" cy="1508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999" y="1301935"/>
            <a:ext cx="835601" cy="1508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399" y="1303130"/>
            <a:ext cx="835601" cy="1508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303131"/>
            <a:ext cx="835601" cy="1508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350701" y="2269361"/>
            <a:ext cx="1600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0" b="1" dirty="0" smtClean="0">
                <a:solidFill>
                  <a:srgbClr val="FF0000"/>
                </a:solidFill>
              </a:rPr>
              <a:t>6</a:t>
            </a:r>
            <a:endParaRPr lang="en-US" sz="1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91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66 0.03518 L 0.03542 0.03518 L 0.03542 0.07801 L 0.05035 0.07801 L 0.05035 0.12106 L 0.06511 0.12106 L 0.06511 0.16412 L 0.08004 0.16412 L 0.08004 0.20741 L 0.0948 0.20741 L 0.0948 0.25046 L 0.10973 0.25046 L 0.10973 0.29352 L 0.12466 0.29352 L 0.12466 0.33704 " pathEditMode="relative" rAng="0" ptsTypes="FFFFFFFFFFFFFFF">
                                      <p:cBhvr>
                                        <p:cTn id="6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1" y="1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66 0.05741 L 0.03177 0.05741 L 0.03177 0.09861 L 0.04305 0.09861 L 0.04305 0.14005 L 0.05434 0.14005 L 0.05434 0.18171 L 0.06562 0.18171 L 0.06562 0.22315 L 0.07691 0.22315 L 0.07691 0.26481 L 0.08819 0.26481 L 0.08819 0.30625 L 0.09965 0.30625 L 0.09965 0.34815 " pathEditMode="relative" rAng="0" ptsTypes="FFFFFFFFFFFFFFF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1" y="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0.03194 L 0.01753 0.03194 L 0.01753 0.08056 L 0.03125 0.08056 L 0.03125 0.12963 L 0.04479 0.12963 L 0.04479 0.17847 L 0.0585 0.17847 L 0.0585 0.22778 L 0.07222 0.22778 L 0.07222 0.27662 L 0.08576 0.27662 L 0.08576 0.32569 L 0.09965 0.32569 L 0.09965 0.375 " pathEditMode="relative" rAng="0" ptsTypes="FFFFFFFFFFFFFFF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74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0.01296 L 0.01163 0.01296 L 0.01163 0.07176 L 0.0276 0.07176 L 0.0276 0.13079 L 0.04357 0.13079 L 0.04357 0.18981 L 0.05972 0.18981 L 0.05972 0.24884 L 0.07569 0.24884 L 0.07569 0.30787 L 0.09166 0.30787 L 0.09166 0.3669 L 0.10798 0.3669 L 0.10798 0.42593 " pathEditMode="relative" rAng="0" ptsTypes="FFFFFFFFFFFFFFF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8" y="2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0.06852 L 0.02413 0.06852 L 0.02413 0.11759 L 0.04444 0.11759 L 0.04444 0.1669 L 0.06458 0.1669 L 0.06458 0.21597 L 0.08489 0.21597 L 0.08489 0.26528 L 0.10503 0.26528 L 0.10503 0.31435 L 0.12534 0.31435 L 0.12534 0.36366 L 0.14566 0.36366 L 0.14566 0.41296 " pathEditMode="relative" rAng="0" ptsTypes="FFFFFFFFFFFFFFF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48148E-6 L 0.02066 1.48148E-6 L 0.02066 0.05856 L 0.04149 0.05856 L 0.04149 0.11713 L 0.06232 0.11713 L 0.06232 0.17616 L 0.08316 0.17616 L 0.08316 0.23472 L 0.10399 0.23472 L 0.10399 0.29375 L 0.12482 0.29375 L 0.12482 0.35231 L 0.14566 0.35231 L 0.14566 0.41134 " pathEditMode="relative" rAng="0" ptsTypes="FFFFFFFFFFFFFFF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74" y="2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924800" cy="1143000"/>
          </a:xfrm>
        </p:spPr>
        <p:txBody>
          <a:bodyPr/>
          <a:lstStyle/>
          <a:p>
            <a:pPr algn="ctr"/>
            <a:r>
              <a:rPr lang="vi-VN" dirty="0" smtClean="0">
                <a:solidFill>
                  <a:srgbClr val="FF0000"/>
                </a:solidFill>
              </a:rPr>
              <a:t>Trò chơi - Ai chọn đúng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2526" y="152400"/>
            <a:ext cx="7990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 smtClean="0">
                <a:solidFill>
                  <a:srgbClr val="7030A0"/>
                </a:solidFill>
              </a:rPr>
              <a:t>Trường mầm non Hoa Hướng Dương – GV: Nguyễn Thị Thu Ngà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9164">
            <a:off x="1090012" y="3832875"/>
            <a:ext cx="6774415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597" y="3900825"/>
            <a:ext cx="835601" cy="1508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234" y="4038600"/>
            <a:ext cx="835601" cy="1508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219" y="4377208"/>
            <a:ext cx="835601" cy="1508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993" y="3900825"/>
            <a:ext cx="835601" cy="1508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111" y="4038599"/>
            <a:ext cx="835601" cy="1508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712" y="4191000"/>
            <a:ext cx="835601" cy="1508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094919" y="1367457"/>
            <a:ext cx="1600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0" b="1" dirty="0" smtClean="0">
                <a:solidFill>
                  <a:srgbClr val="FF0000"/>
                </a:solidFill>
              </a:rPr>
              <a:t>6</a:t>
            </a:r>
            <a:endParaRPr lang="en-US" sz="1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11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558658" y="1004455"/>
            <a:ext cx="3352800" cy="198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934200" y="2140803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 smtClean="0">
                <a:solidFill>
                  <a:srgbClr val="C00000"/>
                </a:solidFill>
              </a:rPr>
              <a:t>3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21673" y="990600"/>
            <a:ext cx="3352800" cy="198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562600" y="3733800"/>
            <a:ext cx="3352800" cy="198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81000" y="3886200"/>
            <a:ext cx="3352800" cy="198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16" y="1274211"/>
            <a:ext cx="876071" cy="742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010" y="1274211"/>
            <a:ext cx="876071" cy="742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69231"/>
            <a:ext cx="855843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516" y="1469231"/>
            <a:ext cx="855843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469231"/>
            <a:ext cx="855843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84571" y="4311282"/>
            <a:ext cx="437359" cy="99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144367" y="4297428"/>
            <a:ext cx="437359" cy="99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60714" y="4297428"/>
            <a:ext cx="437359" cy="99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4017" y="4297428"/>
            <a:ext cx="437359" cy="99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749" y="3859749"/>
            <a:ext cx="62137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167" y="4582783"/>
            <a:ext cx="62137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671" y="4584041"/>
            <a:ext cx="62137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683" y="4581525"/>
            <a:ext cx="62137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754" y="4581525"/>
            <a:ext cx="62137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98713" y="61832"/>
            <a:ext cx="7916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 smtClean="0">
                <a:solidFill>
                  <a:srgbClr val="FF0000"/>
                </a:solidFill>
              </a:rPr>
              <a:t>Ôn nhận biết số lượng 5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015" y="6052066"/>
            <a:ext cx="7990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 smtClean="0">
                <a:solidFill>
                  <a:srgbClr val="7030A0"/>
                </a:solidFill>
              </a:rPr>
              <a:t>Trường mầm non Hoa Hướng Dương – GV: Nguyễn Thị Thu Ngà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55871" y="5089497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 smtClean="0">
                <a:solidFill>
                  <a:srgbClr val="C00000"/>
                </a:solidFill>
              </a:rPr>
              <a:t>5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87166" y="2293202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 smtClean="0">
                <a:solidFill>
                  <a:srgbClr val="C00000"/>
                </a:solidFill>
              </a:rPr>
              <a:t>2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79394" y="5165422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 smtClean="0">
                <a:solidFill>
                  <a:srgbClr val="C00000"/>
                </a:solidFill>
              </a:rPr>
              <a:t>4</a:t>
            </a:r>
            <a:endParaRPr lang="en-US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9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98713" y="61832"/>
            <a:ext cx="7916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 smtClean="0">
                <a:solidFill>
                  <a:srgbClr val="FF0000"/>
                </a:solidFill>
              </a:rPr>
              <a:t>Ôn nhận biết số lượng 5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015" y="6052066"/>
            <a:ext cx="7990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 smtClean="0">
                <a:solidFill>
                  <a:srgbClr val="7030A0"/>
                </a:solidFill>
              </a:rPr>
              <a:t>Trường mầm non Hoa Hướng Dương – GV: Nguyễn Thị Thu Ngà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15200" y="831273"/>
            <a:ext cx="163902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5000" b="1" dirty="0" smtClean="0">
                <a:solidFill>
                  <a:srgbClr val="FFC000"/>
                </a:solidFill>
              </a:rPr>
              <a:t>5</a:t>
            </a:r>
            <a:endParaRPr lang="en-US" sz="15000" b="1" dirty="0">
              <a:solidFill>
                <a:srgbClr val="FFC000"/>
              </a:solidFill>
            </a:endParaRPr>
          </a:p>
        </p:txBody>
      </p:sp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72837"/>
            <a:ext cx="2573279" cy="2445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43152"/>
            <a:ext cx="2573279" cy="2445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845128"/>
            <a:ext cx="2573279" cy="2445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443152"/>
            <a:ext cx="2573279" cy="2445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858" y="3443152"/>
            <a:ext cx="2573279" cy="2445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632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971025" y="3998684"/>
            <a:ext cx="4038600" cy="220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90525" y="729411"/>
            <a:ext cx="4038600" cy="220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17382" y="2661109"/>
            <a:ext cx="1600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2000" b="1" dirty="0" smtClean="0">
                <a:solidFill>
                  <a:srgbClr val="C00000"/>
                </a:solidFill>
              </a:rPr>
              <a:t>5</a:t>
            </a:r>
            <a:endParaRPr lang="en-US" sz="12000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768" y="958011"/>
            <a:ext cx="1338263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936318" y="729411"/>
            <a:ext cx="4038600" cy="220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848" y="5217508"/>
            <a:ext cx="1114425" cy="101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618" y="4050142"/>
            <a:ext cx="1114425" cy="101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134" y="5182872"/>
            <a:ext cx="1114425" cy="101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618" y="4091201"/>
            <a:ext cx="1114425" cy="101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268" y="5190685"/>
            <a:ext cx="1114425" cy="101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025" y="1343045"/>
            <a:ext cx="1161335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620" y="1331238"/>
            <a:ext cx="1161335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559" y="1317383"/>
            <a:ext cx="1161335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24039" y="3956235"/>
            <a:ext cx="4038600" cy="220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3" y="4796506"/>
            <a:ext cx="1504355" cy="137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781644"/>
            <a:ext cx="1504355" cy="137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581400" y="1907401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 smtClean="0">
                <a:solidFill>
                  <a:srgbClr val="C00000"/>
                </a:solidFill>
              </a:rPr>
              <a:t>1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74840" y="2295112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 smtClean="0">
                <a:solidFill>
                  <a:srgbClr val="C00000"/>
                </a:solidFill>
              </a:rPr>
              <a:t>3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53039" y="5002528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 smtClean="0">
                <a:solidFill>
                  <a:srgbClr val="C00000"/>
                </a:solidFill>
              </a:rPr>
              <a:t>4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246483" y="4202821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 smtClean="0">
                <a:solidFill>
                  <a:srgbClr val="C00000"/>
                </a:solidFill>
              </a:rPr>
              <a:t>5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8713" y="61832"/>
            <a:ext cx="7916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 smtClean="0">
                <a:solidFill>
                  <a:srgbClr val="FF0000"/>
                </a:solidFill>
              </a:rPr>
              <a:t>Ôn nhận biết số lượng 5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4710" y="6320043"/>
            <a:ext cx="7990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 smtClean="0">
                <a:solidFill>
                  <a:srgbClr val="7030A0"/>
                </a:solidFill>
              </a:rPr>
              <a:t>Trường mầm non Hoa Hướng Dương – GV: Nguyễn Thị Thu Ngà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5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342" y="1281546"/>
            <a:ext cx="2461307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71257" y="304800"/>
            <a:ext cx="7916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 smtClean="0">
                <a:solidFill>
                  <a:srgbClr val="FF0000"/>
                </a:solidFill>
              </a:rPr>
              <a:t>Ôn nhận biết số lượng 5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1711" y="5966936"/>
            <a:ext cx="7990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 smtClean="0">
                <a:solidFill>
                  <a:srgbClr val="7030A0"/>
                </a:solidFill>
              </a:rPr>
              <a:t>Trường mầm non Hoa Hướng Dương – GV: Nguyễn Thị Thu Ngà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73" y="1281546"/>
            <a:ext cx="2461307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29446"/>
            <a:ext cx="2461307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380" y="3577937"/>
            <a:ext cx="2461307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81400"/>
            <a:ext cx="2461307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883308" y="1309255"/>
            <a:ext cx="1600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2000" b="1" dirty="0" smtClean="0">
                <a:solidFill>
                  <a:srgbClr val="002060"/>
                </a:solidFill>
              </a:rPr>
              <a:t>5</a:t>
            </a:r>
            <a:endParaRPr lang="en-US" sz="1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64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727248" y="1093399"/>
            <a:ext cx="4332538" cy="2362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71257" y="304800"/>
            <a:ext cx="7916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 smtClean="0">
                <a:solidFill>
                  <a:srgbClr val="FF0000"/>
                </a:solidFill>
              </a:rPr>
              <a:t>Ôn nhận biết số lượng 5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1711" y="5966936"/>
            <a:ext cx="7990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 smtClean="0">
                <a:solidFill>
                  <a:srgbClr val="7030A0"/>
                </a:solidFill>
              </a:rPr>
              <a:t>Trường mầm non Hoa Hướng Dương – GV: Nguyễn Thị Thu Ngà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967" y="1496505"/>
            <a:ext cx="1064833" cy="777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152400" y="1093399"/>
            <a:ext cx="4332538" cy="2362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87036" y="3604736"/>
            <a:ext cx="4332538" cy="2362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83" y="1285613"/>
            <a:ext cx="1657350" cy="988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83" y="2432202"/>
            <a:ext cx="1657350" cy="988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85613"/>
            <a:ext cx="1657350" cy="988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33" y="3926466"/>
            <a:ext cx="8001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299" y="3905684"/>
            <a:ext cx="8001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035" y="3926466"/>
            <a:ext cx="8001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5" y="3926466"/>
            <a:ext cx="8001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690" y="1496506"/>
            <a:ext cx="1064833" cy="777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966" y="2640320"/>
            <a:ext cx="1064833" cy="777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982" y="2642374"/>
            <a:ext cx="1064833" cy="777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643095"/>
            <a:ext cx="1064833" cy="777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3112943" y="2511146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 smtClean="0">
                <a:solidFill>
                  <a:srgbClr val="C00000"/>
                </a:solidFill>
              </a:rPr>
              <a:t>3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74943" y="4370337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 smtClean="0">
                <a:solidFill>
                  <a:srgbClr val="C00000"/>
                </a:solidFill>
              </a:rPr>
              <a:t>4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95216" y="1496506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 smtClean="0">
                <a:solidFill>
                  <a:srgbClr val="C00000"/>
                </a:solidFill>
              </a:rPr>
              <a:t>5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13752" y="3857082"/>
            <a:ext cx="1600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5000" b="1" dirty="0" smtClean="0"/>
              <a:t>5</a:t>
            </a:r>
            <a:endParaRPr lang="en-US" sz="15000" b="1" dirty="0"/>
          </a:p>
        </p:txBody>
      </p:sp>
    </p:spTree>
    <p:extLst>
      <p:ext uri="{BB962C8B-B14F-4D97-AF65-F5344CB8AC3E}">
        <p14:creationId xmlns:p14="http://schemas.microsoft.com/office/powerpoint/2010/main" val="135925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1257" y="304800"/>
            <a:ext cx="7916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 smtClean="0">
                <a:solidFill>
                  <a:srgbClr val="FF0000"/>
                </a:solidFill>
              </a:rPr>
              <a:t>Ôn nhận biết số lượng 5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1711" y="5966936"/>
            <a:ext cx="7990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 smtClean="0">
                <a:solidFill>
                  <a:srgbClr val="7030A0"/>
                </a:solidFill>
              </a:rPr>
              <a:t>Trường mầm non Hoa Hướng Dương – GV: Nguyễn Thị Thu Ngà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05" y="1676400"/>
            <a:ext cx="2644991" cy="193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76400"/>
            <a:ext cx="2644991" cy="193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09999"/>
            <a:ext cx="2644991" cy="193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973" y="3775364"/>
            <a:ext cx="2644991" cy="193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63" y="3810000"/>
            <a:ext cx="2644991" cy="193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883308" y="1309255"/>
            <a:ext cx="1600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2000" b="1" dirty="0" smtClean="0">
                <a:solidFill>
                  <a:srgbClr val="002060"/>
                </a:solidFill>
              </a:rPr>
              <a:t>5</a:t>
            </a:r>
            <a:endParaRPr lang="en-US" sz="1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69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34276" y="1600200"/>
            <a:ext cx="4299724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924800" cy="1143000"/>
          </a:xfrm>
        </p:spPr>
        <p:txBody>
          <a:bodyPr/>
          <a:lstStyle/>
          <a:p>
            <a:pPr algn="ctr"/>
            <a:r>
              <a:rPr lang="vi-VN" dirty="0" smtClean="0">
                <a:solidFill>
                  <a:srgbClr val="FF0000"/>
                </a:solidFill>
              </a:rPr>
              <a:t>Trò chơi - Ai chọn đúng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1711" y="5966936"/>
            <a:ext cx="7990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 smtClean="0">
                <a:solidFill>
                  <a:srgbClr val="7030A0"/>
                </a:solidFill>
              </a:rPr>
              <a:t>Trường mầm non Hoa Hướng Dương – GV: Nguyễn Thị Thu Ngà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639" y="1794164"/>
            <a:ext cx="602961" cy="1558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639" y="1794164"/>
            <a:ext cx="602961" cy="1558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839" y="1794164"/>
            <a:ext cx="602961" cy="1558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039" y="1794164"/>
            <a:ext cx="602961" cy="1558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239" y="1794164"/>
            <a:ext cx="602961" cy="1558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034276" y="3796145"/>
            <a:ext cx="4299724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542" y="3778506"/>
            <a:ext cx="1052513" cy="1022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87" y="3783539"/>
            <a:ext cx="1052513" cy="1022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487" y="3802751"/>
            <a:ext cx="1052513" cy="1022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542" y="4831451"/>
            <a:ext cx="1052513" cy="1022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87" y="4829879"/>
            <a:ext cx="1052513" cy="1022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487" y="4814453"/>
            <a:ext cx="1052513" cy="1022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629400" y="2133600"/>
            <a:ext cx="1600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0" b="1" dirty="0" smtClean="0">
                <a:solidFill>
                  <a:srgbClr val="002060"/>
                </a:solidFill>
              </a:rPr>
              <a:t>6</a:t>
            </a:r>
            <a:endParaRPr lang="en-US" sz="18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83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0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5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924800" cy="1143000"/>
          </a:xfrm>
        </p:spPr>
        <p:txBody>
          <a:bodyPr/>
          <a:lstStyle/>
          <a:p>
            <a:pPr algn="ctr"/>
            <a:r>
              <a:rPr lang="vi-VN" dirty="0" smtClean="0">
                <a:solidFill>
                  <a:srgbClr val="002060"/>
                </a:solidFill>
              </a:rPr>
              <a:t>Trò chơi - Ai chọn đúng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1711" y="5966936"/>
            <a:ext cx="7990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 smtClean="0">
                <a:solidFill>
                  <a:srgbClr val="7030A0"/>
                </a:solidFill>
              </a:rPr>
              <a:t>Trường mầm non Hoa Hướng Dương – GV: Nguyễn Thị Thu Ngà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33766"/>
            <a:ext cx="1693129" cy="164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7046730" y="1677293"/>
            <a:ext cx="1600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0" b="1" dirty="0" smtClean="0">
                <a:solidFill>
                  <a:srgbClr val="FF0000"/>
                </a:solidFill>
              </a:rPr>
              <a:t>6</a:t>
            </a:r>
            <a:endParaRPr lang="en-US" sz="18000" b="1" dirty="0">
              <a:solidFill>
                <a:srgbClr val="FF0000"/>
              </a:solidFill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47800"/>
            <a:ext cx="1693129" cy="164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464259"/>
            <a:ext cx="1693129" cy="164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3612715"/>
            <a:ext cx="1693129" cy="164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89" y="3612715"/>
            <a:ext cx="1693129" cy="164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456" y="3633497"/>
            <a:ext cx="1693129" cy="164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015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117</TotalTime>
  <Words>230</Words>
  <Application>Microsoft Office PowerPoint</Application>
  <PresentationFormat>On-screen Show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- Ai chọn đúng</vt:lpstr>
      <vt:lpstr>Trò chơi - Ai chọn đúng</vt:lpstr>
      <vt:lpstr>Trò chơi - Ai chọn đúng</vt:lpstr>
      <vt:lpstr>Trò chơi - Ai chọn đúng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38</cp:revision>
  <dcterms:created xsi:type="dcterms:W3CDTF">2021-10-30T04:05:28Z</dcterms:created>
  <dcterms:modified xsi:type="dcterms:W3CDTF">2021-10-30T06:02:57Z</dcterms:modified>
</cp:coreProperties>
</file>