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86" r:id="rId7"/>
    <p:sldId id="287" r:id="rId8"/>
    <p:sldId id="288" r:id="rId9"/>
    <p:sldId id="290" r:id="rId10"/>
    <p:sldId id="312" r:id="rId11"/>
    <p:sldId id="310" r:id="rId12"/>
    <p:sldId id="313" r:id="rId13"/>
    <p:sldId id="314" r:id="rId14"/>
    <p:sldId id="315" r:id="rId15"/>
    <p:sldId id="316" r:id="rId16"/>
    <p:sldId id="317" r:id="rId17"/>
    <p:sldId id="342" r:id="rId18"/>
    <p:sldId id="319" r:id="rId19"/>
    <p:sldId id="320" r:id="rId20"/>
    <p:sldId id="321" r:id="rId21"/>
    <p:sldId id="322" r:id="rId22"/>
    <p:sldId id="311" r:id="rId23"/>
    <p:sldId id="323" r:id="rId24"/>
    <p:sldId id="324" r:id="rId25"/>
    <p:sldId id="325" r:id="rId26"/>
    <p:sldId id="326" r:id="rId27"/>
    <p:sldId id="328" r:id="rId28"/>
    <p:sldId id="327" r:id="rId29"/>
    <p:sldId id="329" r:id="rId30"/>
    <p:sldId id="334" r:id="rId31"/>
    <p:sldId id="332" r:id="rId32"/>
    <p:sldId id="333" r:id="rId33"/>
    <p:sldId id="343" r:id="rId34"/>
    <p:sldId id="335" r:id="rId35"/>
    <p:sldId id="336" r:id="rId36"/>
    <p:sldId id="337" r:id="rId37"/>
    <p:sldId id="338" r:id="rId38"/>
    <p:sldId id="339" r:id="rId39"/>
    <p:sldId id="340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3.wmf"/><Relationship Id="rId1" Type="http://schemas.openxmlformats.org/officeDocument/2006/relationships/image" Target="../media/image29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3.wmf"/><Relationship Id="rId1" Type="http://schemas.openxmlformats.org/officeDocument/2006/relationships/image" Target="../media/image29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51C0-EB19-42B0-B9A9-FF6A005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B8C32-F1A7-402E-B243-073D34500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0680-0397-42D9-A5C4-C74E1997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1FBF-E810-4DE4-8FD5-B563A71D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4C69-5981-465A-B245-5CC41C47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09E2-6855-4383-A4D0-0799D157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7E9F4-373A-420E-B7F9-843514F5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E4EF-42C3-4282-BCE9-4E60A4CB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CAE52-EB3B-4E39-8D7F-38DF4723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4C76-5B28-45DE-B035-1B7BE274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05EA7-2BAC-40F3-B52D-547C25EB2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ED956-416D-472E-A74C-E2AA1D4B6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E21E-0767-4AA5-B719-BD87512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B0E2-C3CC-4862-9193-612316A4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3C3F4-C26D-4AFA-B6EC-D2EA26EB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E743-E003-4E32-8A5B-79402EB9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FC74-FDB5-4433-B089-C5A7312CF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DA23-B8C3-4B1E-A45F-F968E503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1FD9-D3F1-4948-AEB1-4B79AFD9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C761-202B-49FA-86C0-C47FCAF1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8DC6-EFC6-4390-A244-721C7B5D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BFE0-A806-461D-B5CD-7B7317E57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8DDD6-731F-48EA-B296-64E5BA91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434E-7605-4B96-BE33-CCD0D432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454CD-F9B3-419C-8FB3-B962C4F0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F1C6-6C7F-4C6C-88DF-FD78508A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C19F-044A-404A-9FB4-A87DD9305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C6C59-39F0-4FC9-A878-25773D4C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09808-3B02-41C0-AFE0-AEB82238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46C66-252E-4A25-9511-D30186B1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56E38-8954-4C48-A806-AF070622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BC22-3721-40A3-AAC2-C5D5AAAE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4C018-4A2A-4BCA-91DC-C7E3B377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6CC1B-A5E9-4C94-87BC-BAAEE64F5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989DD-07FF-477D-9CFF-30BA3A0F2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6BDD9-4B02-4BB9-8A1E-0844EC04E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7EBFA-E9D7-4D34-9B72-048DB922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B0AD-DAF8-4BA4-9EE3-2B8A7BA5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AEBF5-0082-4DDB-AA03-69B9B5EB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80BA-8300-4656-B373-1DD9E92C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89442-F513-4031-9199-47E145A4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00772-5173-4A22-8F7E-33A2E661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6A25B-D607-4D05-9EDB-42B5D77B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F981C-2001-43A2-A518-74207526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35207-486B-489F-971B-DD9B0CD7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7A887-1E01-479A-88F2-611BA3E1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DE7E-A449-4BD3-A3EB-91F040B6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E66B-F610-4237-A2FD-BBF5ECD7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87AFE-B7DD-488D-80A9-A27E2D77E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AE446-0B7F-4DC3-A954-9FC66E09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EC854-61D1-4083-8F2B-69975454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5C43A-E62C-4374-BE81-926F8A48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C936-4B7E-4B31-94A2-12803E2C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4D7D8-B40F-42E2-AB5F-6DD0B7BA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5D9EF-254E-4FEA-B37C-B15117F81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1D367-846D-408D-A18F-4417B28E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B7542-7BB9-42AF-91FB-FD2344B6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A145D-D873-4F4D-8CCC-5ABED6E0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819F-151F-4046-BFF8-B4F7F8C8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C82BD-348C-42FB-958D-7C25EC9C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5CD2-8FD4-4AD4-BB78-49DB630C2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10E5-4031-41A0-BA9F-6964E1950B9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9E55A-7398-40C4-A499-FB69F982A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E86E-2C43-42DF-975A-5DAB22E1B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A340-D554-4359-99D2-F3376D13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gi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1.pn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image" Target="../media/image18.gi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2.gif"/><Relationship Id="rId9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gi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5.png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8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8.gi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wmf"/><Relationship Id="rId3" Type="http://schemas.openxmlformats.org/officeDocument/2006/relationships/image" Target="../media/image18.gif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gif"/><Relationship Id="rId11" Type="http://schemas.openxmlformats.org/officeDocument/2006/relationships/image" Target="../media/image20.wmf"/><Relationship Id="rId5" Type="http://schemas.openxmlformats.org/officeDocument/2006/relationships/image" Target="../media/image39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8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9.wmf"/><Relationship Id="rId4" Type="http://schemas.openxmlformats.org/officeDocument/2006/relationships/image" Target="../media/image32.gif"/><Relationship Id="rId9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8.jpeg"/><Relationship Id="rId5" Type="http://schemas.openxmlformats.org/officeDocument/2006/relationships/image" Target="../media/image11.jpe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9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4D136-9BA5-4697-B469-8BCF7A3D7CBE}"/>
              </a:ext>
            </a:extLst>
          </p:cNvPr>
          <p:cNvSpPr txBox="1"/>
          <p:nvPr/>
        </p:nvSpPr>
        <p:spPr>
          <a:xfrm>
            <a:off x="1610147" y="6239512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0000FF"/>
              </a:highlight>
            </a:endParaRPr>
          </a:p>
        </p:txBody>
      </p:sp>
      <p:pic>
        <p:nvPicPr>
          <p:cNvPr id="2" name="Picture 2" descr="Cành Bông Hoa Hồng trang trí góc - PNG">
            <a:extLst>
              <a:ext uri="{FF2B5EF4-FFF2-40B4-BE49-F238E27FC236}">
                <a16:creationId xmlns:a16="http://schemas.microsoft.com/office/drawing/2014/main" id="{EF8B13EB-964E-4EC5-959E-6C0C5343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8" y="5064369"/>
            <a:ext cx="2318642" cy="15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nh Bông Hoa Hồng trang trí góc - PNG">
            <a:extLst>
              <a:ext uri="{FF2B5EF4-FFF2-40B4-BE49-F238E27FC236}">
                <a16:creationId xmlns:a16="http://schemas.microsoft.com/office/drawing/2014/main" id="{4D5B10B5-85E4-4DE6-9C4A-C447B780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23489" y="256736"/>
            <a:ext cx="751237" cy="26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nh Bông Hoa Hồng trang trí góc - PNG">
            <a:extLst>
              <a:ext uri="{FF2B5EF4-FFF2-40B4-BE49-F238E27FC236}">
                <a16:creationId xmlns:a16="http://schemas.microsoft.com/office/drawing/2014/main" id="{84E0332D-0E8B-4A6F-8136-2230E53D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5033" y="894968"/>
            <a:ext cx="2778938" cy="15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ành Bông Hoa Hồng trang trí góc - PNG">
            <a:extLst>
              <a:ext uri="{FF2B5EF4-FFF2-40B4-BE49-F238E27FC236}">
                <a16:creationId xmlns:a16="http://schemas.microsoft.com/office/drawing/2014/main" id="{CF7A6D06-F397-4E0B-8609-118BDD20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93836" y="4585945"/>
            <a:ext cx="1643149" cy="23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4B51A-0BB7-446E-85F4-9FA1417FEF06}"/>
              </a:ext>
            </a:extLst>
          </p:cNvPr>
          <p:cNvSpPr txBox="1"/>
          <p:nvPr/>
        </p:nvSpPr>
        <p:spPr>
          <a:xfrm>
            <a:off x="3327599" y="2768706"/>
            <a:ext cx="210894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Cô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4BBCA-E33F-45D7-B069-002DAE5A9CF5}"/>
              </a:ext>
            </a:extLst>
          </p:cNvPr>
          <p:cNvSpPr txBox="1"/>
          <p:nvPr/>
        </p:nvSpPr>
        <p:spPr>
          <a:xfrm>
            <a:off x="4451471" y="2773122"/>
            <a:ext cx="27789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dạy</a:t>
            </a:r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8B9B37-837F-435C-BB32-1479CC0F5E02}"/>
              </a:ext>
            </a:extLst>
          </p:cNvPr>
          <p:cNvSpPr txBox="1"/>
          <p:nvPr/>
        </p:nvSpPr>
        <p:spPr>
          <a:xfrm>
            <a:off x="6187153" y="2746212"/>
            <a:ext cx="33871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con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E913D3-AD9A-4976-9A57-9DD6BDB67216}"/>
              </a:ext>
            </a:extLst>
          </p:cNvPr>
          <p:cNvSpPr txBox="1"/>
          <p:nvPr/>
        </p:nvSpPr>
        <p:spPr>
          <a:xfrm>
            <a:off x="8073608" y="3854208"/>
            <a:ext cx="338718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Tác giả: Bùi Thị Tình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BE51E6-4695-4B5E-87AD-C34505C39E99}"/>
              </a:ext>
            </a:extLst>
          </p:cNvPr>
          <p:cNvSpPr txBox="1"/>
          <p:nvPr/>
        </p:nvSpPr>
        <p:spPr>
          <a:xfrm>
            <a:off x="4554503" y="2145602"/>
            <a:ext cx="277893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Bài thơ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  <p:pic>
        <p:nvPicPr>
          <p:cNvPr id="2027" name="Picture 1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9" y="615182"/>
            <a:ext cx="2684113" cy="155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67" y="615182"/>
            <a:ext cx="2780171" cy="157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9" name="Picture 1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72" y="4515968"/>
            <a:ext cx="2609940" cy="15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0" name="Picture 10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57" y="615182"/>
            <a:ext cx="2567769" cy="15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66" y="4519177"/>
            <a:ext cx="2684113" cy="155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746" y="4515968"/>
            <a:ext cx="2780171" cy="157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66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1D851-95C2-4C67-845B-55C4A0D4D87E}"/>
              </a:ext>
            </a:extLst>
          </p:cNvPr>
          <p:cNvSpPr txBox="1"/>
          <p:nvPr/>
        </p:nvSpPr>
        <p:spPr>
          <a:xfrm>
            <a:off x="235686" y="1899645"/>
            <a:ext cx="524724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  <a:p>
            <a:pPr algn="ctr"/>
            <a:r>
              <a:rPr lang="vi-VN" sz="4400" b="1" u="sng" dirty="0">
                <a:solidFill>
                  <a:srgbClr val="FF0000"/>
                </a:solidFill>
              </a:rPr>
              <a:t>Câu </a:t>
            </a:r>
            <a:r>
              <a:rPr lang="vi-VN" sz="4400" b="1" u="sng" dirty="0" err="1">
                <a:solidFill>
                  <a:srgbClr val="FF0000"/>
                </a:solidFill>
              </a:rPr>
              <a:t>đố</a:t>
            </a:r>
            <a:endParaRPr lang="vi-VN" sz="44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0070C0"/>
                </a:solidFill>
              </a:rPr>
              <a:t>Xe </a:t>
            </a:r>
            <a:r>
              <a:rPr lang="vi-VN" sz="3200" b="1" dirty="0" err="1">
                <a:solidFill>
                  <a:srgbClr val="0070C0"/>
                </a:solidFill>
              </a:rPr>
              <a:t>gì</a:t>
            </a:r>
            <a:r>
              <a:rPr lang="vi-VN" sz="3200" b="1" dirty="0">
                <a:solidFill>
                  <a:srgbClr val="0070C0"/>
                </a:solidFill>
              </a:rPr>
              <a:t> hai </a:t>
            </a:r>
            <a:r>
              <a:rPr lang="vi-VN" sz="3200" b="1" dirty="0" err="1">
                <a:solidFill>
                  <a:srgbClr val="0070C0"/>
                </a:solidFill>
              </a:rPr>
              <a:t>bánh</a:t>
            </a:r>
            <a:endParaRPr lang="vi-VN" sz="3200" b="1" dirty="0">
              <a:solidFill>
                <a:srgbClr val="0070C0"/>
              </a:solidFill>
            </a:endParaRPr>
          </a:p>
          <a:p>
            <a:pPr algn="ctr"/>
            <a:r>
              <a:rPr lang="vi-VN" sz="3200" b="1" dirty="0" err="1">
                <a:solidFill>
                  <a:srgbClr val="0070C0"/>
                </a:solidFill>
              </a:rPr>
              <a:t>Đạp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chạy</a:t>
            </a:r>
            <a:r>
              <a:rPr lang="vi-VN" sz="3200" b="1" dirty="0">
                <a:solidFill>
                  <a:srgbClr val="0070C0"/>
                </a:solidFill>
              </a:rPr>
              <a:t> bon </a:t>
            </a:r>
            <a:r>
              <a:rPr lang="vi-VN" sz="3200" b="1" dirty="0" err="1">
                <a:solidFill>
                  <a:srgbClr val="0070C0"/>
                </a:solidFill>
              </a:rPr>
              <a:t>bon</a:t>
            </a:r>
            <a:endParaRPr lang="vi-VN" sz="3200" b="1" dirty="0">
              <a:solidFill>
                <a:srgbClr val="0070C0"/>
              </a:solidFill>
            </a:endParaRPr>
          </a:p>
          <a:p>
            <a:pPr algn="ctr"/>
            <a:r>
              <a:rPr lang="vi-VN" sz="3200" b="1" dirty="0">
                <a:solidFill>
                  <a:srgbClr val="0070C0"/>
                </a:solidFill>
              </a:rPr>
              <a:t>Chuông kêu </a:t>
            </a:r>
            <a:r>
              <a:rPr lang="vi-VN" sz="3200" b="1" dirty="0" err="1">
                <a:solidFill>
                  <a:srgbClr val="0070C0"/>
                </a:solidFill>
              </a:rPr>
              <a:t>kính</a:t>
            </a:r>
            <a:r>
              <a:rPr lang="vi-VN" sz="3200" b="1" dirty="0">
                <a:solidFill>
                  <a:srgbClr val="0070C0"/>
                </a:solidFill>
              </a:rPr>
              <a:t> coong</a:t>
            </a:r>
          </a:p>
          <a:p>
            <a:pPr algn="ctr"/>
            <a:r>
              <a:rPr lang="vi-VN" sz="3200" b="1" dirty="0" err="1">
                <a:solidFill>
                  <a:srgbClr val="0070C0"/>
                </a:solidFill>
              </a:rPr>
              <a:t>Đứng</a:t>
            </a:r>
            <a:r>
              <a:rPr lang="vi-VN" sz="3200" b="1" dirty="0">
                <a:solidFill>
                  <a:srgbClr val="0070C0"/>
                </a:solidFill>
              </a:rPr>
              <a:t> yên </a:t>
            </a:r>
            <a:r>
              <a:rPr lang="vi-VN" sz="3200" b="1" dirty="0" err="1">
                <a:solidFill>
                  <a:srgbClr val="0070C0"/>
                </a:solidFill>
              </a:rPr>
              <a:t>thì</a:t>
            </a:r>
            <a:r>
              <a:rPr lang="vi-VN" sz="3200" b="1" dirty="0">
                <a:solidFill>
                  <a:srgbClr val="0070C0"/>
                </a:solidFill>
              </a:rPr>
              <a:t> </a:t>
            </a:r>
            <a:r>
              <a:rPr lang="vi-VN" sz="3200" b="1" dirty="0" err="1">
                <a:solidFill>
                  <a:srgbClr val="0070C0"/>
                </a:solidFill>
              </a:rPr>
              <a:t>đổ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B334FC-5C0D-4F0E-9942-63F7DB45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95" y="1146328"/>
            <a:ext cx="6207219" cy="41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78BC57-7BDC-49B8-977D-78E569D0D4E7}"/>
              </a:ext>
            </a:extLst>
          </p:cNvPr>
          <p:cNvSpPr txBox="1"/>
          <p:nvPr/>
        </p:nvSpPr>
        <p:spPr>
          <a:xfrm>
            <a:off x="3901944" y="4883812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x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3468B-ADB6-4A1C-89CA-8A24A3A6BB88}"/>
              </a:ext>
            </a:extLst>
          </p:cNvPr>
          <p:cNvSpPr txBox="1"/>
          <p:nvPr/>
        </p:nvSpPr>
        <p:spPr>
          <a:xfrm>
            <a:off x="4402482" y="4877336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e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5272998" y="4897883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đ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A71E-CACF-497E-9FB2-B3CB9F60AF06}"/>
              </a:ext>
            </a:extLst>
          </p:cNvPr>
          <p:cNvSpPr txBox="1"/>
          <p:nvPr/>
        </p:nvSpPr>
        <p:spPr>
          <a:xfrm>
            <a:off x="6314224" y="4883812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p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D16D64-5900-4AA2-8420-87AC9DC3F0B0}"/>
              </a:ext>
            </a:extLst>
          </p:cNvPr>
          <p:cNvSpPr txBox="1"/>
          <p:nvPr/>
        </p:nvSpPr>
        <p:spPr>
          <a:xfrm>
            <a:off x="7216559" y="4877336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đ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63166-AAAE-4F00-B410-9D804F5F1651}"/>
              </a:ext>
            </a:extLst>
          </p:cNvPr>
          <p:cNvSpPr txBox="1"/>
          <p:nvPr/>
        </p:nvSpPr>
        <p:spPr>
          <a:xfrm>
            <a:off x="7708064" y="4877336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</a:rPr>
              <a:t>i</a:t>
            </a:r>
            <a:endParaRPr lang="en-US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CFA3671-0A0C-41FB-9FDE-23D729BC3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20187"/>
              </p:ext>
            </p:extLst>
          </p:nvPr>
        </p:nvGraphicFramePr>
        <p:xfrm>
          <a:off x="5898980" y="5213367"/>
          <a:ext cx="564580" cy="65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Ảnh Bitmap" r:id="rId4" imgW="352440" imgH="409680" progId="Paint.Picture">
                  <p:embed/>
                </p:oleObj>
              </mc:Choice>
              <mc:Fallback>
                <p:oleObj name="Ảnh Bitmap" r:id="rId4" imgW="352440" imgH="409680" progId="Paint.Pictur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FA3671-0A0C-41FB-9FDE-23D729BC3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8980" y="5213367"/>
                        <a:ext cx="564580" cy="656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F3F92D1-EF07-437C-99B0-54EAB8760774}"/>
              </a:ext>
            </a:extLst>
          </p:cNvPr>
          <p:cNvSpPr txBox="1"/>
          <p:nvPr/>
        </p:nvSpPr>
        <p:spPr>
          <a:xfrm>
            <a:off x="7959337" y="4883812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ê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94C112-4ADB-44EF-AD28-C526B5194D29}"/>
              </a:ext>
            </a:extLst>
          </p:cNvPr>
          <p:cNvSpPr txBox="1"/>
          <p:nvPr/>
        </p:nvSpPr>
        <p:spPr>
          <a:xfrm>
            <a:off x="8396797" y="4877336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04DF74-D6A0-4B62-AC39-2E86A98DE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91549"/>
              </p:ext>
            </p:extLst>
          </p:nvPr>
        </p:nvGraphicFramePr>
        <p:xfrm>
          <a:off x="7940388" y="5740205"/>
          <a:ext cx="790379" cy="30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Ảnh Bitmap" r:id="rId6" imgW="723960" imgH="276120" progId="Paint.Picture">
                  <p:embed/>
                </p:oleObj>
              </mc:Choice>
              <mc:Fallback>
                <p:oleObj name="Ảnh Bitmap" r:id="rId6" imgW="723960" imgH="276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0388" y="5740205"/>
                        <a:ext cx="790379" cy="301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6524ED7-B44D-44F8-9F62-9E6C63A9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17" y="440821"/>
            <a:ext cx="5519726" cy="43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823C65-8B64-4779-8108-BB2B60F1F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16787"/>
              </p:ext>
            </p:extLst>
          </p:nvPr>
        </p:nvGraphicFramePr>
        <p:xfrm>
          <a:off x="5491234" y="5740205"/>
          <a:ext cx="780605" cy="236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Ảnh Bitmap" r:id="rId9" imgW="676440" imgH="237960" progId="Paint.Picture">
                  <p:embed/>
                </p:oleObj>
              </mc:Choice>
              <mc:Fallback>
                <p:oleObj name="Ảnh Bitmap" r:id="rId9" imgW="676440" imgH="237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1234" y="5740205"/>
                        <a:ext cx="780605" cy="236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5900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78BC57-7BDC-49B8-977D-78E569D0D4E7}"/>
              </a:ext>
            </a:extLst>
          </p:cNvPr>
          <p:cNvSpPr txBox="1"/>
          <p:nvPr/>
        </p:nvSpPr>
        <p:spPr>
          <a:xfrm>
            <a:off x="1196215" y="2098409"/>
            <a:ext cx="1137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x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3468B-ADB6-4A1C-89CA-8A24A3A6BB88}"/>
              </a:ext>
            </a:extLst>
          </p:cNvPr>
          <p:cNvSpPr txBox="1"/>
          <p:nvPr/>
        </p:nvSpPr>
        <p:spPr>
          <a:xfrm>
            <a:off x="2249836" y="2098353"/>
            <a:ext cx="1317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e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3724292" y="2099836"/>
            <a:ext cx="1317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đ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D16D64-5900-4AA2-8420-87AC9DC3F0B0}"/>
              </a:ext>
            </a:extLst>
          </p:cNvPr>
          <p:cNvSpPr txBox="1"/>
          <p:nvPr/>
        </p:nvSpPr>
        <p:spPr>
          <a:xfrm>
            <a:off x="7303909" y="2147129"/>
            <a:ext cx="1224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đ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63166-AAAE-4F00-B410-9D804F5F1651}"/>
              </a:ext>
            </a:extLst>
          </p:cNvPr>
          <p:cNvSpPr txBox="1"/>
          <p:nvPr/>
        </p:nvSpPr>
        <p:spPr>
          <a:xfrm>
            <a:off x="8460594" y="2162523"/>
            <a:ext cx="6182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FF0000"/>
                </a:solidFill>
              </a:rPr>
              <a:t>i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CFA3671-0A0C-41FB-9FDE-23D729BC3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47808"/>
              </p:ext>
            </p:extLst>
          </p:nvPr>
        </p:nvGraphicFramePr>
        <p:xfrm>
          <a:off x="4956153" y="2938713"/>
          <a:ext cx="1088692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Ảnh Bitmap" r:id="rId4" imgW="352440" imgH="409680" progId="Paint.Picture">
                  <p:embed/>
                </p:oleObj>
              </mc:Choice>
              <mc:Fallback>
                <p:oleObj name="Ảnh Bitmap" r:id="rId4" imgW="352440" imgH="409680" progId="Paint.Pictur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FA3671-0A0C-41FB-9FDE-23D729BC3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6153" y="2938713"/>
                        <a:ext cx="1088692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F3F92D1-EF07-437C-99B0-54EAB8760774}"/>
              </a:ext>
            </a:extLst>
          </p:cNvPr>
          <p:cNvSpPr txBox="1"/>
          <p:nvPr/>
        </p:nvSpPr>
        <p:spPr>
          <a:xfrm>
            <a:off x="8886337" y="2163227"/>
            <a:ext cx="1328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ê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94C112-4ADB-44EF-AD28-C526B5194D29}"/>
              </a:ext>
            </a:extLst>
          </p:cNvPr>
          <p:cNvSpPr txBox="1"/>
          <p:nvPr/>
        </p:nvSpPr>
        <p:spPr>
          <a:xfrm>
            <a:off x="9874589" y="2162523"/>
            <a:ext cx="1224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n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04DF74-D6A0-4B62-AC39-2E86A98DE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42264"/>
              </p:ext>
            </p:extLst>
          </p:nvPr>
        </p:nvGraphicFramePr>
        <p:xfrm>
          <a:off x="8102912" y="4090285"/>
          <a:ext cx="1328822" cy="63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Ảnh Bitmap" r:id="rId6" imgW="723960" imgH="276120" progId="Paint.Picture">
                  <p:embed/>
                </p:oleObj>
              </mc:Choice>
              <mc:Fallback>
                <p:oleObj name="Ảnh Bitmap" r:id="rId6" imgW="723960" imgH="2761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04DF74-D6A0-4B62-AC39-2E86A98DE1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02912" y="4090285"/>
                        <a:ext cx="1328822" cy="63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823C65-8B64-4779-8108-BB2B60F1F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0159"/>
              </p:ext>
            </p:extLst>
          </p:nvPr>
        </p:nvGraphicFramePr>
        <p:xfrm>
          <a:off x="2856294" y="4054911"/>
          <a:ext cx="2105607" cy="63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Ảnh Bitmap" r:id="rId8" imgW="676440" imgH="237960" progId="Paint.Picture">
                  <p:embed/>
                </p:oleObj>
              </mc:Choice>
              <mc:Fallback>
                <p:oleObj name="Ảnh Bitmap" r:id="rId8" imgW="676440" imgH="23796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823C65-8B64-4779-8108-BB2B60F1F5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6294" y="4054911"/>
                        <a:ext cx="2105607" cy="63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AEDFA71E-CACF-497E-9FB2-B3CB9F60AF06}"/>
              </a:ext>
            </a:extLst>
          </p:cNvPr>
          <p:cNvSpPr txBox="1"/>
          <p:nvPr/>
        </p:nvSpPr>
        <p:spPr>
          <a:xfrm>
            <a:off x="5848512" y="2211171"/>
            <a:ext cx="1224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p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0064C-BB12-4E6D-A315-271C26237EC0}"/>
              </a:ext>
            </a:extLst>
          </p:cNvPr>
          <p:cNvSpPr txBox="1"/>
          <p:nvPr/>
        </p:nvSpPr>
        <p:spPr>
          <a:xfrm>
            <a:off x="4412544" y="723354"/>
            <a:ext cx="14993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0" b="1" dirty="0">
                <a:solidFill>
                  <a:srgbClr val="FF0000"/>
                </a:solidFill>
              </a:rPr>
              <a:t>i</a:t>
            </a:r>
            <a:endParaRPr lang="en-US" sz="29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EF3AA8F-848A-4213-94C2-542F15C25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89169"/>
              </p:ext>
            </p:extLst>
          </p:nvPr>
        </p:nvGraphicFramePr>
        <p:xfrm>
          <a:off x="8032648" y="2323012"/>
          <a:ext cx="810870" cy="202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Ảnh Bitmap" r:id="rId4" imgW="561960" imgH="1409760" progId="Paint.Picture">
                  <p:embed/>
                </p:oleObj>
              </mc:Choice>
              <mc:Fallback>
                <p:oleObj name="Ảnh Bitmap" r:id="rId4" imgW="561960" imgH="1409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2648" y="2323012"/>
                        <a:ext cx="810870" cy="202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B5CD71-A6EE-4EC3-AB72-A46752F49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61944"/>
              </p:ext>
            </p:extLst>
          </p:nvPr>
        </p:nvGraphicFramePr>
        <p:xfrm>
          <a:off x="8032648" y="1579410"/>
          <a:ext cx="744756" cy="60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Ảnh Bitmap" r:id="rId6" imgW="514440" imgH="419040" progId="Paint.Picture">
                  <p:embed/>
                </p:oleObj>
              </mc:Choice>
              <mc:Fallback>
                <p:oleObj name="Ảnh Bitmap" r:id="rId6" imgW="514440" imgH="41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2648" y="1579410"/>
                        <a:ext cx="744756" cy="60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4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0064C-BB12-4E6D-A315-271C26237EC0}"/>
              </a:ext>
            </a:extLst>
          </p:cNvPr>
          <p:cNvSpPr txBox="1"/>
          <p:nvPr/>
        </p:nvSpPr>
        <p:spPr>
          <a:xfrm>
            <a:off x="3618600" y="1353158"/>
            <a:ext cx="14993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0" b="1" dirty="0">
                <a:solidFill>
                  <a:srgbClr val="FF0000"/>
                </a:solidFill>
              </a:rPr>
              <a:t>i</a:t>
            </a:r>
            <a:endParaRPr lang="en-US" sz="29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BCB59-8D48-4431-8A80-AE59E5A1F64C}"/>
              </a:ext>
            </a:extLst>
          </p:cNvPr>
          <p:cNvSpPr txBox="1"/>
          <p:nvPr/>
        </p:nvSpPr>
        <p:spPr>
          <a:xfrm>
            <a:off x="5322580" y="606731"/>
            <a:ext cx="14993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I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620D76-3C44-4955-9D0F-75C2FF304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06721"/>
              </p:ext>
            </p:extLst>
          </p:nvPr>
        </p:nvGraphicFramePr>
        <p:xfrm>
          <a:off x="7079667" y="2034934"/>
          <a:ext cx="19145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Ảnh Bitmap" r:id="rId4" imgW="1914480" imgH="2895480" progId="Paint.Picture">
                  <p:embed/>
                </p:oleObj>
              </mc:Choice>
              <mc:Fallback>
                <p:oleObj name="Ảnh Bitmap" r:id="rId4" imgW="1914480" imgH="2895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79667" y="2034934"/>
                        <a:ext cx="191452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604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4" name="y2mate.com - Tập viết lớp 1 Tập viết chữ i_480p">
            <a:hlinkClick r:id="" action="ppaction://media"/>
            <a:extLst>
              <a:ext uri="{FF2B5EF4-FFF2-40B4-BE49-F238E27FC236}">
                <a16:creationId xmlns:a16="http://schemas.microsoft.com/office/drawing/2014/main" id="{64663059-4CD1-4EC2-8BD9-F243AD81B1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2646" y="996304"/>
            <a:ext cx="7808259" cy="53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4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1D851-95C2-4C67-845B-55C4A0D4D87E}"/>
              </a:ext>
            </a:extLst>
          </p:cNvPr>
          <p:cNvSpPr txBox="1"/>
          <p:nvPr/>
        </p:nvSpPr>
        <p:spPr>
          <a:xfrm>
            <a:off x="184662" y="1344423"/>
            <a:ext cx="52472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  <a:p>
            <a:pPr algn="ctr"/>
            <a:r>
              <a:rPr lang="vi-VN" sz="4400" b="1" u="sng" dirty="0">
                <a:solidFill>
                  <a:srgbClr val="FF0000"/>
                </a:solidFill>
              </a:rPr>
              <a:t>Câu </a:t>
            </a:r>
            <a:r>
              <a:rPr lang="vi-VN" sz="4400" b="1" u="sng" dirty="0" err="1">
                <a:solidFill>
                  <a:srgbClr val="FF0000"/>
                </a:solidFill>
              </a:rPr>
              <a:t>đố</a:t>
            </a:r>
            <a:endParaRPr lang="vi-VN" sz="4400" b="1" u="sng" dirty="0">
              <a:solidFill>
                <a:srgbClr val="FF0000"/>
              </a:solidFill>
            </a:endParaRPr>
          </a:p>
          <a:p>
            <a:pPr algn="ctr"/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Xe </a:t>
            </a:r>
            <a:r>
              <a:rPr lang="vi-VN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vi-VN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bốn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bánh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Chạy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bon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bon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píp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píp</a:t>
            </a:r>
            <a:br>
              <a:rPr lang="en-US" sz="4400" b="1" dirty="0">
                <a:solidFill>
                  <a:srgbClr val="7030A0"/>
                </a:solidFill>
              </a:rPr>
            </a:b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xe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sz="4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?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9D1A4-B062-46EB-BB2F-E2876879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47" y="1205681"/>
            <a:ext cx="4617487" cy="4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0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95FF28-7B6E-4BF9-96FF-FC57E33D7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3" y="571951"/>
            <a:ext cx="4617487" cy="4446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EE74F-1ADF-464B-835B-4BC04CB1122A}"/>
              </a:ext>
            </a:extLst>
          </p:cNvPr>
          <p:cNvSpPr txBox="1"/>
          <p:nvPr/>
        </p:nvSpPr>
        <p:spPr>
          <a:xfrm>
            <a:off x="4193146" y="4712569"/>
            <a:ext cx="1043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</a:rPr>
              <a:t>ô</a:t>
            </a:r>
            <a:endParaRPr lang="en-US" sz="9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408A100-FAA9-47FC-9B5D-83434DF68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10034"/>
              </p:ext>
            </p:extLst>
          </p:nvPr>
        </p:nvGraphicFramePr>
        <p:xfrm>
          <a:off x="5421978" y="4724800"/>
          <a:ext cx="702767" cy="132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Ảnh Bitmap" r:id="rId5" imgW="352440" imgH="514440" progId="Paint.Picture">
                  <p:embed/>
                </p:oleObj>
              </mc:Choice>
              <mc:Fallback>
                <p:oleObj name="Ảnh Bitmap" r:id="rId5" imgW="352440" imgH="5144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408A100-FAA9-47FC-9B5D-83434DF68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1978" y="4724800"/>
                        <a:ext cx="702767" cy="132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68F1166-39D0-4BF7-B97E-C10B3384DCE9}"/>
              </a:ext>
            </a:extLst>
          </p:cNvPr>
          <p:cNvSpPr txBox="1"/>
          <p:nvPr/>
        </p:nvSpPr>
        <p:spPr>
          <a:xfrm>
            <a:off x="5913012" y="4705824"/>
            <a:ext cx="932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</a:rPr>
              <a:t>ô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33411 -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8697A-DF27-4AB3-9B13-97E649E7DE51}"/>
              </a:ext>
            </a:extLst>
          </p:cNvPr>
          <p:cNvSpPr/>
          <p:nvPr/>
        </p:nvSpPr>
        <p:spPr>
          <a:xfrm>
            <a:off x="4146582" y="1021977"/>
            <a:ext cx="712694" cy="4450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6263BB-8A8A-4F45-BDCD-A97F0DCA0407}"/>
              </a:ext>
            </a:extLst>
          </p:cNvPr>
          <p:cNvSpPr/>
          <p:nvPr/>
        </p:nvSpPr>
        <p:spPr>
          <a:xfrm>
            <a:off x="7228021" y="1027372"/>
            <a:ext cx="712694" cy="44509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4D362-CC54-4937-8D66-5B174CF07F3A}"/>
              </a:ext>
            </a:extLst>
          </p:cNvPr>
          <p:cNvSpPr/>
          <p:nvPr/>
        </p:nvSpPr>
        <p:spPr>
          <a:xfrm>
            <a:off x="3417029" y="2071742"/>
            <a:ext cx="2171799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7C41E-D56F-4447-9AD0-E22ED58BDA14}"/>
              </a:ext>
            </a:extLst>
          </p:cNvPr>
          <p:cNvSpPr/>
          <p:nvPr/>
        </p:nvSpPr>
        <p:spPr>
          <a:xfrm>
            <a:off x="6498468" y="2052465"/>
            <a:ext cx="2171799" cy="6320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8697A-DF27-4AB3-9B13-97E649E7DE51}"/>
              </a:ext>
            </a:extLst>
          </p:cNvPr>
          <p:cNvSpPr/>
          <p:nvPr/>
        </p:nvSpPr>
        <p:spPr>
          <a:xfrm>
            <a:off x="2648862" y="2592142"/>
            <a:ext cx="369333" cy="2558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4D362-CC54-4937-8D66-5B174CF07F3A}"/>
              </a:ext>
            </a:extLst>
          </p:cNvPr>
          <p:cNvSpPr/>
          <p:nvPr/>
        </p:nvSpPr>
        <p:spPr>
          <a:xfrm>
            <a:off x="2259105" y="3207532"/>
            <a:ext cx="11161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B7DFE-2056-4A85-AA50-CD114B700EC0}"/>
              </a:ext>
            </a:extLst>
          </p:cNvPr>
          <p:cNvSpPr txBox="1"/>
          <p:nvPr/>
        </p:nvSpPr>
        <p:spPr>
          <a:xfrm>
            <a:off x="4205988" y="1038686"/>
            <a:ext cx="33859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T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ED1CAE-8495-4CFE-B4F4-31002AE0C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71393"/>
              </p:ext>
            </p:extLst>
          </p:nvPr>
        </p:nvGraphicFramePr>
        <p:xfrm>
          <a:off x="8422732" y="2564115"/>
          <a:ext cx="1510163" cy="27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Ảnh Bitmap" r:id="rId4" imgW="1266840" imgH="2390760" progId="Paint.Picture">
                  <p:embed/>
                </p:oleObj>
              </mc:Choice>
              <mc:Fallback>
                <p:oleObj name="Ảnh Bitmap" r:id="rId4" imgW="1266840" imgH="2390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2732" y="2564115"/>
                        <a:ext cx="1510163" cy="2734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0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9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6884894" y="524434"/>
            <a:ext cx="5307106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vi-VN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Mẹ! mẹ ơi cô dạy</a:t>
            </a:r>
          </a:p>
          <a:p>
            <a:pPr algn="ctr"/>
            <a:r>
              <a:rPr lang="vi-VN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phương tiện giao thông</a:t>
            </a:r>
          </a:p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vi-VN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Máy bay bay đường không</a:t>
            </a:r>
          </a:p>
          <a:p>
            <a:pPr algn="ctr"/>
            <a:r>
              <a:rPr lang="vi-VN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 tô chạy đường bộ</a:t>
            </a:r>
          </a:p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vi-VN" sz="2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Tàu thuyền ca nô đó</a:t>
            </a:r>
          </a:p>
          <a:p>
            <a:pPr algn="ctr"/>
            <a:r>
              <a:rPr lang="vi-VN" sz="2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Chạy đường thủy mẹ ơi</a:t>
            </a:r>
          </a:p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vi-VN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 nhớ lời cô rồi</a:t>
            </a:r>
            <a:endParaRPr lang="en-US" sz="28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607196" y="6201091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8194" name="Picture 2" descr="https://fn.vinhphuc.edu.vn/UploadImages/mntelo/admin/co%20day%201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" y="472919"/>
            <a:ext cx="6695549" cy="57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6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6" name="y2mate.com - Tập viết lớp 1 chữ t thường_360p">
            <a:hlinkClick r:id="" action="ppaction://media"/>
            <a:extLst>
              <a:ext uri="{FF2B5EF4-FFF2-40B4-BE49-F238E27FC236}">
                <a16:creationId xmlns:a16="http://schemas.microsoft.com/office/drawing/2014/main" id="{C9AF7522-ADD9-4AFD-8F05-73F4DD9A50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5564" y="961525"/>
            <a:ext cx="7402424" cy="49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614FAC-5EB6-4762-9FDF-E039B9FF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11" y="854140"/>
            <a:ext cx="5721909" cy="5149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B5DFE3-ABFC-429C-A6EE-8324BFD5BF4C}"/>
              </a:ext>
            </a:extLst>
          </p:cNvPr>
          <p:cNvSpPr/>
          <p:nvPr/>
        </p:nvSpPr>
        <p:spPr>
          <a:xfrm>
            <a:off x="2642697" y="894613"/>
            <a:ext cx="2940797" cy="490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78FF5-9222-4CFA-9345-E4A82C96D7FD}"/>
              </a:ext>
            </a:extLst>
          </p:cNvPr>
          <p:cNvSpPr/>
          <p:nvPr/>
        </p:nvSpPr>
        <p:spPr>
          <a:xfrm>
            <a:off x="5583494" y="894733"/>
            <a:ext cx="2940797" cy="49081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65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78BC57-7BDC-49B8-977D-78E569D0D4E7}"/>
              </a:ext>
            </a:extLst>
          </p:cNvPr>
          <p:cNvSpPr txBox="1"/>
          <p:nvPr/>
        </p:nvSpPr>
        <p:spPr>
          <a:xfrm>
            <a:off x="3821951" y="4897880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r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3468B-ADB6-4A1C-89CA-8A24A3A6BB88}"/>
              </a:ext>
            </a:extLst>
          </p:cNvPr>
          <p:cNvSpPr txBox="1"/>
          <p:nvPr/>
        </p:nvSpPr>
        <p:spPr>
          <a:xfrm>
            <a:off x="4189954" y="4889648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ư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4807705" y="4909626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22B2FE-1D60-4278-B0B5-0245CBAB492A}"/>
              </a:ext>
            </a:extLst>
          </p:cNvPr>
          <p:cNvSpPr txBox="1"/>
          <p:nvPr/>
        </p:nvSpPr>
        <p:spPr>
          <a:xfrm>
            <a:off x="6372939" y="4872318"/>
            <a:ext cx="61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2060"/>
                </a:solidFill>
              </a:rPr>
              <a:t>h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BB178B-9958-493E-8DA4-B8E6A51C58D9}"/>
              </a:ext>
            </a:extLst>
          </p:cNvPr>
          <p:cNvSpPr txBox="1"/>
          <p:nvPr/>
        </p:nvSpPr>
        <p:spPr>
          <a:xfrm>
            <a:off x="7467606" y="4949073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n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A71E-CACF-497E-9FB2-B3CB9F60AF06}"/>
              </a:ext>
            </a:extLst>
          </p:cNvPr>
          <p:cNvSpPr txBox="1"/>
          <p:nvPr/>
        </p:nvSpPr>
        <p:spPr>
          <a:xfrm>
            <a:off x="7955103" y="4964652"/>
            <a:ext cx="618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g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E68414-E845-4D49-8FE4-5618508AC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96" y="414339"/>
            <a:ext cx="5065320" cy="4558789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E6686A0-BE5D-4F2D-B619-9FFF7DB2E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22981"/>
              </p:ext>
            </p:extLst>
          </p:nvPr>
        </p:nvGraphicFramePr>
        <p:xfrm>
          <a:off x="6096000" y="5180679"/>
          <a:ext cx="379932" cy="7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Ảnh Bitmap" r:id="rId5" imgW="352440" imgH="514440" progId="Paint.Picture">
                  <p:embed/>
                </p:oleObj>
              </mc:Choice>
              <mc:Fallback>
                <p:oleObj name="Ảnh Bitmap" r:id="rId5" imgW="352440" imgH="5144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408A100-FAA9-47FC-9B5D-83434DF68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5180679"/>
                        <a:ext cx="379932" cy="70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AA76DB-6905-4B1F-A2ED-E23FA1BC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49463"/>
              </p:ext>
            </p:extLst>
          </p:nvPr>
        </p:nvGraphicFramePr>
        <p:xfrm>
          <a:off x="3575309" y="5104024"/>
          <a:ext cx="379932" cy="70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Ảnh Bitmap" r:id="rId7" imgW="352440" imgH="514440" progId="Paint.Picture">
                  <p:embed/>
                </p:oleObj>
              </mc:Choice>
              <mc:Fallback>
                <p:oleObj name="Ảnh Bitmap" r:id="rId7" imgW="352440" imgH="514440" progId="Paint.Picture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E6686A0-BE5D-4F2D-B619-9FFF7DB2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5309" y="5104024"/>
                        <a:ext cx="379932" cy="70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F27247-F10F-40B9-A3DC-7D748FEA9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24823"/>
              </p:ext>
            </p:extLst>
          </p:nvPr>
        </p:nvGraphicFramePr>
        <p:xfrm>
          <a:off x="6915323" y="4846975"/>
          <a:ext cx="964713" cy="46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Ảnh Bitmap" r:id="rId8" imgW="704880" imgH="343080" progId="Paint.Picture">
                  <p:embed/>
                </p:oleObj>
              </mc:Choice>
              <mc:Fallback>
                <p:oleObj name="Ảnh Bitmap" r:id="rId8" imgW="704880" imgH="343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15323" y="4846975"/>
                        <a:ext cx="964713" cy="46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9BB2886C-A37F-4ABF-84BE-C2DBF258E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27103"/>
              </p:ext>
            </p:extLst>
          </p:nvPr>
        </p:nvGraphicFramePr>
        <p:xfrm>
          <a:off x="7069391" y="5290090"/>
          <a:ext cx="564580" cy="65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" name="Ảnh Bitmap" r:id="rId10" imgW="352440" imgH="409680" progId="Paint.Picture">
                  <p:embed/>
                </p:oleObj>
              </mc:Choice>
              <mc:Fallback>
                <p:oleObj name="Ảnh Bitmap" r:id="rId10" imgW="352440" imgH="409680" progId="Paint.Pictur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FA3671-0A0C-41FB-9FDE-23D729BC3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69391" y="5290090"/>
                        <a:ext cx="564580" cy="656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9F98AAD4-146C-4026-8082-6734211A9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07003"/>
              </p:ext>
            </p:extLst>
          </p:nvPr>
        </p:nvGraphicFramePr>
        <p:xfrm>
          <a:off x="4168006" y="5755171"/>
          <a:ext cx="790379" cy="30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Ảnh Bitmap" r:id="rId12" imgW="723960" imgH="276120" progId="Paint.Picture">
                  <p:embed/>
                </p:oleObj>
              </mc:Choice>
              <mc:Fallback>
                <p:oleObj name="Ảnh Bitmap" r:id="rId12" imgW="723960" imgH="2761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04DF74-D6A0-4B62-AC39-2E86A98DE1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68006" y="5755171"/>
                        <a:ext cx="790379" cy="301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78BC57-7BDC-49B8-977D-78E569D0D4E7}"/>
              </a:ext>
            </a:extLst>
          </p:cNvPr>
          <p:cNvSpPr txBox="1"/>
          <p:nvPr/>
        </p:nvSpPr>
        <p:spPr>
          <a:xfrm>
            <a:off x="2195052" y="3592434"/>
            <a:ext cx="6182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r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3468B-ADB6-4A1C-89CA-8A24A3A6BB88}"/>
              </a:ext>
            </a:extLst>
          </p:cNvPr>
          <p:cNvSpPr txBox="1"/>
          <p:nvPr/>
        </p:nvSpPr>
        <p:spPr>
          <a:xfrm>
            <a:off x="2940636" y="3646646"/>
            <a:ext cx="15700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ư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4284132" y="3671990"/>
            <a:ext cx="11473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FF0000"/>
                </a:solidFill>
              </a:rPr>
              <a:t>c</a:t>
            </a:r>
            <a:endParaRPr lang="en-US" sz="150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22B2FE-1D60-4278-B0B5-0245CBAB492A}"/>
              </a:ext>
            </a:extLst>
          </p:cNvPr>
          <p:cNvSpPr txBox="1"/>
          <p:nvPr/>
        </p:nvSpPr>
        <p:spPr>
          <a:xfrm>
            <a:off x="6480768" y="3713490"/>
            <a:ext cx="1231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h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A71E-CACF-497E-9FB2-B3CB9F60AF06}"/>
              </a:ext>
            </a:extLst>
          </p:cNvPr>
          <p:cNvSpPr txBox="1"/>
          <p:nvPr/>
        </p:nvSpPr>
        <p:spPr>
          <a:xfrm>
            <a:off x="9581535" y="3766320"/>
            <a:ext cx="11933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g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AA76DB-6905-4B1F-A2ED-E23FA1BC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27225"/>
              </p:ext>
            </p:extLst>
          </p:nvPr>
        </p:nvGraphicFramePr>
        <p:xfrm>
          <a:off x="1511497" y="4218019"/>
          <a:ext cx="750786" cy="143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4AA76DB-6905-4B1F-A2ED-E23FA1BC9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1497" y="4218019"/>
                        <a:ext cx="750786" cy="143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F27247-F10F-40B9-A3DC-7D748FEA9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17637"/>
              </p:ext>
            </p:extLst>
          </p:nvPr>
        </p:nvGraphicFramePr>
        <p:xfrm>
          <a:off x="7127612" y="3554472"/>
          <a:ext cx="2216981" cy="9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Ảnh Bitmap" r:id="rId6" imgW="704880" imgH="343080" progId="Paint.Picture">
                  <p:embed/>
                </p:oleObj>
              </mc:Choice>
              <mc:Fallback>
                <p:oleObj name="Ảnh Bitmap" r:id="rId6" imgW="704880" imgH="34308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F27247-F10F-40B9-A3DC-7D748FEA9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7612" y="3554472"/>
                        <a:ext cx="2216981" cy="929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9BB2886C-A37F-4ABF-84BE-C2DBF258E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42009"/>
              </p:ext>
            </p:extLst>
          </p:nvPr>
        </p:nvGraphicFramePr>
        <p:xfrm>
          <a:off x="7650525" y="4484487"/>
          <a:ext cx="1160220" cy="143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Ảnh Bitmap" r:id="rId8" imgW="352440" imgH="409680" progId="Paint.Picture">
                  <p:embed/>
                </p:oleObj>
              </mc:Choice>
              <mc:Fallback>
                <p:oleObj name="Ảnh Bitmap" r:id="rId8" imgW="352440" imgH="409680" progId="Paint.Picture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9BB2886C-A37F-4ABF-84BE-C2DBF258E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50525" y="4484487"/>
                        <a:ext cx="1160220" cy="143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9F98AAD4-146C-4026-8082-6734211A9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32294"/>
              </p:ext>
            </p:extLst>
          </p:nvPr>
        </p:nvGraphicFramePr>
        <p:xfrm>
          <a:off x="2760014" y="5648060"/>
          <a:ext cx="1661727" cy="63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Ảnh Bitmap" r:id="rId10" imgW="723960" imgH="276120" progId="Paint.Picture">
                  <p:embed/>
                </p:oleObj>
              </mc:Choice>
              <mc:Fallback>
                <p:oleObj name="Ảnh Bitmap" r:id="rId10" imgW="723960" imgH="276120" progId="Paint.Picture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9F98AAD4-146C-4026-8082-6734211A9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60014" y="5648060"/>
                        <a:ext cx="1661727" cy="63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487600E-2FE4-4092-AB9A-02C8CB5DF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71661"/>
              </p:ext>
            </p:extLst>
          </p:nvPr>
        </p:nvGraphicFramePr>
        <p:xfrm>
          <a:off x="5873476" y="4356848"/>
          <a:ext cx="750786" cy="146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Ảnh Bitmap" r:id="rId12" imgW="352440" imgH="514440" progId="Paint.Picture">
                  <p:embed/>
                </p:oleObj>
              </mc:Choice>
              <mc:Fallback>
                <p:oleObj name="Ảnh Bitmap" r:id="rId12" imgW="352440" imgH="514440" progId="Paint.Picture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4AA76DB-6905-4B1F-A2ED-E23FA1BC9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3476" y="4356848"/>
                        <a:ext cx="750786" cy="1460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D4BB178B-9958-493E-8DA4-B8E6A51C58D9}"/>
              </a:ext>
            </a:extLst>
          </p:cNvPr>
          <p:cNvSpPr txBox="1"/>
          <p:nvPr/>
        </p:nvSpPr>
        <p:spPr>
          <a:xfrm>
            <a:off x="8519415" y="3766320"/>
            <a:ext cx="12516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n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2344 -0.4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4235301" y="-500385"/>
            <a:ext cx="41948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0" b="1" dirty="0">
                <a:solidFill>
                  <a:srgbClr val="FF0000"/>
                </a:solidFill>
              </a:rPr>
              <a:t>c</a:t>
            </a:r>
            <a:endParaRPr lang="en-US" sz="45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251CCA-3FD6-4144-A2A6-7EC00AA81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33" y="46887"/>
            <a:ext cx="381000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C994D58-BA1A-461A-9206-6EF924117875}"/>
              </a:ext>
            </a:extLst>
          </p:cNvPr>
          <p:cNvSpPr txBox="1"/>
          <p:nvPr/>
        </p:nvSpPr>
        <p:spPr>
          <a:xfrm>
            <a:off x="1340769" y="475630"/>
            <a:ext cx="2632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7EF6F-5940-4BF4-BC88-FA3A92B7F2CB}"/>
              </a:ext>
            </a:extLst>
          </p:cNvPr>
          <p:cNvSpPr txBox="1"/>
          <p:nvPr/>
        </p:nvSpPr>
        <p:spPr>
          <a:xfrm>
            <a:off x="4004860" y="560115"/>
            <a:ext cx="32162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0753A7-8D07-4C24-9732-F78B36A74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12148"/>
              </p:ext>
            </p:extLst>
          </p:nvPr>
        </p:nvGraphicFramePr>
        <p:xfrm>
          <a:off x="7972093" y="1248631"/>
          <a:ext cx="2378510" cy="357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Ảnh Bitmap" r:id="rId4" imgW="1704960" imgH="2562120" progId="Paint.Picture">
                  <p:embed/>
                </p:oleObj>
              </mc:Choice>
              <mc:Fallback>
                <p:oleObj name="Ảnh Bitmap" r:id="rId4" imgW="1704960" imgH="2562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2093" y="1248631"/>
                        <a:ext cx="2378510" cy="3574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5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2" name="y2mate.com - Tập viết lớp 1 chữ c thường_360p">
            <a:hlinkClick r:id="" action="ppaction://media"/>
            <a:extLst>
              <a:ext uri="{FF2B5EF4-FFF2-40B4-BE49-F238E27FC236}">
                <a16:creationId xmlns:a16="http://schemas.microsoft.com/office/drawing/2014/main" id="{A2C97FCF-0B54-4894-A0DA-1E2B9FA2E0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3211" y="640959"/>
            <a:ext cx="9618739" cy="55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2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9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64D136-9BA5-4697-B469-8BCF7A3D7CBE}"/>
              </a:ext>
            </a:extLst>
          </p:cNvPr>
          <p:cNvSpPr txBox="1"/>
          <p:nvPr/>
        </p:nvSpPr>
        <p:spPr>
          <a:xfrm>
            <a:off x="1610147" y="6239512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highlight>
                <a:srgbClr val="0000FF"/>
              </a:highlight>
            </a:endParaRPr>
          </a:p>
        </p:txBody>
      </p:sp>
      <p:pic>
        <p:nvPicPr>
          <p:cNvPr id="2" name="Picture 2" descr="Cành Bông Hoa Hồng trang trí góc - PNG">
            <a:extLst>
              <a:ext uri="{FF2B5EF4-FFF2-40B4-BE49-F238E27FC236}">
                <a16:creationId xmlns:a16="http://schemas.microsoft.com/office/drawing/2014/main" id="{EF8B13EB-964E-4EC5-959E-6C0C5343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8" y="5064369"/>
            <a:ext cx="2318642" cy="15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ành Bông Hoa Hồng trang trí góc - PNG">
            <a:extLst>
              <a:ext uri="{FF2B5EF4-FFF2-40B4-BE49-F238E27FC236}">
                <a16:creationId xmlns:a16="http://schemas.microsoft.com/office/drawing/2014/main" id="{4D5B10B5-85E4-4DE6-9C4A-C447B780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23489" y="256736"/>
            <a:ext cx="751237" cy="26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ành Bông Hoa Hồng trang trí góc - PNG">
            <a:extLst>
              <a:ext uri="{FF2B5EF4-FFF2-40B4-BE49-F238E27FC236}">
                <a16:creationId xmlns:a16="http://schemas.microsoft.com/office/drawing/2014/main" id="{84E0332D-0E8B-4A6F-8136-2230E53D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5033" y="894968"/>
            <a:ext cx="2778938" cy="15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ành Bông Hoa Hồng trang trí góc - PNG">
            <a:extLst>
              <a:ext uri="{FF2B5EF4-FFF2-40B4-BE49-F238E27FC236}">
                <a16:creationId xmlns:a16="http://schemas.microsoft.com/office/drawing/2014/main" id="{CF7A6D06-F397-4E0B-8609-118BDD20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93836" y="4585945"/>
            <a:ext cx="1643149" cy="23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4B51A-0BB7-446E-85F4-9FA1417FEF06}"/>
              </a:ext>
            </a:extLst>
          </p:cNvPr>
          <p:cNvSpPr txBox="1"/>
          <p:nvPr/>
        </p:nvSpPr>
        <p:spPr>
          <a:xfrm>
            <a:off x="3112619" y="1801973"/>
            <a:ext cx="618196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TRÒ CHƠI</a:t>
            </a:r>
          </a:p>
          <a:p>
            <a:pPr algn="ctr"/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Ai </a:t>
            </a:r>
            <a:r>
              <a:rPr lang="vi-VN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đóan</a:t>
            </a:r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vi-VN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đúng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7395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C5EC6-F016-44E1-8AE6-EBE6F019AAB0}"/>
              </a:ext>
            </a:extLst>
          </p:cNvPr>
          <p:cNvSpPr txBox="1"/>
          <p:nvPr/>
        </p:nvSpPr>
        <p:spPr>
          <a:xfrm>
            <a:off x="2218618" y="1312817"/>
            <a:ext cx="14993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0" b="1" dirty="0">
                <a:solidFill>
                  <a:srgbClr val="FF0000"/>
                </a:solidFill>
              </a:rPr>
              <a:t>i</a:t>
            </a:r>
            <a:endParaRPr lang="en-US" sz="290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365F32-8552-488D-B228-950BA12D0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039946"/>
              </p:ext>
            </p:extLst>
          </p:nvPr>
        </p:nvGraphicFramePr>
        <p:xfrm>
          <a:off x="4319952" y="1611149"/>
          <a:ext cx="1854080" cy="36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408A100-FAA9-47FC-9B5D-83434DF68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9952" y="1611149"/>
                        <a:ext cx="1854080" cy="36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B704B98-2C3A-4814-A2C0-C89F34970223}"/>
              </a:ext>
            </a:extLst>
          </p:cNvPr>
          <p:cNvSpPr txBox="1"/>
          <p:nvPr/>
        </p:nvSpPr>
        <p:spPr>
          <a:xfrm>
            <a:off x="8160598" y="389487"/>
            <a:ext cx="2632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A54B97-2FD3-40D1-9FBD-F3F476A83FB8}"/>
              </a:ext>
            </a:extLst>
          </p:cNvPr>
          <p:cNvSpPr/>
          <p:nvPr/>
        </p:nvSpPr>
        <p:spPr>
          <a:xfrm>
            <a:off x="976571" y="2011969"/>
            <a:ext cx="2791769" cy="2894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70319-4B3A-41D5-930F-E74356FCE04D}"/>
              </a:ext>
            </a:extLst>
          </p:cNvPr>
          <p:cNvSpPr/>
          <p:nvPr/>
        </p:nvSpPr>
        <p:spPr>
          <a:xfrm>
            <a:off x="4064350" y="739588"/>
            <a:ext cx="2714864" cy="4265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21A5E40-A41A-48DC-B25D-C004AA766C8D}"/>
              </a:ext>
            </a:extLst>
          </p:cNvPr>
          <p:cNvSpPr/>
          <p:nvPr/>
        </p:nvSpPr>
        <p:spPr>
          <a:xfrm>
            <a:off x="7136611" y="967627"/>
            <a:ext cx="4680360" cy="4037926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5039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C5EC6-F016-44E1-8AE6-EBE6F019AAB0}"/>
              </a:ext>
            </a:extLst>
          </p:cNvPr>
          <p:cNvSpPr txBox="1"/>
          <p:nvPr/>
        </p:nvSpPr>
        <p:spPr>
          <a:xfrm>
            <a:off x="5014628" y="408019"/>
            <a:ext cx="24051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b="1" dirty="0">
                <a:solidFill>
                  <a:srgbClr val="FF0000"/>
                </a:solidFill>
              </a:rPr>
              <a:t>i</a:t>
            </a:r>
            <a:endParaRPr lang="en-US" sz="400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89DA3-95D2-4EB0-A0AD-15815C3AFD5A}"/>
              </a:ext>
            </a:extLst>
          </p:cNvPr>
          <p:cNvSpPr/>
          <p:nvPr/>
        </p:nvSpPr>
        <p:spPr>
          <a:xfrm rot="5400000">
            <a:off x="5094885" y="-1389722"/>
            <a:ext cx="1690398" cy="5943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DF8E4-A9DF-4416-94CD-12147CE29570}"/>
              </a:ext>
            </a:extLst>
          </p:cNvPr>
          <p:cNvSpPr/>
          <p:nvPr/>
        </p:nvSpPr>
        <p:spPr>
          <a:xfrm rot="5400000">
            <a:off x="4195368" y="1200194"/>
            <a:ext cx="3489431" cy="594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8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18" name="Picture 2" descr="Top 5 Giáo án bài thơ cô dạy con cho trẻ mầm non hay nhất - AllTop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" y="228600"/>
            <a:ext cx="11799455" cy="65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2066950" y="6226824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9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189345" y="0"/>
            <a:ext cx="530710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vi-VN" sz="4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 đi trên đường bộ</a:t>
            </a:r>
          </a:p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 đi trên vỉa hè</a:t>
            </a:r>
          </a:p>
          <a:p>
            <a:pPr algn="ctr"/>
            <a:endParaRPr lang="vi-VN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23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5365F32-8552-488D-B228-950BA12D0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25980"/>
              </p:ext>
            </p:extLst>
          </p:nvPr>
        </p:nvGraphicFramePr>
        <p:xfrm>
          <a:off x="2725583" y="1611150"/>
          <a:ext cx="1854080" cy="36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5365F32-8552-488D-B228-950BA12D0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5583" y="1611150"/>
                        <a:ext cx="1854080" cy="36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B704B98-2C3A-4814-A2C0-C89F34970223}"/>
              </a:ext>
            </a:extLst>
          </p:cNvPr>
          <p:cNvSpPr txBox="1"/>
          <p:nvPr/>
        </p:nvSpPr>
        <p:spPr>
          <a:xfrm>
            <a:off x="6547284" y="743523"/>
            <a:ext cx="2632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70319-4B3A-41D5-930F-E74356FCE04D}"/>
              </a:ext>
            </a:extLst>
          </p:cNvPr>
          <p:cNvSpPr/>
          <p:nvPr/>
        </p:nvSpPr>
        <p:spPr>
          <a:xfrm>
            <a:off x="2114225" y="1007904"/>
            <a:ext cx="2714864" cy="42659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21A5E40-A41A-48DC-B25D-C004AA766C8D}"/>
              </a:ext>
            </a:extLst>
          </p:cNvPr>
          <p:cNvSpPr/>
          <p:nvPr/>
        </p:nvSpPr>
        <p:spPr>
          <a:xfrm>
            <a:off x="5475660" y="1121923"/>
            <a:ext cx="4680360" cy="403792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7936EA-AA9E-477B-B4C2-EECF403D9F69}"/>
              </a:ext>
            </a:extLst>
          </p:cNvPr>
          <p:cNvSpPr/>
          <p:nvPr/>
        </p:nvSpPr>
        <p:spPr>
          <a:xfrm>
            <a:off x="5462818" y="833716"/>
            <a:ext cx="760914" cy="49888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3C95B-3478-4C31-A7C7-134025899B6F}"/>
              </a:ext>
            </a:extLst>
          </p:cNvPr>
          <p:cNvSpPr/>
          <p:nvPr/>
        </p:nvSpPr>
        <p:spPr>
          <a:xfrm>
            <a:off x="4659186" y="2320845"/>
            <a:ext cx="2299447" cy="72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88D8F-947C-46F9-BA91-85A6C53F1BD9}"/>
              </a:ext>
            </a:extLst>
          </p:cNvPr>
          <p:cNvSpPr/>
          <p:nvPr/>
        </p:nvSpPr>
        <p:spPr>
          <a:xfrm>
            <a:off x="5410749" y="722329"/>
            <a:ext cx="513474" cy="5547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60C2FF-C704-47AA-889B-BBC0ED8FF431}"/>
              </a:ext>
            </a:extLst>
          </p:cNvPr>
          <p:cNvSpPr/>
          <p:nvPr/>
        </p:nvSpPr>
        <p:spPr>
          <a:xfrm>
            <a:off x="2891914" y="722385"/>
            <a:ext cx="2555052" cy="5580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7DD98C-2BE9-47D0-89E2-DC250D20C173}"/>
              </a:ext>
            </a:extLst>
          </p:cNvPr>
          <p:cNvSpPr/>
          <p:nvPr/>
        </p:nvSpPr>
        <p:spPr>
          <a:xfrm>
            <a:off x="5861753" y="705852"/>
            <a:ext cx="2555052" cy="5580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704B98-2C3A-4814-A2C0-C89F34970223}"/>
              </a:ext>
            </a:extLst>
          </p:cNvPr>
          <p:cNvSpPr txBox="1"/>
          <p:nvPr/>
        </p:nvSpPr>
        <p:spPr>
          <a:xfrm>
            <a:off x="4493795" y="408019"/>
            <a:ext cx="2632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38BF2DA-25D1-4598-AAC4-C652636FAD9A}"/>
              </a:ext>
            </a:extLst>
          </p:cNvPr>
          <p:cNvSpPr/>
          <p:nvPr/>
        </p:nvSpPr>
        <p:spPr>
          <a:xfrm>
            <a:off x="2608729" y="760120"/>
            <a:ext cx="6570942" cy="458544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02884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704B98-2C3A-4814-A2C0-C89F34970223}"/>
              </a:ext>
            </a:extLst>
          </p:cNvPr>
          <p:cNvSpPr txBox="1"/>
          <p:nvPr/>
        </p:nvSpPr>
        <p:spPr>
          <a:xfrm>
            <a:off x="4493795" y="408019"/>
            <a:ext cx="26323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0" b="1" dirty="0">
                <a:solidFill>
                  <a:srgbClr val="FF0000"/>
                </a:solidFill>
              </a:rPr>
              <a:t>c</a:t>
            </a:r>
            <a:endParaRPr lang="en-US" sz="35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EFDDDD-DF61-4ABB-9E66-4432A1498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95975"/>
              </p:ext>
            </p:extLst>
          </p:nvPr>
        </p:nvGraphicFramePr>
        <p:xfrm>
          <a:off x="3113207" y="1384828"/>
          <a:ext cx="54959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Ảnh Bitmap" r:id="rId4" imgW="5438880" imgH="2381400" progId="Paint.Picture">
                  <p:embed/>
                </p:oleObj>
              </mc:Choice>
              <mc:Fallback>
                <p:oleObj name="Ảnh Bitmap" r:id="rId4" imgW="5438880" imgH="2381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3207" y="1384828"/>
                        <a:ext cx="5495925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A7E852E-13BC-4287-A381-9BAEFEB75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10157"/>
              </p:ext>
            </p:extLst>
          </p:nvPr>
        </p:nvGraphicFramePr>
        <p:xfrm>
          <a:off x="3041592" y="3725605"/>
          <a:ext cx="54959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Ảnh Bitmap" r:id="rId6" imgW="5495760" imgH="1380960" progId="Paint.Picture">
                  <p:embed/>
                </p:oleObj>
              </mc:Choice>
              <mc:Fallback>
                <p:oleObj name="Ảnh Bitmap" r:id="rId6" imgW="5495760" imgH="1380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1592" y="3725605"/>
                        <a:ext cx="549592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9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AA22E7-E8BD-40D6-BE6A-86F457057B5D}"/>
              </a:ext>
            </a:extLst>
          </p:cNvPr>
          <p:cNvSpPr txBox="1"/>
          <p:nvPr/>
        </p:nvSpPr>
        <p:spPr>
          <a:xfrm>
            <a:off x="7789849" y="1766570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B0F0"/>
                </a:solidFill>
              </a:rPr>
              <a:t>c</a:t>
            </a:r>
            <a:endParaRPr lang="en-US" sz="100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FC8453-6C57-4BD6-A5BA-2EF1907EF592}"/>
              </a:ext>
            </a:extLst>
          </p:cNvPr>
          <p:cNvSpPr txBox="1"/>
          <p:nvPr/>
        </p:nvSpPr>
        <p:spPr>
          <a:xfrm>
            <a:off x="5422976" y="1797784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B0F0"/>
                </a:solidFill>
              </a:rPr>
              <a:t>i</a:t>
            </a:r>
            <a:endParaRPr lang="en-US" sz="10000" b="1" dirty="0">
              <a:solidFill>
                <a:srgbClr val="00B0F0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63C85A-0185-42B8-A365-83460564E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45723"/>
              </p:ext>
            </p:extLst>
          </p:nvPr>
        </p:nvGraphicFramePr>
        <p:xfrm>
          <a:off x="6648377" y="1842644"/>
          <a:ext cx="553354" cy="141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4AA76DB-6905-4B1F-A2ED-E23FA1BC9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377" y="1842644"/>
                        <a:ext cx="553354" cy="141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9089E2A-ED84-4646-ADCC-115E79BE076A}"/>
              </a:ext>
            </a:extLst>
          </p:cNvPr>
          <p:cNvSpPr txBox="1"/>
          <p:nvPr/>
        </p:nvSpPr>
        <p:spPr>
          <a:xfrm>
            <a:off x="5728557" y="3341772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0000"/>
                </a:solidFill>
              </a:rPr>
              <a:t>u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CA2A1-287D-4C35-B796-B9A3D87C52E9}"/>
              </a:ext>
            </a:extLst>
          </p:cNvPr>
          <p:cNvSpPr txBox="1"/>
          <p:nvPr/>
        </p:nvSpPr>
        <p:spPr>
          <a:xfrm>
            <a:off x="7482027" y="3328325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0000"/>
                </a:solidFill>
              </a:rPr>
              <a:t>ư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B13E3-2704-48A6-8F75-ADAD3FB553E6}"/>
              </a:ext>
            </a:extLst>
          </p:cNvPr>
          <p:cNvSpPr txBox="1"/>
          <p:nvPr/>
        </p:nvSpPr>
        <p:spPr>
          <a:xfrm>
            <a:off x="5944274" y="4621666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FF00"/>
                </a:solidFill>
              </a:rPr>
              <a:t>e</a:t>
            </a:r>
            <a:endParaRPr lang="en-US" sz="100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3A4D5B-0E8E-4239-88F3-60F869EE7C63}"/>
              </a:ext>
            </a:extLst>
          </p:cNvPr>
          <p:cNvSpPr txBox="1"/>
          <p:nvPr/>
        </p:nvSpPr>
        <p:spPr>
          <a:xfrm>
            <a:off x="7436040" y="4610552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FF00"/>
                </a:solidFill>
              </a:rPr>
              <a:t>ê</a:t>
            </a:r>
            <a:endParaRPr lang="en-US" sz="10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E45BF-5188-48F7-9C0E-85995B7DA6B0}"/>
              </a:ext>
            </a:extLst>
          </p:cNvPr>
          <p:cNvSpPr txBox="1"/>
          <p:nvPr/>
        </p:nvSpPr>
        <p:spPr>
          <a:xfrm>
            <a:off x="369330" y="605118"/>
            <a:ext cx="1157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err="1">
                <a:solidFill>
                  <a:srgbClr val="FF0000"/>
                </a:solidFill>
              </a:rPr>
              <a:t>Đố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các</a:t>
            </a:r>
            <a:r>
              <a:rPr lang="vi-VN" sz="2800" dirty="0">
                <a:solidFill>
                  <a:srgbClr val="FF0000"/>
                </a:solidFill>
              </a:rPr>
              <a:t> con </a:t>
            </a:r>
            <a:r>
              <a:rPr lang="vi-VN" sz="2800" dirty="0" err="1">
                <a:solidFill>
                  <a:srgbClr val="FF0000"/>
                </a:solidFill>
              </a:rPr>
              <a:t>chúng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mình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vừa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được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làm</a:t>
            </a:r>
            <a:r>
              <a:rPr lang="vi-VN" sz="2800" dirty="0">
                <a:solidFill>
                  <a:srgbClr val="FF0000"/>
                </a:solidFill>
              </a:rPr>
              <a:t> quen </a:t>
            </a:r>
            <a:r>
              <a:rPr lang="vi-VN" sz="2800" dirty="0" err="1">
                <a:solidFill>
                  <a:srgbClr val="FF0000"/>
                </a:solidFill>
              </a:rPr>
              <a:t>với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nhóm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chữ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nào</a:t>
            </a:r>
            <a:r>
              <a:rPr lang="vi-VN" sz="2800" dirty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E4189-4874-41D6-B4CB-DAC820622F45}"/>
              </a:ext>
            </a:extLst>
          </p:cNvPr>
          <p:cNvSpPr txBox="1"/>
          <p:nvPr/>
        </p:nvSpPr>
        <p:spPr>
          <a:xfrm>
            <a:off x="3028302" y="2141443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/>
              <a:t>1.</a:t>
            </a:r>
            <a:endParaRPr lang="en-US" sz="7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A9CA41-0B3A-4F76-B2B7-12E8C708C3A4}"/>
              </a:ext>
            </a:extLst>
          </p:cNvPr>
          <p:cNvSpPr txBox="1"/>
          <p:nvPr/>
        </p:nvSpPr>
        <p:spPr>
          <a:xfrm>
            <a:off x="3128088" y="3655180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B050"/>
                </a:solidFill>
              </a:rPr>
              <a:t>2.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E686EF-8154-4802-B5CA-F8A90E1F207C}"/>
              </a:ext>
            </a:extLst>
          </p:cNvPr>
          <p:cNvSpPr txBox="1"/>
          <p:nvPr/>
        </p:nvSpPr>
        <p:spPr>
          <a:xfrm>
            <a:off x="3057134" y="5008854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3.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7036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AA22E7-E8BD-40D6-BE6A-86F457057B5D}"/>
              </a:ext>
            </a:extLst>
          </p:cNvPr>
          <p:cNvSpPr txBox="1"/>
          <p:nvPr/>
        </p:nvSpPr>
        <p:spPr>
          <a:xfrm>
            <a:off x="7789849" y="1766570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B0F0"/>
                </a:solidFill>
              </a:rPr>
              <a:t>c</a:t>
            </a:r>
            <a:endParaRPr lang="en-US" sz="10000" b="1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FC8453-6C57-4BD6-A5BA-2EF1907EF592}"/>
              </a:ext>
            </a:extLst>
          </p:cNvPr>
          <p:cNvSpPr txBox="1"/>
          <p:nvPr/>
        </p:nvSpPr>
        <p:spPr>
          <a:xfrm>
            <a:off x="5422976" y="1797784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B0F0"/>
                </a:solidFill>
              </a:rPr>
              <a:t>i</a:t>
            </a:r>
            <a:endParaRPr lang="en-US" sz="10000" b="1" dirty="0">
              <a:solidFill>
                <a:srgbClr val="00B0F0"/>
              </a:solidFill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63C85A-0185-42B8-A365-83460564E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32817"/>
              </p:ext>
            </p:extLst>
          </p:nvPr>
        </p:nvGraphicFramePr>
        <p:xfrm>
          <a:off x="6648377" y="1842644"/>
          <a:ext cx="553354" cy="141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263C85A-0185-42B8-A365-83460564E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8377" y="1842644"/>
                        <a:ext cx="553354" cy="141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9089E2A-ED84-4646-ADCC-115E79BE076A}"/>
              </a:ext>
            </a:extLst>
          </p:cNvPr>
          <p:cNvSpPr txBox="1"/>
          <p:nvPr/>
        </p:nvSpPr>
        <p:spPr>
          <a:xfrm>
            <a:off x="5728557" y="3341772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0000"/>
                </a:solidFill>
              </a:rPr>
              <a:t>u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CA2A1-287D-4C35-B796-B9A3D87C52E9}"/>
              </a:ext>
            </a:extLst>
          </p:cNvPr>
          <p:cNvSpPr txBox="1"/>
          <p:nvPr/>
        </p:nvSpPr>
        <p:spPr>
          <a:xfrm>
            <a:off x="7482027" y="3328325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0000"/>
                </a:solidFill>
              </a:rPr>
              <a:t>ư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B13E3-2704-48A6-8F75-ADAD3FB553E6}"/>
              </a:ext>
            </a:extLst>
          </p:cNvPr>
          <p:cNvSpPr txBox="1"/>
          <p:nvPr/>
        </p:nvSpPr>
        <p:spPr>
          <a:xfrm>
            <a:off x="5944274" y="4621666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FF00"/>
                </a:solidFill>
              </a:rPr>
              <a:t>e</a:t>
            </a:r>
            <a:endParaRPr lang="en-US" sz="100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3A4D5B-0E8E-4239-88F3-60F869EE7C63}"/>
              </a:ext>
            </a:extLst>
          </p:cNvPr>
          <p:cNvSpPr txBox="1"/>
          <p:nvPr/>
        </p:nvSpPr>
        <p:spPr>
          <a:xfrm>
            <a:off x="7436040" y="4610552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FFFF00"/>
                </a:solidFill>
              </a:rPr>
              <a:t>ê</a:t>
            </a:r>
            <a:endParaRPr lang="en-US" sz="10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E45BF-5188-48F7-9C0E-85995B7DA6B0}"/>
              </a:ext>
            </a:extLst>
          </p:cNvPr>
          <p:cNvSpPr txBox="1"/>
          <p:nvPr/>
        </p:nvSpPr>
        <p:spPr>
          <a:xfrm>
            <a:off x="369330" y="605118"/>
            <a:ext cx="1157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err="1">
                <a:solidFill>
                  <a:srgbClr val="FF0000"/>
                </a:solidFill>
              </a:rPr>
              <a:t>Đố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các</a:t>
            </a:r>
            <a:r>
              <a:rPr lang="vi-VN" sz="2800" dirty="0">
                <a:solidFill>
                  <a:srgbClr val="FF0000"/>
                </a:solidFill>
              </a:rPr>
              <a:t> con </a:t>
            </a:r>
            <a:r>
              <a:rPr lang="vi-VN" sz="2800" dirty="0" err="1">
                <a:solidFill>
                  <a:srgbClr val="FF0000"/>
                </a:solidFill>
              </a:rPr>
              <a:t>chúng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mình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vừa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được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làm</a:t>
            </a:r>
            <a:r>
              <a:rPr lang="vi-VN" sz="2800" dirty="0">
                <a:solidFill>
                  <a:srgbClr val="FF0000"/>
                </a:solidFill>
              </a:rPr>
              <a:t> quen </a:t>
            </a:r>
            <a:r>
              <a:rPr lang="vi-VN" sz="2800" dirty="0" err="1">
                <a:solidFill>
                  <a:srgbClr val="FF0000"/>
                </a:solidFill>
              </a:rPr>
              <a:t>với</a:t>
            </a:r>
            <a:r>
              <a:rPr lang="vi-VN" sz="2800" dirty="0">
                <a:solidFill>
                  <a:srgbClr val="FF0000"/>
                </a:solidFill>
              </a:rPr>
              <a:t> nhôm </a:t>
            </a:r>
            <a:r>
              <a:rPr lang="vi-VN" sz="2800" dirty="0" err="1">
                <a:solidFill>
                  <a:srgbClr val="FF0000"/>
                </a:solidFill>
              </a:rPr>
              <a:t>chữ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nào</a:t>
            </a:r>
            <a:r>
              <a:rPr lang="vi-VN" sz="2800" dirty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E4189-4874-41D6-B4CB-DAC820622F45}"/>
              </a:ext>
            </a:extLst>
          </p:cNvPr>
          <p:cNvSpPr txBox="1"/>
          <p:nvPr/>
        </p:nvSpPr>
        <p:spPr>
          <a:xfrm>
            <a:off x="3028302" y="2141443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/>
              <a:t>1.</a:t>
            </a:r>
            <a:endParaRPr lang="en-US" sz="7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A9CA41-0B3A-4F76-B2B7-12E8C708C3A4}"/>
              </a:ext>
            </a:extLst>
          </p:cNvPr>
          <p:cNvSpPr txBox="1"/>
          <p:nvPr/>
        </p:nvSpPr>
        <p:spPr>
          <a:xfrm>
            <a:off x="3128088" y="3655180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B050"/>
                </a:solidFill>
              </a:rPr>
              <a:t>2.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E686EF-8154-4802-B5CA-F8A90E1F207C}"/>
              </a:ext>
            </a:extLst>
          </p:cNvPr>
          <p:cNvSpPr txBox="1"/>
          <p:nvPr/>
        </p:nvSpPr>
        <p:spPr>
          <a:xfrm>
            <a:off x="3057134" y="5008854"/>
            <a:ext cx="104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</a:rPr>
              <a:t>3.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5447A6-E6C7-46D9-BB16-BF2980E95E24}"/>
              </a:ext>
            </a:extLst>
          </p:cNvPr>
          <p:cNvSpPr txBox="1"/>
          <p:nvPr/>
        </p:nvSpPr>
        <p:spPr>
          <a:xfrm>
            <a:off x="5484793" y="1797784"/>
            <a:ext cx="1042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B0F0"/>
                </a:solidFill>
              </a:rPr>
              <a:t>i</a:t>
            </a:r>
            <a:endParaRPr lang="en-US" sz="10000" b="1" dirty="0">
              <a:solidFill>
                <a:srgbClr val="00B0F0"/>
              </a:solidFill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135D1A-B0AD-4FE9-855D-284192CE7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32817"/>
              </p:ext>
            </p:extLst>
          </p:nvPr>
        </p:nvGraphicFramePr>
        <p:xfrm>
          <a:off x="6710194" y="1842644"/>
          <a:ext cx="553354" cy="141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Ảnh Bitmap" r:id="rId4" imgW="352440" imgH="514440" progId="Paint.Picture">
                  <p:embed/>
                </p:oleObj>
              </mc:Choice>
              <mc:Fallback>
                <p:oleObj name="Ảnh Bitmap" r:id="rId4" imgW="352440" imgH="514440" progId="Paint.Picture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263C85A-0185-42B8-A365-83460564E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0194" y="1842644"/>
                        <a:ext cx="553354" cy="141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25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  <p:bldP spid="33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8434" name="Picture 2" descr="Tàu cano điều khiển từ xa pin sạc HY802 giá rẻ">
            <a:extLst>
              <a:ext uri="{FF2B5EF4-FFF2-40B4-BE49-F238E27FC236}">
                <a16:creationId xmlns:a16="http://schemas.microsoft.com/office/drawing/2014/main" id="{A1B62CEB-9088-47AE-AAC0-4F38BE0B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5" y="1656239"/>
            <a:ext cx="3369964" cy="33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XE ĐẠP ĐIỆN SONCO 133M">
            <a:extLst>
              <a:ext uri="{FF2B5EF4-FFF2-40B4-BE49-F238E27FC236}">
                <a16:creationId xmlns:a16="http://schemas.microsoft.com/office/drawing/2014/main" id="{8703DCD3-1C11-441B-9110-AA36E89F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48" y="1831796"/>
            <a:ext cx="3194407" cy="31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9B28C-48EB-4209-AC34-ED636FE04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48" y="806824"/>
            <a:ext cx="4249979" cy="4277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83EDB-324A-4ABD-BECE-3AC829D9CAFA}"/>
              </a:ext>
            </a:extLst>
          </p:cNvPr>
          <p:cNvSpPr txBox="1"/>
          <p:nvPr/>
        </p:nvSpPr>
        <p:spPr>
          <a:xfrm>
            <a:off x="426781" y="5201761"/>
            <a:ext cx="296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  </a:t>
            </a:r>
            <a:r>
              <a:rPr lang="vi-VN" sz="5400" b="1" dirty="0">
                <a:solidFill>
                  <a:srgbClr val="FF0000"/>
                </a:solidFill>
              </a:rPr>
              <a:t>C</a:t>
            </a:r>
            <a:r>
              <a:rPr lang="vi-VN" sz="5400" b="1" dirty="0">
                <a:solidFill>
                  <a:srgbClr val="00B050"/>
                </a:solidFill>
              </a:rPr>
              <a:t>a nô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1FD7D-35D6-49A6-935E-4B39F01AEE34}"/>
              </a:ext>
            </a:extLst>
          </p:cNvPr>
          <p:cNvSpPr txBox="1"/>
          <p:nvPr/>
        </p:nvSpPr>
        <p:spPr>
          <a:xfrm>
            <a:off x="3590728" y="5201761"/>
            <a:ext cx="458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Xe </a:t>
            </a:r>
            <a:r>
              <a:rPr lang="vi-VN" sz="5400" b="1" dirty="0" err="1">
                <a:solidFill>
                  <a:srgbClr val="FF0000"/>
                </a:solidFill>
              </a:rPr>
              <a:t>đạp</a:t>
            </a:r>
            <a:r>
              <a:rPr lang="vi-VN" sz="5400" b="1" dirty="0">
                <a:solidFill>
                  <a:srgbClr val="FF0000"/>
                </a:solidFill>
              </a:rPr>
              <a:t> đ </a:t>
            </a:r>
            <a:r>
              <a:rPr lang="vi-VN" sz="5400" b="1" dirty="0" err="1">
                <a:solidFill>
                  <a:srgbClr val="FF0000"/>
                </a:solidFill>
              </a:rPr>
              <a:t>ện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82C57C-ADAD-4BBA-9E42-E1F1B282EE27}"/>
              </a:ext>
            </a:extLst>
          </p:cNvPr>
          <p:cNvSpPr txBox="1"/>
          <p:nvPr/>
        </p:nvSpPr>
        <p:spPr>
          <a:xfrm>
            <a:off x="8433776" y="5201705"/>
            <a:ext cx="4249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err="1"/>
              <a:t>rực</a:t>
            </a:r>
            <a:r>
              <a:rPr lang="vi-VN" sz="5400" b="1" dirty="0"/>
              <a:t> thăng</a:t>
            </a:r>
            <a:endParaRPr lang="en-US" sz="5400" b="1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A08547A-4C80-4F7F-A2E7-D7015C395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09248"/>
              </p:ext>
            </p:extLst>
          </p:nvPr>
        </p:nvGraphicFramePr>
        <p:xfrm>
          <a:off x="8161008" y="5177892"/>
          <a:ext cx="369333" cy="82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Ảnh Bitmap" r:id="rId7" imgW="352440" imgH="514440" progId="Paint.Picture">
                  <p:embed/>
                </p:oleObj>
              </mc:Choice>
              <mc:Fallback>
                <p:oleObj name="Ảnh Bitmap" r:id="rId7" imgW="352440" imgH="514440" progId="Paint.Picture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135D1A-B0AD-4FE9-855D-284192CE7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1008" y="5177892"/>
                        <a:ext cx="369333" cy="82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2F40E94-C31E-42C6-BA0B-A2558A6015A8}"/>
              </a:ext>
            </a:extLst>
          </p:cNvPr>
          <p:cNvSpPr txBox="1"/>
          <p:nvPr/>
        </p:nvSpPr>
        <p:spPr>
          <a:xfrm>
            <a:off x="6444158" y="5279351"/>
            <a:ext cx="369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B0F0"/>
                </a:solidFill>
              </a:rPr>
              <a:t>i</a:t>
            </a:r>
            <a:endParaRPr lang="en-US" sz="5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3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8434" name="Picture 2" descr="Tàu cano điều khiển từ xa pin sạc HY802 giá rẻ">
            <a:extLst>
              <a:ext uri="{FF2B5EF4-FFF2-40B4-BE49-F238E27FC236}">
                <a16:creationId xmlns:a16="http://schemas.microsoft.com/office/drawing/2014/main" id="{A1B62CEB-9088-47AE-AAC0-4F38BE0B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5" y="1656239"/>
            <a:ext cx="3369964" cy="33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XE ĐẠP ĐIỆN SONCO 133M">
            <a:extLst>
              <a:ext uri="{FF2B5EF4-FFF2-40B4-BE49-F238E27FC236}">
                <a16:creationId xmlns:a16="http://schemas.microsoft.com/office/drawing/2014/main" id="{8703DCD3-1C11-441B-9110-AA36E89F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09" y="1888973"/>
            <a:ext cx="3194407" cy="31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9B28C-48EB-4209-AC34-ED636FE04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48" y="806824"/>
            <a:ext cx="4249979" cy="4277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83EDB-324A-4ABD-BECE-3AC829D9CAFA}"/>
              </a:ext>
            </a:extLst>
          </p:cNvPr>
          <p:cNvSpPr txBox="1"/>
          <p:nvPr/>
        </p:nvSpPr>
        <p:spPr>
          <a:xfrm>
            <a:off x="426781" y="5201761"/>
            <a:ext cx="296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  </a:t>
            </a:r>
            <a:r>
              <a:rPr lang="vi-VN" sz="5400" b="1" dirty="0">
                <a:solidFill>
                  <a:srgbClr val="FF0000"/>
                </a:solidFill>
              </a:rPr>
              <a:t>C</a:t>
            </a:r>
            <a:r>
              <a:rPr lang="vi-VN" sz="5400" b="1" dirty="0">
                <a:solidFill>
                  <a:srgbClr val="00B050"/>
                </a:solidFill>
              </a:rPr>
              <a:t>a nô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1FD7D-35D6-49A6-935E-4B39F01AEE34}"/>
              </a:ext>
            </a:extLst>
          </p:cNvPr>
          <p:cNvSpPr txBox="1"/>
          <p:nvPr/>
        </p:nvSpPr>
        <p:spPr>
          <a:xfrm>
            <a:off x="3590728" y="5201761"/>
            <a:ext cx="458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Xe </a:t>
            </a:r>
            <a:r>
              <a:rPr lang="vi-VN" sz="5400" b="1" dirty="0" err="1">
                <a:solidFill>
                  <a:srgbClr val="FF0000"/>
                </a:solidFill>
              </a:rPr>
              <a:t>đạp</a:t>
            </a:r>
            <a:r>
              <a:rPr lang="vi-VN" sz="5400" b="1" dirty="0">
                <a:solidFill>
                  <a:srgbClr val="FF0000"/>
                </a:solidFill>
              </a:rPr>
              <a:t> đ </a:t>
            </a:r>
            <a:r>
              <a:rPr lang="vi-VN" sz="5400" b="1" dirty="0" err="1">
                <a:solidFill>
                  <a:srgbClr val="FF0000"/>
                </a:solidFill>
              </a:rPr>
              <a:t>ện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82C57C-ADAD-4BBA-9E42-E1F1B282EE27}"/>
              </a:ext>
            </a:extLst>
          </p:cNvPr>
          <p:cNvSpPr txBox="1"/>
          <p:nvPr/>
        </p:nvSpPr>
        <p:spPr>
          <a:xfrm>
            <a:off x="8433776" y="5201705"/>
            <a:ext cx="4249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err="1"/>
              <a:t>rực</a:t>
            </a:r>
            <a:r>
              <a:rPr lang="vi-VN" sz="5400" b="1" dirty="0"/>
              <a:t> thăng</a:t>
            </a:r>
            <a:endParaRPr lang="en-US" sz="5400" b="1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A08547A-4C80-4F7F-A2E7-D7015C3958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1008" y="5177892"/>
          <a:ext cx="369333" cy="82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Ảnh Bitmap" r:id="rId7" imgW="352440" imgH="514440" progId="Paint.Picture">
                  <p:embed/>
                </p:oleObj>
              </mc:Choice>
              <mc:Fallback>
                <p:oleObj name="Ảnh Bitmap" r:id="rId7" imgW="352440" imgH="514440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A08547A-4C80-4F7F-A2E7-D7015C395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1008" y="5177892"/>
                        <a:ext cx="369333" cy="82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2F40E94-C31E-42C6-BA0B-A2558A6015A8}"/>
              </a:ext>
            </a:extLst>
          </p:cNvPr>
          <p:cNvSpPr txBox="1"/>
          <p:nvPr/>
        </p:nvSpPr>
        <p:spPr>
          <a:xfrm>
            <a:off x="6444158" y="5279351"/>
            <a:ext cx="369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B0F0"/>
                </a:solidFill>
              </a:rPr>
              <a:t>i</a:t>
            </a:r>
            <a:endParaRPr lang="en-US" sz="5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0.08195 L 0.2931 -0.168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3333 L 0.26849 -0.1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8434" name="Picture 2" descr="Tàu cano điều khiển từ xa pin sạc HY802 giá rẻ">
            <a:extLst>
              <a:ext uri="{FF2B5EF4-FFF2-40B4-BE49-F238E27FC236}">
                <a16:creationId xmlns:a16="http://schemas.microsoft.com/office/drawing/2014/main" id="{A1B62CEB-9088-47AE-AAC0-4F38BE0B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3" y="750127"/>
            <a:ext cx="3369964" cy="33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83EDB-324A-4ABD-BECE-3AC829D9CAFA}"/>
              </a:ext>
            </a:extLst>
          </p:cNvPr>
          <p:cNvSpPr txBox="1"/>
          <p:nvPr/>
        </p:nvSpPr>
        <p:spPr>
          <a:xfrm>
            <a:off x="5521483" y="3812762"/>
            <a:ext cx="1642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solidFill>
                  <a:srgbClr val="002060"/>
                </a:solidFill>
              </a:rPr>
              <a:t>nô</a:t>
            </a:r>
            <a:endParaRPr lang="en-US" sz="90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40E94-C31E-42C6-BA0B-A2558A6015A8}"/>
              </a:ext>
            </a:extLst>
          </p:cNvPr>
          <p:cNvSpPr txBox="1"/>
          <p:nvPr/>
        </p:nvSpPr>
        <p:spPr>
          <a:xfrm>
            <a:off x="3881327" y="3802454"/>
            <a:ext cx="948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>
                <a:solidFill>
                  <a:srgbClr val="FF0000"/>
                </a:solidFill>
              </a:rPr>
              <a:t>c</a:t>
            </a:r>
            <a:endParaRPr lang="en-US" sz="9000" b="1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CB69C7D-C5E6-498C-B217-C8B5BE5CD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04705"/>
              </p:ext>
            </p:extLst>
          </p:nvPr>
        </p:nvGraphicFramePr>
        <p:xfrm>
          <a:off x="4685327" y="4275060"/>
          <a:ext cx="708183" cy="82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Ảnh Bitmap" r:id="rId5" imgW="352440" imgH="409680" progId="Paint.Picture">
                  <p:embed/>
                </p:oleObj>
              </mc:Choice>
              <mc:Fallback>
                <p:oleObj name="Ảnh Bitmap" r:id="rId5" imgW="352440" imgH="409680" progId="Paint.Pictur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FA3671-0A0C-41FB-9FDE-23D729BC3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5327" y="4275060"/>
                        <a:ext cx="708183" cy="823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027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0768 -0.2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8434" name="Picture 2" descr="Tàu cano điều khiển từ xa pin sạc HY802 giá rẻ">
            <a:extLst>
              <a:ext uri="{FF2B5EF4-FFF2-40B4-BE49-F238E27FC236}">
                <a16:creationId xmlns:a16="http://schemas.microsoft.com/office/drawing/2014/main" id="{A1B62CEB-9088-47AE-AAC0-4F38BE0B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5" y="1656239"/>
            <a:ext cx="3369964" cy="33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XE ĐẠP ĐIỆN SONCO 133M">
            <a:extLst>
              <a:ext uri="{FF2B5EF4-FFF2-40B4-BE49-F238E27FC236}">
                <a16:creationId xmlns:a16="http://schemas.microsoft.com/office/drawing/2014/main" id="{8703DCD3-1C11-441B-9110-AA36E89F4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48" y="1831796"/>
            <a:ext cx="3194407" cy="31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9B28C-48EB-4209-AC34-ED636FE04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48" y="806824"/>
            <a:ext cx="4249979" cy="4277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83EDB-324A-4ABD-BECE-3AC829D9CAFA}"/>
              </a:ext>
            </a:extLst>
          </p:cNvPr>
          <p:cNvSpPr txBox="1"/>
          <p:nvPr/>
        </p:nvSpPr>
        <p:spPr>
          <a:xfrm>
            <a:off x="426781" y="5201761"/>
            <a:ext cx="296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  </a:t>
            </a:r>
            <a:r>
              <a:rPr lang="vi-VN" sz="5400" b="1" dirty="0">
                <a:solidFill>
                  <a:srgbClr val="FF0000"/>
                </a:solidFill>
              </a:rPr>
              <a:t>C</a:t>
            </a:r>
            <a:r>
              <a:rPr lang="vi-VN" sz="5400" b="1" dirty="0">
                <a:solidFill>
                  <a:srgbClr val="00B050"/>
                </a:solidFill>
              </a:rPr>
              <a:t>a nô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1FD7D-35D6-49A6-935E-4B39F01AEE34}"/>
              </a:ext>
            </a:extLst>
          </p:cNvPr>
          <p:cNvSpPr txBox="1"/>
          <p:nvPr/>
        </p:nvSpPr>
        <p:spPr>
          <a:xfrm>
            <a:off x="3590728" y="5201761"/>
            <a:ext cx="458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Xe </a:t>
            </a:r>
            <a:r>
              <a:rPr lang="vi-VN" sz="5400" b="1" dirty="0" err="1">
                <a:solidFill>
                  <a:srgbClr val="FF0000"/>
                </a:solidFill>
              </a:rPr>
              <a:t>đạp</a:t>
            </a:r>
            <a:r>
              <a:rPr lang="vi-VN" sz="5400" b="1" dirty="0">
                <a:solidFill>
                  <a:srgbClr val="FF0000"/>
                </a:solidFill>
              </a:rPr>
              <a:t> đ </a:t>
            </a:r>
            <a:r>
              <a:rPr lang="vi-VN" sz="5400" b="1" dirty="0" err="1">
                <a:solidFill>
                  <a:srgbClr val="FF0000"/>
                </a:solidFill>
              </a:rPr>
              <a:t>ện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82C57C-ADAD-4BBA-9E42-E1F1B282EE27}"/>
              </a:ext>
            </a:extLst>
          </p:cNvPr>
          <p:cNvSpPr txBox="1"/>
          <p:nvPr/>
        </p:nvSpPr>
        <p:spPr>
          <a:xfrm>
            <a:off x="7940389" y="5175352"/>
            <a:ext cx="140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err="1">
                <a:solidFill>
                  <a:srgbClr val="002060"/>
                </a:solidFill>
              </a:rPr>
              <a:t>rực</a:t>
            </a:r>
            <a:r>
              <a:rPr lang="vi-VN" sz="5400" b="1" dirty="0"/>
              <a:t>            </a:t>
            </a:r>
            <a:endParaRPr lang="en-US" sz="5400" b="1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A08547A-4C80-4F7F-A2E7-D7015C395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77905"/>
              </p:ext>
            </p:extLst>
          </p:nvPr>
        </p:nvGraphicFramePr>
        <p:xfrm>
          <a:off x="7695967" y="5348569"/>
          <a:ext cx="369333" cy="65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Ảnh Bitmap" r:id="rId7" imgW="352440" imgH="514440" progId="Paint.Picture">
                  <p:embed/>
                </p:oleObj>
              </mc:Choice>
              <mc:Fallback>
                <p:oleObj name="Ảnh Bitmap" r:id="rId7" imgW="352440" imgH="514440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A08547A-4C80-4F7F-A2E7-D7015C395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5967" y="5348569"/>
                        <a:ext cx="369333" cy="651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2F40E94-C31E-42C6-BA0B-A2558A6015A8}"/>
              </a:ext>
            </a:extLst>
          </p:cNvPr>
          <p:cNvSpPr txBox="1"/>
          <p:nvPr/>
        </p:nvSpPr>
        <p:spPr>
          <a:xfrm>
            <a:off x="6444158" y="5279351"/>
            <a:ext cx="369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B0F0"/>
                </a:solidFill>
              </a:rPr>
              <a:t>i</a:t>
            </a:r>
            <a:endParaRPr lang="en-US" sz="5000" b="1" dirty="0">
              <a:solidFill>
                <a:srgbClr val="00B0F0"/>
              </a:solidFill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BFF3F41-CC54-4E42-9C9B-B697C59CB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40586"/>
              </p:ext>
            </p:extLst>
          </p:nvPr>
        </p:nvGraphicFramePr>
        <p:xfrm>
          <a:off x="9439031" y="5348570"/>
          <a:ext cx="301309" cy="60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Ảnh Bitmap" r:id="rId9" imgW="352440" imgH="514440" progId="Paint.Picture">
                  <p:embed/>
                </p:oleObj>
              </mc:Choice>
              <mc:Fallback>
                <p:oleObj name="Ảnh Bitmap" r:id="rId9" imgW="352440" imgH="514440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A08547A-4C80-4F7F-A2E7-D7015C395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9031" y="5348570"/>
                        <a:ext cx="301309" cy="60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2706A5D-FFB0-42B8-B7B7-10374BA77EC0}"/>
              </a:ext>
            </a:extLst>
          </p:cNvPr>
          <p:cNvSpPr txBox="1"/>
          <p:nvPr/>
        </p:nvSpPr>
        <p:spPr>
          <a:xfrm>
            <a:off x="9661969" y="5175352"/>
            <a:ext cx="55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002060"/>
                </a:solidFill>
              </a:rPr>
              <a:t>h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C319D-84E1-49EA-900E-3F9D6DB00995}"/>
              </a:ext>
            </a:extLst>
          </p:cNvPr>
          <p:cNvSpPr txBox="1"/>
          <p:nvPr/>
        </p:nvSpPr>
        <p:spPr>
          <a:xfrm>
            <a:off x="10558417" y="5144524"/>
            <a:ext cx="140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err="1">
                <a:solidFill>
                  <a:srgbClr val="002060"/>
                </a:solidFill>
              </a:rPr>
              <a:t>ng</a:t>
            </a:r>
            <a:endParaRPr lang="en-US" sz="5400" b="1" dirty="0">
              <a:solidFill>
                <a:srgbClr val="002060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E12BECA-4444-4B11-A8A6-8778F2158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59338"/>
              </p:ext>
            </p:extLst>
          </p:nvPr>
        </p:nvGraphicFramePr>
        <p:xfrm>
          <a:off x="10158891" y="5448516"/>
          <a:ext cx="459632" cy="56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Ảnh Bitmap" r:id="rId10" imgW="352440" imgH="409680" progId="Paint.Picture">
                  <p:embed/>
                </p:oleObj>
              </mc:Choice>
              <mc:Fallback>
                <p:oleObj name="Ảnh Bitmap" r:id="rId10" imgW="352440" imgH="409680" progId="Paint.Picture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9BB2886C-A37F-4ABF-84BE-C2DBF258E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58891" y="5448516"/>
                        <a:ext cx="459632" cy="56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4E111BF-DFED-4AB2-80C6-94FD4C39F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72341"/>
              </p:ext>
            </p:extLst>
          </p:nvPr>
        </p:nvGraphicFramePr>
        <p:xfrm>
          <a:off x="9947824" y="5148921"/>
          <a:ext cx="884092" cy="29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Ảnh Bitmap" r:id="rId12" imgW="704880" imgH="343080" progId="Paint.Picture">
                  <p:embed/>
                </p:oleObj>
              </mc:Choice>
              <mc:Fallback>
                <p:oleObj name="Ảnh Bitmap" r:id="rId12" imgW="704880" imgH="34308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F27247-F10F-40B9-A3DC-7D748FEA9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47824" y="5148921"/>
                        <a:ext cx="884092" cy="29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8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4" y="228599"/>
            <a:ext cx="11799455" cy="658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203519" y="250238"/>
            <a:ext cx="61818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 ngồi trên tàu xe</a:t>
            </a:r>
          </a:p>
          <a:p>
            <a:pPr algn="ctr"/>
            <a:r>
              <a:rPr lang="vi-VN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Không thò đầu cửa sổ</a:t>
            </a:r>
            <a:endParaRPr lang="en-US" sz="4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25283" y="6226832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9"/>
            <a:ext cx="12192000" cy="2286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8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10923" y="6516977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879-7517-4452-A62B-D60F7E925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38687"/>
            <a:ext cx="381000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221F6-CBE8-41F4-AD1A-53251D4D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9" y="38687"/>
            <a:ext cx="3810000" cy="3693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3CFC1F-4376-4688-A37C-2D20160A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6" y="79160"/>
            <a:ext cx="3810000" cy="369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020F7-BCD2-486A-9623-380274B6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033"/>
            <a:ext cx="2968284" cy="369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3872E6-3A8C-4C80-BDBA-E6829E61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89" y="6516977"/>
            <a:ext cx="2346611" cy="369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EA58D8-3105-4679-81D4-8BD924CC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15142" y="5105424"/>
            <a:ext cx="2399609" cy="369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C49F59-8139-457E-A2C4-D0C9BDEE4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20334" y="2128353"/>
            <a:ext cx="3810000" cy="369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E34766-7295-4EBB-85A5-DC9CC1311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759" y="1799494"/>
            <a:ext cx="3810000" cy="369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460718-42E2-4ABA-8B39-20CB39EEF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63488" y="5132507"/>
            <a:ext cx="2399609" cy="369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9B28C-48EB-4209-AC34-ED636FE04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0" y="598497"/>
            <a:ext cx="3367107" cy="3389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82C57C-ADAD-4BBA-9E42-E1F1B282EE27}"/>
              </a:ext>
            </a:extLst>
          </p:cNvPr>
          <p:cNvSpPr txBox="1"/>
          <p:nvPr/>
        </p:nvSpPr>
        <p:spPr>
          <a:xfrm>
            <a:off x="2705949" y="4436759"/>
            <a:ext cx="2340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 err="1">
                <a:solidFill>
                  <a:srgbClr val="002060"/>
                </a:solidFill>
              </a:rPr>
              <a:t>rực</a:t>
            </a:r>
            <a:r>
              <a:rPr lang="vi-VN" sz="5400" b="1" dirty="0"/>
              <a:t>            </a:t>
            </a:r>
            <a:endParaRPr lang="en-US" sz="5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06A5D-FFB0-42B8-B7B7-10374BA77EC0}"/>
              </a:ext>
            </a:extLst>
          </p:cNvPr>
          <p:cNvSpPr txBox="1"/>
          <p:nvPr/>
        </p:nvSpPr>
        <p:spPr>
          <a:xfrm>
            <a:off x="5977548" y="4501565"/>
            <a:ext cx="557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>
                <a:solidFill>
                  <a:srgbClr val="002060"/>
                </a:solidFill>
              </a:rPr>
              <a:t>h</a:t>
            </a:r>
            <a:endParaRPr lang="en-US" sz="100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C319D-84E1-49EA-900E-3F9D6DB00995}"/>
              </a:ext>
            </a:extLst>
          </p:cNvPr>
          <p:cNvSpPr txBox="1"/>
          <p:nvPr/>
        </p:nvSpPr>
        <p:spPr>
          <a:xfrm>
            <a:off x="7443999" y="4501565"/>
            <a:ext cx="2968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b="1" dirty="0" err="1">
                <a:solidFill>
                  <a:srgbClr val="002060"/>
                </a:solidFill>
              </a:rPr>
              <a:t>ng</a:t>
            </a:r>
            <a:endParaRPr lang="en-US" sz="10000" b="1" dirty="0">
              <a:solidFill>
                <a:srgbClr val="002060"/>
              </a:solidFill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E12BECA-4444-4B11-A8A6-8778F2158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69756"/>
              </p:ext>
            </p:extLst>
          </p:nvPr>
        </p:nvGraphicFramePr>
        <p:xfrm>
          <a:off x="6847600" y="4986578"/>
          <a:ext cx="754713" cy="9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Ảnh Bitmap" r:id="rId5" imgW="352440" imgH="409680" progId="Paint.Picture">
                  <p:embed/>
                </p:oleObj>
              </mc:Choice>
              <mc:Fallback>
                <p:oleObj name="Ảnh Bitmap" r:id="rId5" imgW="352440" imgH="409680" progId="Paint.Picture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6E12BECA-4444-4B11-A8A6-8778F2158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7600" y="4986578"/>
                        <a:ext cx="754713" cy="93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4E111BF-DFED-4AB2-80C6-94FD4C39F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30772"/>
              </p:ext>
            </p:extLst>
          </p:nvPr>
        </p:nvGraphicFramePr>
        <p:xfrm>
          <a:off x="6538964" y="4570445"/>
          <a:ext cx="1371984" cy="45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Ảnh Bitmap" r:id="rId7" imgW="704880" imgH="343080" progId="Paint.Picture">
                  <p:embed/>
                </p:oleObj>
              </mc:Choice>
              <mc:Fallback>
                <p:oleObj name="Ảnh Bitmap" r:id="rId7" imgW="704880" imgH="343080" progId="Paint.Picture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C4E111BF-DFED-4AB2-80C6-94FD4C39F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8964" y="4570445"/>
                        <a:ext cx="1371984" cy="45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B400B16-D890-4EA1-9DD4-25B063030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60135"/>
              </p:ext>
            </p:extLst>
          </p:nvPr>
        </p:nvGraphicFramePr>
        <p:xfrm>
          <a:off x="2249146" y="4881283"/>
          <a:ext cx="600582" cy="95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Ảnh Bitmap" r:id="rId9" imgW="352440" imgH="514440" progId="Paint.Picture">
                  <p:embed/>
                </p:oleObj>
              </mc:Choice>
              <mc:Fallback>
                <p:oleObj name="Ảnh Bitmap" r:id="rId9" imgW="352440" imgH="514440" progId="Paint.Picture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AEF9CFEC-6B42-467B-A5EE-7FBD747D2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9146" y="4881283"/>
                        <a:ext cx="600582" cy="95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32DCFA8-94B7-4785-9DC1-2D811196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84338"/>
              </p:ext>
            </p:extLst>
          </p:nvPr>
        </p:nvGraphicFramePr>
        <p:xfrm>
          <a:off x="5502843" y="4896783"/>
          <a:ext cx="600582" cy="95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Ảnh Bitmap" r:id="rId11" imgW="352440" imgH="514440" progId="Paint.Picture">
                  <p:embed/>
                </p:oleObj>
              </mc:Choice>
              <mc:Fallback>
                <p:oleObj name="Ảnh Bitmap" r:id="rId11" imgW="352440" imgH="514440" progId="Paint.Picture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B400B16-D890-4EA1-9DD4-25B063030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2843" y="4896783"/>
                        <a:ext cx="600582" cy="95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4681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33958 -0.38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 descr="kidsonline-thơ cho trẻ mầm non-thơ chủ đề giao thô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8" y="-106065"/>
            <a:ext cx="11795162" cy="69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193638" y="5162234"/>
            <a:ext cx="670989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 ngã tư đường phố</a:t>
            </a:r>
          </a:p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Đèn đỏ con phải dừng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8"/>
            <a:ext cx="12192000" cy="277091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66"/>
            <a:ext cx="12192000" cy="369332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26081" y="6488668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307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8"/>
            <a:ext cx="12192000" cy="277091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66"/>
            <a:ext cx="12192000" cy="369332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26081" y="6488668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12290" name="Picture 2" descr="Bài thơ: Đè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8" y="263266"/>
            <a:ext cx="11795162" cy="63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2099711" y="273951"/>
            <a:ext cx="670989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Đèn vàng con chuẩn bị</a:t>
            </a:r>
          </a:p>
        </p:txBody>
      </p:sp>
    </p:spTree>
    <p:extLst>
      <p:ext uri="{BB962C8B-B14F-4D97-AF65-F5344CB8AC3E}">
        <p14:creationId xmlns:p14="http://schemas.microsoft.com/office/powerpoint/2010/main" val="4646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8"/>
            <a:ext cx="12192000" cy="277091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66"/>
            <a:ext cx="12192000" cy="369332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26081" y="6488668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12290" name="Picture 2" descr="Bài thơ: Đè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4" y="263266"/>
            <a:ext cx="11799455" cy="63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2612005" y="263266"/>
            <a:ext cx="670989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Đèn vàng con chuẩn bị</a:t>
            </a:r>
          </a:p>
        </p:txBody>
      </p:sp>
    </p:spTree>
    <p:extLst>
      <p:ext uri="{BB962C8B-B14F-4D97-AF65-F5344CB8AC3E}">
        <p14:creationId xmlns:p14="http://schemas.microsoft.com/office/powerpoint/2010/main" val="134543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8"/>
            <a:ext cx="12192000" cy="277091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66"/>
            <a:ext cx="12192000" cy="369332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926081" y="6488668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13" name="Picture 8" descr="Kết quả hình ảnh cho chủ đề giao thông mầm non | Giao thông, Mầm non, N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4" y="263266"/>
            <a:ext cx="11799455" cy="63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2741053" y="5646635"/>
            <a:ext cx="670989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Đèn xanh con mới đi</a:t>
            </a:r>
          </a:p>
        </p:txBody>
      </p:sp>
    </p:spTree>
    <p:extLst>
      <p:ext uri="{BB962C8B-B14F-4D97-AF65-F5344CB8AC3E}">
        <p14:creationId xmlns:p14="http://schemas.microsoft.com/office/powerpoint/2010/main" val="226048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ành Bông Hoa Hồng trang trí góc - PNG">
            <a:extLst>
              <a:ext uri="{FF2B5EF4-FFF2-40B4-BE49-F238E27FC236}">
                <a16:creationId xmlns:a16="http://schemas.microsoft.com/office/drawing/2014/main" id="{F4E83F21-CC0D-4942-8DA3-60D265D4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16408" y="5608517"/>
            <a:ext cx="794927" cy="11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5208BC1A-BEFD-4DC0-986B-778298FA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09CEE27-B90B-46C7-9215-04364713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855" y="0"/>
            <a:ext cx="203200" cy="6816434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B163977-966B-4CC8-87CF-C4D0BC72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0908"/>
            <a:ext cx="12192000" cy="277091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1C63F-0AA8-48FE-8301-12834238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66"/>
            <a:ext cx="12192000" cy="369332"/>
          </a:xfrm>
          <a:prstGeom prst="rect">
            <a:avLst/>
          </a:prstGeom>
          <a:solidFill>
            <a:srgbClr val="18E1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3FB82-C945-47CE-8033-6AF2B3BF70FB}"/>
              </a:ext>
            </a:extLst>
          </p:cNvPr>
          <p:cNvSpPr txBox="1"/>
          <p:nvPr/>
        </p:nvSpPr>
        <p:spPr>
          <a:xfrm>
            <a:off x="1832569" y="6473516"/>
            <a:ext cx="89717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Trường mầm non Hoa Hướng Dương - Giáo viên: Nguyễn Thị </a:t>
            </a:r>
            <a:r>
              <a:rPr lang="vi-VN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ighlight>
                  <a:srgbClr val="0000FF"/>
                </a:highlight>
              </a:rPr>
              <a:t>Thu Ngà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pic>
        <p:nvPicPr>
          <p:cNvPr id="20" name="Picture 2" descr="Cành Bông Hoa Hồng trang trí góc - PNG">
            <a:extLst>
              <a:ext uri="{FF2B5EF4-FFF2-40B4-BE49-F238E27FC236}">
                <a16:creationId xmlns:a16="http://schemas.microsoft.com/office/drawing/2014/main" id="{AC1F8530-DD31-4303-A30C-750B0096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73233" y="1475372"/>
            <a:ext cx="2778938" cy="3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ành Bông Hoa Hồng trang trí góc - PNG">
            <a:extLst>
              <a:ext uri="{FF2B5EF4-FFF2-40B4-BE49-F238E27FC236}">
                <a16:creationId xmlns:a16="http://schemas.microsoft.com/office/drawing/2014/main" id="{C32EF7AB-13BA-4AEE-96FB-C010DB8F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8" y="5745265"/>
            <a:ext cx="1267869" cy="8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ành Bông Hoa Hồng trang trí góc - PNG">
            <a:extLst>
              <a:ext uri="{FF2B5EF4-FFF2-40B4-BE49-F238E27FC236}">
                <a16:creationId xmlns:a16="http://schemas.microsoft.com/office/drawing/2014/main" id="{2132F097-C1EC-4252-A180-7D81932F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615428" y="298940"/>
            <a:ext cx="359296" cy="26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kidsonline-thơ cho trẻ mầm non-thơ chủ đề giao thôn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41" y="686100"/>
            <a:ext cx="2233982" cy="18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ài thơ: Đèn giao thô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37" y="4475023"/>
            <a:ext cx="2376150" cy="19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Kết quả hình ảnh cho chủ đề giao thông mầm non | Giao thông, Mầm non, N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49" y="686100"/>
            <a:ext cx="2301830" cy="17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EE11A0-7145-42F5-BFFC-82E7F5560469}"/>
              </a:ext>
            </a:extLst>
          </p:cNvPr>
          <p:cNvSpPr txBox="1"/>
          <p:nvPr/>
        </p:nvSpPr>
        <p:spPr>
          <a:xfrm>
            <a:off x="2419082" y="2926081"/>
            <a:ext cx="735383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cô dạy con ghi</a:t>
            </a:r>
          </a:p>
          <a:p>
            <a:pPr algn="ctr"/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Không bao giờ quên được</a:t>
            </a:r>
          </a:p>
          <a:p>
            <a:pPr algn="ctr"/>
            <a:endParaRPr lang="vi-VN" sz="4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4" descr="Bài thơ cô giáo của con. Bài thơ Cô dạy. Thơ theo chủ đề trường lớp. Thơ  hay cho bé.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57" y="338649"/>
            <a:ext cx="4029656" cy="25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ơ hay_Bài thơ Cô Dạy Con - You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57" y="4484874"/>
            <a:ext cx="2215165" cy="19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60" y="4475023"/>
            <a:ext cx="2192671" cy="18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s://fn.vinhphuc.edu.vn/UploadImages/mntelo/admin/co%20day%201.jpg?w=7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70" y="4484875"/>
            <a:ext cx="2061054" cy="18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3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836</Words>
  <Application>Microsoft Office PowerPoint</Application>
  <PresentationFormat>Widescreen</PresentationFormat>
  <Paragraphs>163</Paragraphs>
  <Slides>40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Ảnh Bitmap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Ngọc Bảo</cp:lastModifiedBy>
  <cp:revision>184</cp:revision>
  <dcterms:created xsi:type="dcterms:W3CDTF">2021-11-13T08:54:44Z</dcterms:created>
  <dcterms:modified xsi:type="dcterms:W3CDTF">2021-12-21T07:20:03Z</dcterms:modified>
</cp:coreProperties>
</file>