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1D72-CE7A-49CB-BE37-1C5A04015E3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53D16-AE20-4940-B711-2DAD9FC4F3A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NH08_DAKLAK2016\Desktop\tr&#7867;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NH08_DAKLAK2016\Desktop\&#273;&#7885;c%20th&#432;%20ch&#7911;%20t&#7883;ch%20n&#432;&#7899;c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NH08_DAKLAK2016\Desktop\&#273;&#7885;c%20di&#7877;n%20v&#259;n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NH08_DAKLAK2016\Desktop\video%20&#273;&#225;nh%20tr&#7889;ng%20khai%20tr&#432;&#7901;ng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NH08_DAKLAK2016\Desktop\video%20nh&#7853;n%20qu&#224;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NH08_DAKLAK2016\Downloads\VIDEO%20H&#272;%20KP%20TR&#210;%20CHUY&#7878;N%20V&#7872;%20NG&#192;Y%20T&#7870;T%20TRUNG%20THU%202021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NH08_DAKLAK2016\Downloads\Nh&#7841;c%20Trung%20Thu%20M&#250;a%20L&#226;n%20S&#244;i%20&#272;&#7897;ng%20&#9835;%20R&#432;&#7899;c%20&#272;&#232;n%20Trung%20Thu%20&#9835;%20T&#7871;t%20Trung%20Thu%20R&#432;&#7899;c%20&#272;&#232;n%20&#272;i%20Ch&#417;i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8643998" cy="635798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428603"/>
            <a:ext cx="8501122" cy="600079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rẻ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285728"/>
            <a:ext cx="8501122" cy="6375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đọc thư chủ tịch nước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285727"/>
            <a:ext cx="8429684" cy="6322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đọc diễn vă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285728"/>
            <a:ext cx="8215370" cy="6161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 đánh trống khai trườ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7158" y="214289"/>
            <a:ext cx="8358246" cy="6268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 nhận quà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00034" y="357165"/>
            <a:ext cx="8143932" cy="6107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EO HĐ KP TRÒ CHUYỆN VỀ NGÀY TẾT TRUNG THU 202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1472" y="428604"/>
            <a:ext cx="8001056" cy="6000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hạc Trung Thu Múa Lân Sôi Động ♫ Rước Đèn Trung Thu ♫ Tết Trung Thu Rước Đèn Đi Chơ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357165"/>
            <a:ext cx="8143932" cy="6107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9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DAMINH08_DAKLAK2016</dc:creator>
  <cp:lastModifiedBy>DAMINH08_DAKLAK2016</cp:lastModifiedBy>
  <cp:revision>3</cp:revision>
  <dcterms:created xsi:type="dcterms:W3CDTF">2022-09-05T05:43:29Z</dcterms:created>
  <dcterms:modified xsi:type="dcterms:W3CDTF">2022-09-05T05:51:43Z</dcterms:modified>
</cp:coreProperties>
</file>