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tags/tag225.xml" ContentType="application/vnd.openxmlformats-officedocument.presentationml.tags+xml"/>
  <Override PartName="/ppt/tags/tag243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32.xml" ContentType="application/vnd.openxmlformats-officedocument.presentationml.tags+xml"/>
  <Override PartName="/ppt/tags/tag25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Default Extension="wav" ContentType="audio/wav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1" r:id="rId3"/>
    <p:sldId id="269" r:id="rId4"/>
    <p:sldId id="285" r:id="rId5"/>
    <p:sldId id="256" r:id="rId6"/>
    <p:sldId id="257" r:id="rId7"/>
    <p:sldId id="258" r:id="rId8"/>
    <p:sldId id="272" r:id="rId9"/>
    <p:sldId id="274" r:id="rId10"/>
    <p:sldId id="290" r:id="rId11"/>
    <p:sldId id="291" r:id="rId12"/>
    <p:sldId id="260" r:id="rId13"/>
    <p:sldId id="262" r:id="rId14"/>
    <p:sldId id="275" r:id="rId15"/>
    <p:sldId id="276" r:id="rId16"/>
    <p:sldId id="277" r:id="rId17"/>
    <p:sldId id="289" r:id="rId18"/>
    <p:sldId id="278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28" autoAdjust="0"/>
    <p:restoredTop sz="94660"/>
  </p:normalViewPr>
  <p:slideViewPr>
    <p:cSldViewPr>
      <p:cViewPr varScale="1">
        <p:scale>
          <a:sx n="98" d="100"/>
          <a:sy n="98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508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.gif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.gi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6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esktop\iii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6.gif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hyperlink" Target="http://www.glitter-graphics.com/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82.xml"/><Relationship Id="rId21" Type="http://schemas.openxmlformats.org/officeDocument/2006/relationships/tags" Target="../tags/tag77.xml"/><Relationship Id="rId42" Type="http://schemas.openxmlformats.org/officeDocument/2006/relationships/tags" Target="../tags/tag98.xml"/><Relationship Id="rId47" Type="http://schemas.openxmlformats.org/officeDocument/2006/relationships/tags" Target="../tags/tag103.xml"/><Relationship Id="rId63" Type="http://schemas.openxmlformats.org/officeDocument/2006/relationships/tags" Target="../tags/tag119.xml"/><Relationship Id="rId68" Type="http://schemas.openxmlformats.org/officeDocument/2006/relationships/tags" Target="../tags/tag124.xml"/><Relationship Id="rId84" Type="http://schemas.openxmlformats.org/officeDocument/2006/relationships/tags" Target="../tags/tag140.xml"/><Relationship Id="rId89" Type="http://schemas.openxmlformats.org/officeDocument/2006/relationships/tags" Target="../tags/tag145.xml"/><Relationship Id="rId7" Type="http://schemas.openxmlformats.org/officeDocument/2006/relationships/tags" Target="../tags/tag63.xml"/><Relationship Id="rId71" Type="http://schemas.openxmlformats.org/officeDocument/2006/relationships/tags" Target="../tags/tag127.xml"/><Relationship Id="rId92" Type="http://schemas.openxmlformats.org/officeDocument/2006/relationships/tags" Target="../tags/tag148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9" Type="http://schemas.openxmlformats.org/officeDocument/2006/relationships/tags" Target="../tags/tag85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tags" Target="../tags/tag101.xml"/><Relationship Id="rId53" Type="http://schemas.openxmlformats.org/officeDocument/2006/relationships/tags" Target="../tags/tag109.xml"/><Relationship Id="rId58" Type="http://schemas.openxmlformats.org/officeDocument/2006/relationships/tags" Target="../tags/tag114.xml"/><Relationship Id="rId66" Type="http://schemas.openxmlformats.org/officeDocument/2006/relationships/tags" Target="../tags/tag122.xml"/><Relationship Id="rId74" Type="http://schemas.openxmlformats.org/officeDocument/2006/relationships/tags" Target="../tags/tag130.xml"/><Relationship Id="rId79" Type="http://schemas.openxmlformats.org/officeDocument/2006/relationships/tags" Target="../tags/tag135.xml"/><Relationship Id="rId87" Type="http://schemas.openxmlformats.org/officeDocument/2006/relationships/tags" Target="../tags/tag143.xml"/><Relationship Id="rId102" Type="http://schemas.openxmlformats.org/officeDocument/2006/relationships/audio" Target="../media/audio2.wav"/><Relationship Id="rId5" Type="http://schemas.openxmlformats.org/officeDocument/2006/relationships/tags" Target="../tags/tag61.xml"/><Relationship Id="rId61" Type="http://schemas.openxmlformats.org/officeDocument/2006/relationships/tags" Target="../tags/tag117.xml"/><Relationship Id="rId82" Type="http://schemas.openxmlformats.org/officeDocument/2006/relationships/tags" Target="../tags/tag138.xml"/><Relationship Id="rId90" Type="http://schemas.openxmlformats.org/officeDocument/2006/relationships/tags" Target="../tags/tag146.xml"/><Relationship Id="rId95" Type="http://schemas.openxmlformats.org/officeDocument/2006/relationships/tags" Target="../tags/tag151.xml"/><Relationship Id="rId19" Type="http://schemas.openxmlformats.org/officeDocument/2006/relationships/tags" Target="../tags/tag7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48" Type="http://schemas.openxmlformats.org/officeDocument/2006/relationships/tags" Target="../tags/tag104.xml"/><Relationship Id="rId56" Type="http://schemas.openxmlformats.org/officeDocument/2006/relationships/tags" Target="../tags/tag112.xml"/><Relationship Id="rId64" Type="http://schemas.openxmlformats.org/officeDocument/2006/relationships/tags" Target="../tags/tag120.xml"/><Relationship Id="rId69" Type="http://schemas.openxmlformats.org/officeDocument/2006/relationships/tags" Target="../tags/tag125.xml"/><Relationship Id="rId77" Type="http://schemas.openxmlformats.org/officeDocument/2006/relationships/tags" Target="../tags/tag133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64.xml"/><Relationship Id="rId51" Type="http://schemas.openxmlformats.org/officeDocument/2006/relationships/tags" Target="../tags/tag107.xml"/><Relationship Id="rId72" Type="http://schemas.openxmlformats.org/officeDocument/2006/relationships/tags" Target="../tags/tag128.xml"/><Relationship Id="rId80" Type="http://schemas.openxmlformats.org/officeDocument/2006/relationships/tags" Target="../tags/tag136.xml"/><Relationship Id="rId85" Type="http://schemas.openxmlformats.org/officeDocument/2006/relationships/tags" Target="../tags/tag141.xml"/><Relationship Id="rId93" Type="http://schemas.openxmlformats.org/officeDocument/2006/relationships/tags" Target="../tags/tag149.xml"/><Relationship Id="rId98" Type="http://schemas.openxmlformats.org/officeDocument/2006/relationships/tags" Target="../tags/tag154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tags" Target="../tags/tag102.xml"/><Relationship Id="rId59" Type="http://schemas.openxmlformats.org/officeDocument/2006/relationships/tags" Target="../tags/tag115.xml"/><Relationship Id="rId67" Type="http://schemas.openxmlformats.org/officeDocument/2006/relationships/tags" Target="../tags/tag123.xml"/><Relationship Id="rId103" Type="http://schemas.openxmlformats.org/officeDocument/2006/relationships/audio" Target="../media/audio3.wav"/><Relationship Id="rId20" Type="http://schemas.openxmlformats.org/officeDocument/2006/relationships/tags" Target="../tags/tag76.xml"/><Relationship Id="rId41" Type="http://schemas.openxmlformats.org/officeDocument/2006/relationships/tags" Target="../tags/tag97.xml"/><Relationship Id="rId54" Type="http://schemas.openxmlformats.org/officeDocument/2006/relationships/tags" Target="../tags/tag110.xml"/><Relationship Id="rId62" Type="http://schemas.openxmlformats.org/officeDocument/2006/relationships/tags" Target="../tags/tag118.xml"/><Relationship Id="rId70" Type="http://schemas.openxmlformats.org/officeDocument/2006/relationships/tags" Target="../tags/tag126.xml"/><Relationship Id="rId75" Type="http://schemas.openxmlformats.org/officeDocument/2006/relationships/tags" Target="../tags/tag131.xml"/><Relationship Id="rId83" Type="http://schemas.openxmlformats.org/officeDocument/2006/relationships/tags" Target="../tags/tag139.xml"/><Relationship Id="rId88" Type="http://schemas.openxmlformats.org/officeDocument/2006/relationships/tags" Target="../tags/tag144.xml"/><Relationship Id="rId91" Type="http://schemas.openxmlformats.org/officeDocument/2006/relationships/tags" Target="../tags/tag147.xml"/><Relationship Id="rId96" Type="http://schemas.openxmlformats.org/officeDocument/2006/relationships/tags" Target="../tags/tag15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49" Type="http://schemas.openxmlformats.org/officeDocument/2006/relationships/tags" Target="../tags/tag105.xml"/><Relationship Id="rId57" Type="http://schemas.openxmlformats.org/officeDocument/2006/relationships/tags" Target="../tags/tag113.xml"/><Relationship Id="rId106" Type="http://schemas.openxmlformats.org/officeDocument/2006/relationships/audio" Target="../media/audio6.wav"/><Relationship Id="rId10" Type="http://schemas.openxmlformats.org/officeDocument/2006/relationships/tags" Target="../tags/tag66.xml"/><Relationship Id="rId31" Type="http://schemas.openxmlformats.org/officeDocument/2006/relationships/tags" Target="../tags/tag87.xml"/><Relationship Id="rId44" Type="http://schemas.openxmlformats.org/officeDocument/2006/relationships/tags" Target="../tags/tag100.xml"/><Relationship Id="rId52" Type="http://schemas.openxmlformats.org/officeDocument/2006/relationships/tags" Target="../tags/tag108.xml"/><Relationship Id="rId60" Type="http://schemas.openxmlformats.org/officeDocument/2006/relationships/tags" Target="../tags/tag116.xml"/><Relationship Id="rId65" Type="http://schemas.openxmlformats.org/officeDocument/2006/relationships/tags" Target="../tags/tag121.xml"/><Relationship Id="rId73" Type="http://schemas.openxmlformats.org/officeDocument/2006/relationships/tags" Target="../tags/tag129.xml"/><Relationship Id="rId78" Type="http://schemas.openxmlformats.org/officeDocument/2006/relationships/tags" Target="../tags/tag134.xml"/><Relationship Id="rId81" Type="http://schemas.openxmlformats.org/officeDocument/2006/relationships/tags" Target="../tags/tag137.xml"/><Relationship Id="rId86" Type="http://schemas.openxmlformats.org/officeDocument/2006/relationships/tags" Target="../tags/tag142.xml"/><Relationship Id="rId94" Type="http://schemas.openxmlformats.org/officeDocument/2006/relationships/tags" Target="../tags/tag150.xml"/><Relationship Id="rId99" Type="http://schemas.openxmlformats.org/officeDocument/2006/relationships/tags" Target="../tags/tag155.xml"/><Relationship Id="rId101" Type="http://schemas.openxmlformats.org/officeDocument/2006/relationships/audio" Target="../media/audio1.wav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9" Type="http://schemas.openxmlformats.org/officeDocument/2006/relationships/tags" Target="../tags/tag95.xml"/><Relationship Id="rId34" Type="http://schemas.openxmlformats.org/officeDocument/2006/relationships/tags" Target="../tags/tag90.xml"/><Relationship Id="rId50" Type="http://schemas.openxmlformats.org/officeDocument/2006/relationships/tags" Target="../tags/tag106.xml"/><Relationship Id="rId55" Type="http://schemas.openxmlformats.org/officeDocument/2006/relationships/tags" Target="../tags/tag111.xml"/><Relationship Id="rId76" Type="http://schemas.openxmlformats.org/officeDocument/2006/relationships/tags" Target="../tags/tag132.xml"/><Relationship Id="rId97" Type="http://schemas.openxmlformats.org/officeDocument/2006/relationships/tags" Target="../tags/tag153.xml"/><Relationship Id="rId10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slideLayout" Target="../slideLayouts/slideLayout7.xml"/><Relationship Id="rId50" Type="http://schemas.openxmlformats.org/officeDocument/2006/relationships/audio" Target="../media/audio3.wav"/><Relationship Id="rId55" Type="http://schemas.microsoft.com/office/2007/relationships/media" Target="../media/media1.WAV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tags" Target="../tags/tag200.xml"/><Relationship Id="rId59" Type="http://schemas.openxmlformats.org/officeDocument/2006/relationships/image" Target="../media/image21.jpeg"/><Relationship Id="rId2" Type="http://schemas.openxmlformats.org/officeDocument/2006/relationships/tags" Target="../tags/tag157.xml"/><Relationship Id="rId16" Type="http://schemas.openxmlformats.org/officeDocument/2006/relationships/video" Target="NULL" TargetMode="Externa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41" Type="http://schemas.openxmlformats.org/officeDocument/2006/relationships/tags" Target="../tags/tag195.xml"/><Relationship Id="rId54" Type="http://schemas.openxmlformats.org/officeDocument/2006/relationships/image" Target="../media/image17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audio" Target="../media/audio6.wav"/><Relationship Id="rId58" Type="http://schemas.openxmlformats.org/officeDocument/2006/relationships/image" Target="../media/image20.jpe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audio" Target="../media/audio2.wav"/><Relationship Id="rId57" Type="http://schemas.openxmlformats.org/officeDocument/2006/relationships/image" Target="../media/image19.jpeg"/><Relationship Id="rId10" Type="http://schemas.openxmlformats.org/officeDocument/2006/relationships/tags" Target="../tags/tag165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audio" Target="../media/audio4.wav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audio" Target="../media/audio7.wav"/><Relationship Id="rId56" Type="http://schemas.openxmlformats.org/officeDocument/2006/relationships/image" Target="../media/image18.png"/><Relationship Id="rId8" Type="http://schemas.openxmlformats.org/officeDocument/2006/relationships/tags" Target="../tags/tag163.xml"/><Relationship Id="rId51" Type="http://schemas.openxmlformats.org/officeDocument/2006/relationships/audio" Target="../media/audio5.wav"/><Relationship Id="rId3" Type="http://schemas.openxmlformats.org/officeDocument/2006/relationships/tags" Target="../tags/tag15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tags" Target="../tags/tag239.xml"/><Relationship Id="rId21" Type="http://schemas.openxmlformats.org/officeDocument/2006/relationships/tags" Target="../tags/tag221.xml"/><Relationship Id="rId34" Type="http://schemas.openxmlformats.org/officeDocument/2006/relationships/tags" Target="../tags/tag234.xml"/><Relationship Id="rId42" Type="http://schemas.openxmlformats.org/officeDocument/2006/relationships/tags" Target="../tags/tag242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3.jpe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tags" Target="../tags/tag229.xml"/><Relationship Id="rId41" Type="http://schemas.openxmlformats.org/officeDocument/2006/relationships/tags" Target="../tags/tag241.xml"/><Relationship Id="rId54" Type="http://schemas.openxmlformats.org/officeDocument/2006/relationships/image" Target="../media/image22.jpe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53" Type="http://schemas.openxmlformats.org/officeDocument/2006/relationships/image" Target="../media/image17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audio" Target="../media/audio3.wav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audio" Target="../media/audio5.wav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audio" Target="../media/audio2.wav"/><Relationship Id="rId56" Type="http://schemas.openxmlformats.org/officeDocument/2006/relationships/image" Target="../media/image11.jpeg"/><Relationship Id="rId8" Type="http://schemas.openxmlformats.org/officeDocument/2006/relationships/tags" Target="../tags/tag208.xml"/><Relationship Id="rId51" Type="http://schemas.openxmlformats.org/officeDocument/2006/relationships/audio" Target="../media/audio6.wav"/><Relationship Id="rId3" Type="http://schemas.openxmlformats.org/officeDocument/2006/relationships/tags" Target="../tags/tag20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image" Target="../media/image27.png"/><Relationship Id="rId5" Type="http://schemas.openxmlformats.org/officeDocument/2006/relationships/tags" Target="../tags/tag252.xml"/><Relationship Id="rId10" Type="http://schemas.openxmlformats.org/officeDocument/2006/relationships/image" Target="../media/image26.png"/><Relationship Id="rId4" Type="http://schemas.openxmlformats.org/officeDocument/2006/relationships/tags" Target="../tags/tag251.xml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5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image" Target="../media/image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38560wt27cj3xxk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738560wt27cj3xxk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4648200"/>
            <a:ext cx="7286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ongmuoi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26988"/>
            <a:ext cx="8382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oa rat de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hoa rat de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1676400" y="1219200"/>
            <a:ext cx="548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1066800" y="22098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chuyện về ngày nhà giáo Việt Nam 20/11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838200" y="5181600"/>
            <a:ext cx="6705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Thu Ngà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2514600" y="5867400"/>
            <a:ext cx="167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2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2743200" y="3962400"/>
            <a:ext cx="318135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9" name="Picture 13" descr="ongmuoi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357166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i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14290"/>
            <a:ext cx="828680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17413" name="Picture 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1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</a:t>
            </a:r>
            <a:r>
              <a:rPr lang="en-US" altLang="en-US" sz="4400">
                <a:solidFill>
                  <a:srgbClr val="FF0000"/>
                </a:solidFill>
                <a:latin typeface=".VnBodoniH" pitchFamily="34" charset="0"/>
              </a:rPr>
              <a:t> 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Cũng cố kiến thức</a:t>
            </a:r>
            <a:endParaRPr lang="en-US" altLang="en-US" sz="440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7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videoFile r:link="rId16"/>
            <p:extLst>
              <p:ext uri="{DAA4B4D4-6D71-4841-9C94-3DE7FCFB9230}">
                <p14:media xmlns="" xmlns:p14="http://schemas.microsoft.com/office/powerpoint/2010/main" r:embed="rId55"/>
              </p:ext>
            </p:extLst>
          </p:nvPr>
        </p:nvPicPr>
        <p:blipFill>
          <a:blip r:embed="rId5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Tình cảm của các cháu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dành cho cô giáo trong ngày 20/11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16388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2743200"/>
            <a:ext cx="701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72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tures1%20(8)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atures1%20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natures1%20(8)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s1%20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2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609600" y="1219200"/>
            <a:ext cx="8153400" cy="4724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45109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thúc.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cô giáo mạnh khỏe.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con chăm ngoan, học giỏi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4114800"/>
            <a:ext cx="46038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3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0985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</a:rPr>
              <a:t> 1: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ý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</a:rPr>
              <a:t>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2: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Quan sát – Đàm thoại về các hoạt động trong ngày 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5" descr="DSC047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5" descr="100_2969_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04781570,E:\boy20-11. huê dạy mẫu_pptx\Media.ppcx"/>
  <p:tag name="HTML_SHAPEINFO" val="&lt;SlideThumbPath val=&quot;Slide1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2C89469-1F73-4F95-A00F-A2248D7651D9}&quot;/&gt;&lt;isInvalidForFieldText val=&quot;0&quot;/&gt;&lt;Image&gt;&lt;filename val=&quot;C:\Users\Admin\AppData\Local\Temp\PR\data\asimages\{62C89469-1F73-4F95-A00F-A2248D7651D9}.png&quot;/&gt;&lt;left val=&quot;0&quot;/&gt;&lt;top val=&quot;0&quot;/&gt;&lt;width val=&quot;68&quot;/&gt;&lt;height val=&quot;162&quot;/&gt;&lt;hasText val=&quot;1&quot;/&gt;&lt;/Image&gt;&lt;/ThreeDShape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7DD729A-731E-4C02-B584-480D56CBE76C}&quot;/&gt;&lt;isInvalidForFieldText val=&quot;0&quot;/&gt;&lt;Image&gt;&lt;filename val=&quot;C:\Users\Admin\AppData\Local\Temp\PR\data\asimages\{C7DD729A-731E-4C02-B584-480D56CBE76C}.png&quot;/&gt;&lt;left val=&quot;662&quot;/&gt;&lt;top val=&quot;365&quot;/&gt;&lt;width val=&quot;58&quot;/&gt;&lt;height val=&quot;174&quot;/&gt;&lt;hasText val=&quot;1&quot;/&gt;&lt;/Image&gt;&lt;/ThreeDShape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C3834BC-C7CE-4651-9F00-F550412117AA}&quot;/&gt;&lt;isInvalidForFieldText val=&quot;0&quot;/&gt;&lt;Image&gt;&lt;filename val=&quot;C:\Users\Admin\AppData\Local\Temp\PR\data\asimages\{6C3834BC-C7CE-4651-9F00-F550412117AA}.png&quot;/&gt;&lt;left val=&quot;653&quot;/&gt;&lt;top val=&quot;-2&quot;/&gt;&lt;width val=&quot;66&quot;/&gt;&lt;height val=&quot;144&quot;/&gt;&lt;hasText val=&quot;1&quot;/&gt;&lt;/Image&gt;&lt;/ThreeDShape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48D773-D63C-46D5-9A0A-1C42B5ECF90D}&quot;/&gt;&lt;isInvalidForFieldText val=&quot;0&quot;/&gt;&lt;Image&gt;&lt;filename val=&quot;C:\Users\Admin\AppData\Local\Temp\PR\data\asimages\{5648D773-D63C-46D5-9A0A-1C42B5ECF90D}_1.png&quot;/&gt;&lt;left val=&quot;131&quot;/&gt;&lt;top val=&quot;95&quot;/&gt;&lt;width val=&quot;432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904781570,E:\boy20-11. huê dạy mẫu_pptx\Media.ppcx"/>
  <p:tag name="HTML_SHAPEINFO" val="&lt;SlideThumbPath val=&quot;Slide21.PNG&quot;/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5F1F14-3D88-4F47-84ED-09F27832CD8A}&quot;/&gt;&lt;isInvalidForFieldText val=&quot;0&quot;/&gt;&lt;Image&gt;&lt;filename val=&quot;C:\Users\Admin\AppData\Local\Temp\PR\data\asimages\{A05F1F14-3D88-4F47-84ED-09F27832CD8A}.png&quot;/&gt;&lt;left val=&quot;-19&quot;/&gt;&lt;top val=&quot;-21&quot;/&gt;&lt;width val=&quot;140&quot;/&gt;&lt;height val=&quot;139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83A41D-9E35-4CB3-9B14-B4114E2F3CF4}&quot;/&gt;&lt;isInvalidForFieldText val=&quot;0&quot;/&gt;&lt;Image&gt;&lt;filename val=&quot;C:\Users\Admin\AppData\Local\Temp\PR\data\asimages\{8383A41D-9E35-4CB3-9B14-B4114E2F3CF4}_1.png&quot;/&gt;&lt;left val=&quot;83&quot;/&gt;&lt;top val=&quot;173&quot;/&gt;&lt;width val=&quot;595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DBD2CE-7023-4507-9A6E-842DA03A69B3}&quot;/&gt;&lt;isInvalidForFieldText val=&quot;0&quot;/&gt;&lt;Image&gt;&lt;filename val=&quot;C:\Users\Admin\AppData\Local\Temp\PR\data\asimages\{6FDBD2CE-7023-4507-9A6E-842DA03A69B3}.png&quot;/&gt;&lt;left val=&quot;-13&quot;/&gt;&lt;top val=&quot;428&quot;/&gt;&lt;width val=&quot;129&quot;/&gt;&lt;height val=&quot;126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FE29DC1-80A0-4B92-A142-49DD8D661170}&quot;/&gt;&lt;isInvalidForFieldText val=&quot;0&quot;/&gt;&lt;Image&gt;&lt;filename val=&quot;C:\Users\Admin\AppData\Local\Temp\PR\data\asimages\{CFE29DC1-80A0-4B92-A142-49DD8D661170}.png&quot;/&gt;&lt;left val=&quot;616&quot;/&gt;&lt;top val=&quot;-22&quot;/&gt;&lt;width val=&quot;141&quot;/&gt;&lt;height val=&quot;141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581D16C-2D3F-44F7-95AE-9638334DE5A0}&quot;/&gt;&lt;isInvalidForFieldText val=&quot;0&quot;/&gt;&lt;Image&gt;&lt;filename val=&quot;C:\Users\Admin\AppData\Local\Temp\PR\data\asimages\{E581D16C-2D3F-44F7-95AE-9638334DE5A0}.png&quot;/&gt;&lt;left val=&quot;604&quot;/&gt;&lt;top val=&quot;429&quot;/&gt;&lt;width val=&quot;128&quot;/&gt;&lt;height val=&quot;124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171A2-33CD-4559-9BF1-D299E28AE923}&quot;/&gt;&lt;isInvalidForFieldText val=&quot;0&quot;/&gt;&lt;Image&gt;&lt;filename val=&quot;C:\Users\Admin\AppData\Local\Temp\PR\data\asimages\{353171A2-33CD-4559-9BF1-D299E28AE923}_21.png&quot;/&gt;&lt;left val=&quot;21&quot;/&gt;&lt;top val=&quot;62&quot;/&gt;&lt;width val=&quot;670&quot;/&gt;&lt;height val=&quot;4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44F8E0-A7DE-46A2-B2C4-4EE690FDCD91}&quot;/&gt;&lt;isInvalidForFieldText val=&quot;0&quot;/&gt;&lt;Image&gt;&lt;filename val=&quot;C:\Users\Admin\AppData\Local\Temp\PR\data\asimages\{6744F8E0-A7DE-46A2-B2C4-4EE690FDCD91}_21.png&quot;/&gt;&lt;left val=&quot;47&quot;/&gt;&lt;top val=&quot;221&quot;/&gt;&lt;width val=&quot;57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A77086-ADCD-4EAB-99A0-C1E2414ED932}&quot;/&gt;&lt;isInvalidForFieldText val=&quot;0&quot;/&gt;&lt;Image&gt;&lt;filename val=&quot;C:\Users\Admin\AppData\Local\Temp\PR\data\asimages\{5BA77086-ADCD-4EAB-99A0-C1E2414ED932}_1.png&quot;/&gt;&lt;left val=&quot;65&quot;/&gt;&lt;top val=&quot;407&quot;/&gt;&lt;width val=&quot;529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930C8C-C679-471C-9C75-F7F566A3D910}&quot;/&gt;&lt;isInvalidForFieldText val=&quot;0&quot;/&gt;&lt;Image&gt;&lt;filename val=&quot;C:\Users\Admin\AppData\Local\Temp\PR\data\asimages\{EC930C8C-C679-471C-9C75-F7F566A3D910}_1.png&quot;/&gt;&lt;left val=&quot;197&quot;/&gt;&lt;top val=&quot;461&quot;/&gt;&lt;width val=&quot;133&quot;/&gt;&lt;height val=&quot;3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538C7B-AE1A-490B-BEC2-78FE308A2376}&quot;/&gt;&lt;isInvalidForFieldText val=&quot;0&quot;/&gt;&lt;Image&gt;&lt;filename val=&quot;C:\Users\Admin\AppData\Local\Temp\PR\data\asimages\{34538C7B-AE1A-490B-BEC2-78FE308A2376}_1.png&quot;/&gt;&lt;left val=&quot;215&quot;/&gt;&lt;top val=&quot;311&quot;/&gt;&lt;width val=&quot;252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F65CD6D-5D51-4F65-B0CB-0766DEF30D87}&quot;/&gt;&lt;isInvalidForFieldText val=&quot;0&quot;/&gt;&lt;Image&gt;&lt;filename val=&quot;C:\Users\Admin\AppData\Local\Temp\PR\data\asimages\{DF65CD6D-5D51-4F65-B0CB-0766DEF30D87}.png&quot;/&gt;&lt;left val=&quot;0&quot;/&gt;&lt;top val=&quot;395&quot;/&gt;&lt;width val=&quot;72&quot;/&gt;&lt;height val=&quot;14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904781570,E:\boy20-11. huê dạy mẫu_pptx\Media.ppcx"/>
  <p:tag name="HTML_SHAPEINFO" val="&lt;SlideThumbPath val=&quot;Slide4.PNG&quot;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E380FF6D-9D53-46BB-BB7F-69EA0F3A895D}_4.png&quot;/&gt;&lt;left val=&quot;0&quot;/&gt;&lt;top val=&quot;197&quot;/&gt;&lt;width val=&quot;70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25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904781570,E:\boy20-11. huê dạy mẫu_pptx\Media.ppcx"/>
  <p:tag name="HTML_SHAPEINFO" val="&lt;SlideThumbPath val=&quot;Slide10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904781570,E:\boy20-11. huê dạy mẫu_pptx\Media.ppcx"/>
  <p:tag name="HTML_SHAPEINFO" val="&lt;SlideThumbPath val=&quot;Slide12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5E5159-72D4-46BA-B5D1-0DE569D2B5D9}&quot;/&gt;&lt;isInvalidForFieldText val=&quot;0&quot;/&gt;&lt;Image&gt;&lt;filename val=&quot;C:\Users\Admin\AppData\Local\Temp\PR\data\asimages\{FD5E5159-72D4-46BA-B5D1-0DE569D2B5D9}.png&quot;/&gt;&lt;left val=&quot;0&quot;/&gt;&lt;top val=&quot;17&quot;/&gt;&lt;width val=&quot;720&quot;/&gt;&lt;height val=&quot;523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08B2C14-7016-4663-99B3-FED8C73E6443}_16.png&quot;/&gt;&lt;left val=&quot;47&quot;/&gt;&lt;top val=&quot;61&quot;/&gt;&lt;width val=&quot;648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219</Words>
  <Application>Microsoft Office PowerPoint</Application>
  <PresentationFormat>On-screen Show (4:3)</PresentationFormat>
  <Paragraphs>71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DAMINH08_DAKLAK2016</cp:lastModifiedBy>
  <cp:revision>55</cp:revision>
  <cp:lastPrinted>1601-01-01T00:00:00Z</cp:lastPrinted>
  <dcterms:created xsi:type="dcterms:W3CDTF">1601-01-01T00:00:00Z</dcterms:created>
  <dcterms:modified xsi:type="dcterms:W3CDTF">2022-11-22T01:27:17Z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