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59" r:id="rId3"/>
    <p:sldId id="275" r:id="rId4"/>
    <p:sldId id="261" r:id="rId5"/>
    <p:sldId id="294" r:id="rId6"/>
    <p:sldId id="277" r:id="rId7"/>
    <p:sldId id="304" r:id="rId8"/>
    <p:sldId id="310" r:id="rId9"/>
    <p:sldId id="311" r:id="rId10"/>
    <p:sldId id="312" r:id="rId11"/>
    <p:sldId id="274" r:id="rId12"/>
    <p:sldId id="284" r:id="rId13"/>
    <p:sldId id="313" r:id="rId14"/>
    <p:sldId id="315" r:id="rId15"/>
    <p:sldId id="314" r:id="rId16"/>
    <p:sldId id="316" r:id="rId17"/>
    <p:sldId id="317" r:id="rId18"/>
    <p:sldId id="318" r:id="rId19"/>
    <p:sldId id="278" r:id="rId20"/>
    <p:sldId id="283" r:id="rId21"/>
    <p:sldId id="303" r:id="rId22"/>
    <p:sldId id="268" r:id="rId23"/>
    <p:sldId id="262" r:id="rId24"/>
    <p:sldId id="285" r:id="rId25"/>
    <p:sldId id="288" r:id="rId26"/>
    <p:sldId id="287" r:id="rId27"/>
    <p:sldId id="289" r:id="rId28"/>
    <p:sldId id="290" r:id="rId29"/>
    <p:sldId id="292" r:id="rId30"/>
    <p:sldId id="291" r:id="rId31"/>
    <p:sldId id="293" r:id="rId32"/>
    <p:sldId id="27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2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2BD1A-F658-4A4B-AFD5-67660548340C}" type="datetimeFigureOut">
              <a:rPr lang="en-GB" smtClean="0"/>
              <a:pPr/>
              <a:t>20/04/2025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45FF2-EC1C-4FCB-BF35-1A562A59F1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9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CEE4E5-AB78-4C83-B328-C99C971D3B67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6D18CE1-8041-4737-B307-9A0F43D7AB76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210678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HOANG HA TQ</a:t>
            </a:r>
          </a:p>
        </p:txBody>
      </p:sp>
    </p:spTree>
    <p:extLst>
      <p:ext uri="{BB962C8B-B14F-4D97-AF65-F5344CB8AC3E}">
        <p14:creationId xmlns:p14="http://schemas.microsoft.com/office/powerpoint/2010/main" val="1246323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C520-EF78-4207-A718-C152B4389AEB}" type="datetimeFigureOut">
              <a:rPr lang="en-GB" smtClean="0"/>
              <a:pPr/>
              <a:t>20/04/2025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F148-B04A-47D2-BF28-D5F48B534FC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02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C520-EF78-4207-A718-C152B4389AEB}" type="datetimeFigureOut">
              <a:rPr lang="en-GB" smtClean="0"/>
              <a:pPr/>
              <a:t>20/04/2025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F148-B04A-47D2-BF28-D5F48B534FC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6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C520-EF78-4207-A718-C152B4389AEB}" type="datetimeFigureOut">
              <a:rPr lang="en-GB" smtClean="0"/>
              <a:pPr/>
              <a:t>20/04/2025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F148-B04A-47D2-BF28-D5F48B534FC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20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828800"/>
            <a:ext cx="10261600" cy="3657600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AA248-FC6A-4050-A3AE-6B0949F36DB6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664B1-550A-45FC-9985-8905789E36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152140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C520-EF78-4207-A718-C152B4389AEB}" type="datetimeFigureOut">
              <a:rPr lang="en-GB" smtClean="0"/>
              <a:pPr/>
              <a:t>20/04/2025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F148-B04A-47D2-BF28-D5F48B534FC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9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C520-EF78-4207-A718-C152B4389AEB}" type="datetimeFigureOut">
              <a:rPr lang="en-GB" smtClean="0"/>
              <a:pPr/>
              <a:t>20/04/2025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F148-B04A-47D2-BF28-D5F48B534FC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10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C520-EF78-4207-A718-C152B4389AEB}" type="datetimeFigureOut">
              <a:rPr lang="en-GB" smtClean="0"/>
              <a:pPr/>
              <a:t>20/04/2025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F148-B04A-47D2-BF28-D5F48B534FC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4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C520-EF78-4207-A718-C152B4389AEB}" type="datetimeFigureOut">
              <a:rPr lang="en-GB" smtClean="0"/>
              <a:pPr/>
              <a:t>20/04/2025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F148-B04A-47D2-BF28-D5F48B534FC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84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C520-EF78-4207-A718-C152B4389AEB}" type="datetimeFigureOut">
              <a:rPr lang="en-GB" smtClean="0"/>
              <a:pPr/>
              <a:t>20/04/2025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F148-B04A-47D2-BF28-D5F48B534FC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05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C520-EF78-4207-A718-C152B4389AEB}" type="datetimeFigureOut">
              <a:rPr lang="en-GB" smtClean="0"/>
              <a:pPr/>
              <a:t>20/04/2025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F148-B04A-47D2-BF28-D5F48B534FC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6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C520-EF78-4207-A718-C152B4389AEB}" type="datetimeFigureOut">
              <a:rPr lang="en-GB" smtClean="0"/>
              <a:pPr/>
              <a:t>20/04/2025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F148-B04A-47D2-BF28-D5F48B534FC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9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C520-EF78-4207-A718-C152B4389AEB}" type="datetimeFigureOut">
              <a:rPr lang="en-GB" smtClean="0"/>
              <a:pPr/>
              <a:t>20/04/2025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F148-B04A-47D2-BF28-D5F48B534FC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20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2C520-EF78-4207-A718-C152B4389AEB}" type="datetimeFigureOut">
              <a:rPr lang="en-GB" smtClean="0"/>
              <a:pPr/>
              <a:t>20/04/2025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EF148-B04A-47D2-BF28-D5F48B534FC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3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gif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12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openxmlformats.org/officeDocument/2006/relationships/image" Target="../media/image7.gif"/><Relationship Id="rId5" Type="http://schemas.openxmlformats.org/officeDocument/2006/relationships/image" Target="../media/image1.gif"/><Relationship Id="rId15" Type="http://schemas.openxmlformats.org/officeDocument/2006/relationships/image" Target="../media/image11.gif"/><Relationship Id="rId10" Type="http://schemas.openxmlformats.org/officeDocument/2006/relationships/image" Target="../media/image6.gif"/><Relationship Id="rId4" Type="http://schemas.openxmlformats.org/officeDocument/2006/relationships/hyperlink" Target="http://www.taochu.com/" TargetMode="External"/><Relationship Id="rId9" Type="http://schemas.openxmlformats.org/officeDocument/2006/relationships/image" Target="../media/image5.gif"/><Relationship Id="rId1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AMINH08_DAKLAK2016\Desktop\nu\dayj\BKBN%20MIC.mp4" TargetMode="Externa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AMINH08_DAKLAK2016\Desktop\nu\Tieng-vo-tay-www_nhacchuongvui_com.mp3" TargetMode="Externa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slide" Target="slide22.xml"/><Relationship Id="rId4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MINH08_DAKLAK2016\Desktop\nu\dayj\BKBN%20MIC.mp4" TargetMode="External"/><Relationship Id="rId6" Type="http://schemas.openxmlformats.org/officeDocument/2006/relationships/image" Target="../media/image18.jpeg"/><Relationship Id="rId5" Type="http://schemas.openxmlformats.org/officeDocument/2006/relationships/slide" Target="slide22.xml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3.wav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MINH08_DAKLAK2016\Desktop\nu\dayj\BKBN%20MIC.mp4" TargetMode="External"/><Relationship Id="rId6" Type="http://schemas.openxmlformats.org/officeDocument/2006/relationships/slide" Target="slide22.xml"/><Relationship Id="rId5" Type="http://schemas.openxmlformats.org/officeDocument/2006/relationships/image" Target="../media/image34.wmf"/><Relationship Id="rId4" Type="http://schemas.openxmlformats.org/officeDocument/2006/relationships/image" Target="../media/image33.gif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3.wav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MINH08_DAKLAK2016\Desktop\nu\dayj\BKBN%20MIC.mp4" TargetMode="External"/><Relationship Id="rId6" Type="http://schemas.openxmlformats.org/officeDocument/2006/relationships/slide" Target="slide22.xml"/><Relationship Id="rId5" Type="http://schemas.openxmlformats.org/officeDocument/2006/relationships/image" Target="../media/image34.wmf"/><Relationship Id="rId4" Type="http://schemas.openxmlformats.org/officeDocument/2006/relationships/image" Target="../media/image33.gif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3.wav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MINH08_DAKLAK2016\Desktop\nu\dayj\BKBN%20MIC.mp4" TargetMode="External"/><Relationship Id="rId6" Type="http://schemas.openxmlformats.org/officeDocument/2006/relationships/slide" Target="slide22.xml"/><Relationship Id="rId5" Type="http://schemas.openxmlformats.org/officeDocument/2006/relationships/image" Target="../media/image34.wmf"/><Relationship Id="rId4" Type="http://schemas.openxmlformats.org/officeDocument/2006/relationships/image" Target="../media/image33.gif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3.wav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MINH08_DAKLAK2016\Desktop\nu\dayj\BKBN%20MIC.mp4" TargetMode="External"/><Relationship Id="rId6" Type="http://schemas.openxmlformats.org/officeDocument/2006/relationships/slide" Target="slide22.xml"/><Relationship Id="rId5" Type="http://schemas.openxmlformats.org/officeDocument/2006/relationships/image" Target="../media/image34.wmf"/><Relationship Id="rId4" Type="http://schemas.openxmlformats.org/officeDocument/2006/relationships/image" Target="../media/image33.gif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3.wav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MINH08_DAKLAK2016\Desktop\nu\dayj\BKBN%20MIC.mp4" TargetMode="External"/><Relationship Id="rId6" Type="http://schemas.openxmlformats.org/officeDocument/2006/relationships/slide" Target="slide22.xml"/><Relationship Id="rId5" Type="http://schemas.openxmlformats.org/officeDocument/2006/relationships/image" Target="../media/image34.wmf"/><Relationship Id="rId4" Type="http://schemas.openxmlformats.org/officeDocument/2006/relationships/image" Target="../media/image33.gif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AMINH08_DAKLAK2016\Desktop\nu\dayj\BAN%20TAY%20ME.mp4" TargetMode="Externa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AMINH08_DAKLAK2016\Desktop\nu\dayj\BAN%20TAY%20ME.mp4" TargetMode="Externa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audio" Target="../media/audio2.wav"/><Relationship Id="rId7" Type="http://schemas.openxmlformats.org/officeDocument/2006/relationships/image" Target="../media/image4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11" Type="http://schemas.openxmlformats.org/officeDocument/2006/relationships/image" Target="../media/image16.wmf"/><Relationship Id="rId5" Type="http://schemas.openxmlformats.org/officeDocument/2006/relationships/image" Target="../media/image40.wmf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6.gif"/><Relationship Id="rId7" Type="http://schemas.openxmlformats.org/officeDocument/2006/relationships/image" Target="../media/image4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gif"/><Relationship Id="rId11" Type="http://schemas.openxmlformats.org/officeDocument/2006/relationships/image" Target="../media/image15.gif"/><Relationship Id="rId5" Type="http://schemas.openxmlformats.org/officeDocument/2006/relationships/image" Target="../media/image47.gif"/><Relationship Id="rId10" Type="http://schemas.openxmlformats.org/officeDocument/2006/relationships/image" Target="../media/image52.gif"/><Relationship Id="rId4" Type="http://schemas.openxmlformats.org/officeDocument/2006/relationships/hyperlink" Target="http://www.taochu.com/" TargetMode="External"/><Relationship Id="rId9" Type="http://schemas.openxmlformats.org/officeDocument/2006/relationships/image" Target="../media/image5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3.wav"/><Relationship Id="rId7" Type="http://schemas.openxmlformats.org/officeDocument/2006/relationships/image" Target="../media/image56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MINH08_DAKLAK2016\Desktop\nu\dayj\chau%20yeu%20ba.mp4" TargetMode="Externa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10" Type="http://schemas.openxmlformats.org/officeDocument/2006/relationships/image" Target="../media/image57.png"/><Relationship Id="rId4" Type="http://schemas.openxmlformats.org/officeDocument/2006/relationships/image" Target="../media/image53.jpeg"/><Relationship Id="rId9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AMINH08_DAKLAK2016\Desktop\nu\dayj\mua%20cho%20me%20xem.mp4" TargetMode="External"/><Relationship Id="rId5" Type="http://schemas.openxmlformats.org/officeDocument/2006/relationships/image" Target="../media/image59.png"/><Relationship Id="rId4" Type="http://schemas.openxmlformats.org/officeDocument/2006/relationships/image" Target="../media/image5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openxmlformats.org/officeDocument/2006/relationships/slide" Target="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MINH08_DAKLAK2016\Desktop\nu\dayj\va%20me.mp4" TargetMode="Externa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10" Type="http://schemas.openxmlformats.org/officeDocument/2006/relationships/image" Target="../media/image61.png"/><Relationship Id="rId4" Type="http://schemas.openxmlformats.org/officeDocument/2006/relationships/image" Target="../media/image54.gif"/><Relationship Id="rId9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AMINH08_DAKLAK2016\Desktop\nu\dayj\the%20duc%20buoi%20sang.mp4" TargetMode="Externa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64.gif"/><Relationship Id="rId7" Type="http://schemas.openxmlformats.org/officeDocument/2006/relationships/image" Target="../media/image68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gif"/><Relationship Id="rId5" Type="http://schemas.openxmlformats.org/officeDocument/2006/relationships/image" Target="../media/image66.gif"/><Relationship Id="rId10" Type="http://schemas.openxmlformats.org/officeDocument/2006/relationships/image" Target="../media/image70.png"/><Relationship Id="rId4" Type="http://schemas.openxmlformats.org/officeDocument/2006/relationships/image" Target="../media/image65.gif"/><Relationship Id="rId9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gif"/><Relationship Id="rId12" Type="http://schemas.openxmlformats.org/officeDocument/2006/relationships/image" Target="../media/image28.png"/><Relationship Id="rId2" Type="http://schemas.openxmlformats.org/officeDocument/2006/relationships/audio" Target="file:///C:\Users\DAMINH08_DAKLAK2016\Desktop\nu\Tieng-vo-tay-www_nhacchuongvui_com.mp3" TargetMode="External"/><Relationship Id="rId1" Type="http://schemas.openxmlformats.org/officeDocument/2006/relationships/audio" Target="file:///C:\Documents%20and%20Settings\Root\Desktop\DOREMIS%20-%20SO%2002\DO%20RE%20MI%20-%20VU%20HIEP.mp3" TargetMode="External"/><Relationship Id="rId6" Type="http://schemas.openxmlformats.org/officeDocument/2006/relationships/image" Target="../media/image22.png"/><Relationship Id="rId11" Type="http://schemas.openxmlformats.org/officeDocument/2006/relationships/image" Target="../media/image27.gif"/><Relationship Id="rId5" Type="http://schemas.openxmlformats.org/officeDocument/2006/relationships/image" Target="../media/image21.gif"/><Relationship Id="rId10" Type="http://schemas.openxmlformats.org/officeDocument/2006/relationships/image" Target="../media/image26.gif"/><Relationship Id="rId4" Type="http://schemas.openxmlformats.org/officeDocument/2006/relationships/image" Target="../media/image20.gif"/><Relationship Id="rId9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AMINH08_DAKLAK2016\Desktop\nu\Em-Be-Khoe-Em-Be-Ngoan-Be-Minh-Thu.mp3" TargetMode="Externa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AMINH08_DAKLAK2016\Desktop\nu\dayj\BKBN%20MIC.mp4" TargetMode="Externa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AMINH08_DAKLAK2016\Desktop\nu\dayj\BKBN%20MIC.mp4" TargetMode="Externa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AMINH08_DAKLAK2016\Desktop\nu\dayj\BKBN%20MIC.mp4" TargetMode="Externa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2" descr="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78" y="422819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3" descr="h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4" descr="m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6" y="231776"/>
            <a:ext cx="11398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5" descr="a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"/>
            <a:ext cx="160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6" descr="o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7" descr="u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68" descr="n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69" descr="g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9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80"/>
          <p:cNvSpPr>
            <a:spLocks noChangeArrowheads="1"/>
          </p:cNvSpPr>
          <p:nvPr/>
        </p:nvSpPr>
        <p:spPr bwMode="auto">
          <a:xfrm rot="2549258">
            <a:off x="3827455" y="-677007"/>
            <a:ext cx="674687" cy="1555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600" dirty="0">
                <a:solidFill>
                  <a:srgbClr val="FF6600"/>
                </a:solidFill>
                <a:latin typeface="VNI-Korin" pitchFamily="2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6155" name="Rectangle 81"/>
          <p:cNvSpPr>
            <a:spLocks noChangeArrowheads="1"/>
          </p:cNvSpPr>
          <p:nvPr/>
        </p:nvSpPr>
        <p:spPr bwMode="auto">
          <a:xfrm rot="2164333">
            <a:off x="7146523" y="-731578"/>
            <a:ext cx="674687" cy="155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600" dirty="0">
                <a:solidFill>
                  <a:srgbClr val="FF6600"/>
                </a:solidFill>
                <a:latin typeface="VNI-Korin" pitchFamily="2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6156" name="Rectangle 82"/>
          <p:cNvSpPr>
            <a:spLocks noChangeArrowheads="1"/>
          </p:cNvSpPr>
          <p:nvPr/>
        </p:nvSpPr>
        <p:spPr bwMode="auto">
          <a:xfrm rot="2778118">
            <a:off x="7346134" y="-224158"/>
            <a:ext cx="70851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dirty="0">
                <a:solidFill>
                  <a:srgbClr val="3333CC"/>
                </a:solidFill>
                <a:latin typeface="VNI-Korin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1504171" y="1626328"/>
            <a:ext cx="8421658" cy="830531"/>
          </a:xfrm>
          <a:prstGeom prst="rect">
            <a:avLst/>
          </a:prstGeom>
        </p:spPr>
        <p:txBody>
          <a:bodyPr wrap="none" fromWordArt="1">
            <a:prstTxWarp prst="textArchDown">
              <a:avLst/>
            </a:prstTxWarp>
          </a:bodyPr>
          <a:lstStyle/>
          <a:p>
            <a:pPr algn="ctr"/>
            <a:r>
              <a:rPr lang="en-GB" sz="3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CÔ VỀ THAM DỰ LỚP LÁ 2</a:t>
            </a: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2305761" y="1814651"/>
            <a:ext cx="6886613" cy="23170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/>
          <a:lstStyle/>
          <a:p>
            <a:pPr algn="ctr"/>
            <a:endParaRPr lang="en-GB" sz="1600" b="1" kern="10" spc="560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1989231" y="4463359"/>
            <a:ext cx="5867370" cy="7305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GB" sz="3600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HOÀNG THỊ HƯƠNG</a:t>
            </a:r>
          </a:p>
          <a:p>
            <a:pPr algn="ctr"/>
            <a:r>
              <a:rPr lang="en-GB" sz="3600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LÁ 2 </a:t>
            </a:r>
          </a:p>
        </p:txBody>
      </p:sp>
      <p:sp>
        <p:nvSpPr>
          <p:cNvPr id="3088" name="WordArt 16"/>
          <p:cNvSpPr>
            <a:spLocks noChangeArrowheads="1" noChangeShapeType="1" noTextEdit="1"/>
          </p:cNvSpPr>
          <p:nvPr/>
        </p:nvSpPr>
        <p:spPr bwMode="auto">
          <a:xfrm>
            <a:off x="1851118" y="5341769"/>
            <a:ext cx="6067425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spc="640" dirty="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GB" sz="3200" b="1" kern="10" spc="640" dirty="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MẦM NON HOA HƯỚNG DƯƠNG</a:t>
            </a:r>
          </a:p>
        </p:txBody>
      </p:sp>
      <p:grpSp>
        <p:nvGrpSpPr>
          <p:cNvPr id="6161" name="Group 25"/>
          <p:cNvGrpSpPr>
            <a:grpSpLocks/>
          </p:cNvGrpSpPr>
          <p:nvPr/>
        </p:nvGrpSpPr>
        <p:grpSpPr bwMode="auto">
          <a:xfrm>
            <a:off x="770031" y="5915477"/>
            <a:ext cx="8991600" cy="1058862"/>
            <a:chOff x="0" y="152400"/>
            <a:chExt cx="8991600" cy="1058091"/>
          </a:xfrm>
        </p:grpSpPr>
        <p:pic>
          <p:nvPicPr>
            <p:cNvPr id="6188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1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2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3" name="Picture 31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4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5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6" name="Picture 34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7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8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9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0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1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2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3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4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5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6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7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62" name="Group 25"/>
          <p:cNvGrpSpPr>
            <a:grpSpLocks/>
          </p:cNvGrpSpPr>
          <p:nvPr/>
        </p:nvGrpSpPr>
        <p:grpSpPr bwMode="auto">
          <a:xfrm rot="5400000">
            <a:off x="6546904" y="2440965"/>
            <a:ext cx="6989763" cy="1973262"/>
            <a:chOff x="0" y="152400"/>
            <a:chExt cx="8991600" cy="1058091"/>
          </a:xfrm>
        </p:grpSpPr>
        <p:pic>
          <p:nvPicPr>
            <p:cNvPr id="6168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9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0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1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2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3" name="Picture 31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4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34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13" descr="2.gi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63" name="Picture 105" descr="1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47" y="3269605"/>
            <a:ext cx="10366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60" descr="xsgs_908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217" y="42283"/>
            <a:ext cx="8191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62" descr="xsgs_908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3" y="0"/>
            <a:ext cx="8191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0" descr="Firewrk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786" y="4114579"/>
            <a:ext cx="1447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47792" y="2779721"/>
            <a:ext cx="7617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kern="10" spc="56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ĐỀ TÀI: VẬN ĐỘNG</a:t>
            </a:r>
          </a:p>
          <a:p>
            <a:pPr algn="ctr"/>
            <a:r>
              <a:rPr lang="en-GB" sz="3600" b="1" kern="10" spc="56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“EM LÀM BÁC SĨ” </a:t>
            </a:r>
          </a:p>
        </p:txBody>
      </p:sp>
    </p:spTree>
    <p:extLst>
      <p:ext uri="{BB962C8B-B14F-4D97-AF65-F5344CB8AC3E}">
        <p14:creationId xmlns:p14="http://schemas.microsoft.com/office/powerpoint/2010/main" val="41809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KBN MI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84742" y="1409307"/>
            <a:ext cx="2378698" cy="178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3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646470" y="1498862"/>
            <a:ext cx="8294558" cy="143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/>
            </a:prstTxWarp>
          </a:bodyPr>
          <a:lstStyle/>
          <a:p>
            <a:r>
              <a:rPr lang="en-GB" sz="3600" kern="10" dirty="0" err="1">
                <a:solidFill>
                  <a:srgbClr val="D6009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Phần</a:t>
            </a:r>
            <a:r>
              <a:rPr lang="en-GB" sz="3600" kern="10" dirty="0">
                <a:solidFill>
                  <a:srgbClr val="D6009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kern="10" dirty="0" err="1">
                <a:solidFill>
                  <a:srgbClr val="D6009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GB" sz="3600" kern="10" dirty="0">
                <a:solidFill>
                  <a:srgbClr val="D6009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kern="10" dirty="0" err="1">
                <a:solidFill>
                  <a:srgbClr val="D6009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hai:Bé</a:t>
            </a:r>
            <a:r>
              <a:rPr lang="en-GB" sz="3600" kern="10" dirty="0">
                <a:solidFill>
                  <a:srgbClr val="D6009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kern="10" dirty="0" err="1">
                <a:solidFill>
                  <a:srgbClr val="D6009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tài</a:t>
            </a:r>
            <a:r>
              <a:rPr lang="en-GB" sz="3600" kern="10" dirty="0">
                <a:solidFill>
                  <a:srgbClr val="D6009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kern="10" dirty="0" err="1">
                <a:solidFill>
                  <a:srgbClr val="D6009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năng</a:t>
            </a:r>
            <a:endParaRPr lang="en-GB" sz="3600" kern="10" dirty="0">
              <a:solidFill>
                <a:srgbClr val="D6009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" name="Tieng-vo-tay-www_nhacchuongvui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08029" y="57558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0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88843" y="1673724"/>
            <a:ext cx="523999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/>
          <a:p>
            <a:r>
              <a:rPr lang="id-ID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Vận động</a:t>
            </a:r>
            <a:r>
              <a:rPr lang="id-ID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minh họa bài</a:t>
            </a:r>
            <a:r>
              <a:rPr lang="en-US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:</a:t>
            </a:r>
            <a:endParaRPr lang="id-ID" altLang="en-US" sz="5400" b="1" i="1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  <a:p>
            <a:r>
              <a:rPr lang="en-US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Em </a:t>
            </a:r>
            <a:r>
              <a:rPr lang="en-US" altLang="en-US" sz="5400" b="1" i="1" dirty="0" err="1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bác</a:t>
            </a:r>
            <a:r>
              <a:rPr lang="en-US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sĩ</a:t>
            </a:r>
            <a:endParaRPr lang="en-US" altLang="en-US" sz="5400" b="1" i="1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8582" name="Picture 150" descr="b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14" y="6236631"/>
            <a:ext cx="533400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3" name="Picture 151" descr="b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24588"/>
            <a:ext cx="53340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4" name="Picture 152" descr="b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72201"/>
            <a:ext cx="533400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5" name="Picture 153" descr="b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88076"/>
            <a:ext cx="53340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6" name="Picture 154" descr="BALER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34" y="3105823"/>
            <a:ext cx="2608429" cy="280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7" name="Picture 155" descr="BALER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32748" y="3074329"/>
            <a:ext cx="2509393" cy="28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88" name="Freeform 156"/>
          <p:cNvSpPr>
            <a:spLocks/>
          </p:cNvSpPr>
          <p:nvPr/>
        </p:nvSpPr>
        <p:spPr bwMode="auto">
          <a:xfrm>
            <a:off x="4024312" y="2760985"/>
            <a:ext cx="333375" cy="381000"/>
          </a:xfrm>
          <a:custGeom>
            <a:avLst/>
            <a:gdLst>
              <a:gd name="T0" fmla="*/ 167 w 316"/>
              <a:gd name="T1" fmla="*/ 335 h 419"/>
              <a:gd name="T2" fmla="*/ 200 w 316"/>
              <a:gd name="T3" fmla="*/ 3 h 419"/>
              <a:gd name="T4" fmla="*/ 252 w 316"/>
              <a:gd name="T5" fmla="*/ 0 h 419"/>
              <a:gd name="T6" fmla="*/ 243 w 316"/>
              <a:gd name="T7" fmla="*/ 62 h 419"/>
              <a:gd name="T8" fmla="*/ 265 w 316"/>
              <a:gd name="T9" fmla="*/ 81 h 419"/>
              <a:gd name="T10" fmla="*/ 286 w 316"/>
              <a:gd name="T11" fmla="*/ 105 h 419"/>
              <a:gd name="T12" fmla="*/ 305 w 316"/>
              <a:gd name="T13" fmla="*/ 134 h 419"/>
              <a:gd name="T14" fmla="*/ 316 w 316"/>
              <a:gd name="T15" fmla="*/ 167 h 419"/>
              <a:gd name="T16" fmla="*/ 316 w 316"/>
              <a:gd name="T17" fmla="*/ 205 h 419"/>
              <a:gd name="T18" fmla="*/ 304 w 316"/>
              <a:gd name="T19" fmla="*/ 245 h 419"/>
              <a:gd name="T20" fmla="*/ 274 w 316"/>
              <a:gd name="T21" fmla="*/ 289 h 419"/>
              <a:gd name="T22" fmla="*/ 223 w 316"/>
              <a:gd name="T23" fmla="*/ 334 h 419"/>
              <a:gd name="T24" fmla="*/ 214 w 316"/>
              <a:gd name="T25" fmla="*/ 326 h 419"/>
              <a:gd name="T26" fmla="*/ 229 w 316"/>
              <a:gd name="T27" fmla="*/ 307 h 419"/>
              <a:gd name="T28" fmla="*/ 246 w 316"/>
              <a:gd name="T29" fmla="*/ 283 h 419"/>
              <a:gd name="T30" fmla="*/ 262 w 316"/>
              <a:gd name="T31" fmla="*/ 256 h 419"/>
              <a:gd name="T32" fmla="*/ 275 w 316"/>
              <a:gd name="T33" fmla="*/ 225 h 419"/>
              <a:gd name="T34" fmla="*/ 281 w 316"/>
              <a:gd name="T35" fmla="*/ 192 h 419"/>
              <a:gd name="T36" fmla="*/ 277 w 316"/>
              <a:gd name="T37" fmla="*/ 159 h 419"/>
              <a:gd name="T38" fmla="*/ 261 w 316"/>
              <a:gd name="T39" fmla="*/ 128 h 419"/>
              <a:gd name="T40" fmla="*/ 230 w 316"/>
              <a:gd name="T41" fmla="*/ 98 h 419"/>
              <a:gd name="T42" fmla="*/ 184 w 316"/>
              <a:gd name="T43" fmla="*/ 345 h 419"/>
              <a:gd name="T44" fmla="*/ 183 w 316"/>
              <a:gd name="T45" fmla="*/ 349 h 419"/>
              <a:gd name="T46" fmla="*/ 178 w 316"/>
              <a:gd name="T47" fmla="*/ 358 h 419"/>
              <a:gd name="T48" fmla="*/ 170 w 316"/>
              <a:gd name="T49" fmla="*/ 372 h 419"/>
              <a:gd name="T50" fmla="*/ 159 w 316"/>
              <a:gd name="T51" fmla="*/ 387 h 419"/>
              <a:gd name="T52" fmla="*/ 142 w 316"/>
              <a:gd name="T53" fmla="*/ 401 h 419"/>
              <a:gd name="T54" fmla="*/ 124 w 316"/>
              <a:gd name="T55" fmla="*/ 412 h 419"/>
              <a:gd name="T56" fmla="*/ 100 w 316"/>
              <a:gd name="T57" fmla="*/ 419 h 419"/>
              <a:gd name="T58" fmla="*/ 72 w 316"/>
              <a:gd name="T59" fmla="*/ 419 h 419"/>
              <a:gd name="T60" fmla="*/ 44 w 316"/>
              <a:gd name="T61" fmla="*/ 412 h 419"/>
              <a:gd name="T62" fmla="*/ 25 w 316"/>
              <a:gd name="T63" fmla="*/ 398 h 419"/>
              <a:gd name="T64" fmla="*/ 11 w 316"/>
              <a:gd name="T65" fmla="*/ 382 h 419"/>
              <a:gd name="T66" fmla="*/ 3 w 316"/>
              <a:gd name="T67" fmla="*/ 364 h 419"/>
              <a:gd name="T68" fmla="*/ 0 w 316"/>
              <a:gd name="T69" fmla="*/ 345 h 419"/>
              <a:gd name="T70" fmla="*/ 1 w 316"/>
              <a:gd name="T71" fmla="*/ 327 h 419"/>
              <a:gd name="T72" fmla="*/ 6 w 316"/>
              <a:gd name="T73" fmla="*/ 312 h 419"/>
              <a:gd name="T74" fmla="*/ 16 w 316"/>
              <a:gd name="T75" fmla="*/ 301 h 419"/>
              <a:gd name="T76" fmla="*/ 29 w 316"/>
              <a:gd name="T77" fmla="*/ 291 h 419"/>
              <a:gd name="T78" fmla="*/ 47 w 316"/>
              <a:gd name="T79" fmla="*/ 283 h 419"/>
              <a:gd name="T80" fmla="*/ 68 w 316"/>
              <a:gd name="T81" fmla="*/ 278 h 419"/>
              <a:gd name="T82" fmla="*/ 91 w 316"/>
              <a:gd name="T83" fmla="*/ 275 h 419"/>
              <a:gd name="T84" fmla="*/ 112 w 316"/>
              <a:gd name="T85" fmla="*/ 279 h 419"/>
              <a:gd name="T86" fmla="*/ 134 w 316"/>
              <a:gd name="T87" fmla="*/ 289 h 419"/>
              <a:gd name="T88" fmla="*/ 153 w 316"/>
              <a:gd name="T89" fmla="*/ 307 h 419"/>
              <a:gd name="T90" fmla="*/ 167 w 316"/>
              <a:gd name="T91" fmla="*/ 335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8589" name="Group 157"/>
          <p:cNvGrpSpPr>
            <a:grpSpLocks/>
          </p:cNvGrpSpPr>
          <p:nvPr/>
        </p:nvGrpSpPr>
        <p:grpSpPr bwMode="auto">
          <a:xfrm>
            <a:off x="2013559" y="963539"/>
            <a:ext cx="384175" cy="471488"/>
            <a:chOff x="2832" y="663"/>
            <a:chExt cx="310" cy="415"/>
          </a:xfrm>
        </p:grpSpPr>
        <p:sp>
          <p:nvSpPr>
            <p:cNvPr id="18590" name="Freeform 158"/>
            <p:cNvSpPr>
              <a:spLocks/>
            </p:cNvSpPr>
            <p:nvPr/>
          </p:nvSpPr>
          <p:spPr bwMode="auto">
            <a:xfrm>
              <a:off x="2839" y="663"/>
              <a:ext cx="209" cy="111"/>
            </a:xfrm>
            <a:custGeom>
              <a:avLst/>
              <a:gdLst>
                <a:gd name="T0" fmla="*/ 0 w 126"/>
                <a:gd name="T1" fmla="*/ 0 h 68"/>
                <a:gd name="T2" fmla="*/ 4 w 126"/>
                <a:gd name="T3" fmla="*/ 4 h 68"/>
                <a:gd name="T4" fmla="*/ 11 w 126"/>
                <a:gd name="T5" fmla="*/ 9 h 68"/>
                <a:gd name="T6" fmla="*/ 19 w 126"/>
                <a:gd name="T7" fmla="*/ 14 h 68"/>
                <a:gd name="T8" fmla="*/ 28 w 126"/>
                <a:gd name="T9" fmla="*/ 16 h 68"/>
                <a:gd name="T10" fmla="*/ 34 w 126"/>
                <a:gd name="T11" fmla="*/ 16 h 68"/>
                <a:gd name="T12" fmla="*/ 40 w 126"/>
                <a:gd name="T13" fmla="*/ 16 h 68"/>
                <a:gd name="T14" fmla="*/ 46 w 126"/>
                <a:gd name="T15" fmla="*/ 16 h 68"/>
                <a:gd name="T16" fmla="*/ 51 w 126"/>
                <a:gd name="T17" fmla="*/ 17 h 68"/>
                <a:gd name="T18" fmla="*/ 57 w 126"/>
                <a:gd name="T19" fmla="*/ 17 h 68"/>
                <a:gd name="T20" fmla="*/ 62 w 126"/>
                <a:gd name="T21" fmla="*/ 18 h 68"/>
                <a:gd name="T22" fmla="*/ 66 w 126"/>
                <a:gd name="T23" fmla="*/ 19 h 68"/>
                <a:gd name="T24" fmla="*/ 71 w 126"/>
                <a:gd name="T25" fmla="*/ 20 h 68"/>
                <a:gd name="T26" fmla="*/ 77 w 126"/>
                <a:gd name="T27" fmla="*/ 22 h 68"/>
                <a:gd name="T28" fmla="*/ 83 w 126"/>
                <a:gd name="T29" fmla="*/ 24 h 68"/>
                <a:gd name="T30" fmla="*/ 88 w 126"/>
                <a:gd name="T31" fmla="*/ 26 h 68"/>
                <a:gd name="T32" fmla="*/ 94 w 126"/>
                <a:gd name="T33" fmla="*/ 29 h 68"/>
                <a:gd name="T34" fmla="*/ 99 w 126"/>
                <a:gd name="T35" fmla="*/ 32 h 68"/>
                <a:gd name="T36" fmla="*/ 104 w 126"/>
                <a:gd name="T37" fmla="*/ 35 h 68"/>
                <a:gd name="T38" fmla="*/ 108 w 126"/>
                <a:gd name="T39" fmla="*/ 39 h 68"/>
                <a:gd name="T40" fmla="*/ 113 w 126"/>
                <a:gd name="T41" fmla="*/ 43 h 68"/>
                <a:gd name="T42" fmla="*/ 117 w 126"/>
                <a:gd name="T43" fmla="*/ 49 h 68"/>
                <a:gd name="T44" fmla="*/ 121 w 126"/>
                <a:gd name="T45" fmla="*/ 55 h 68"/>
                <a:gd name="T46" fmla="*/ 124 w 126"/>
                <a:gd name="T47" fmla="*/ 62 h 68"/>
                <a:gd name="T48" fmla="*/ 126 w 126"/>
                <a:gd name="T49" fmla="*/ 68 h 68"/>
                <a:gd name="T50" fmla="*/ 122 w 126"/>
                <a:gd name="T51" fmla="*/ 67 h 68"/>
                <a:gd name="T52" fmla="*/ 118 w 126"/>
                <a:gd name="T53" fmla="*/ 63 h 68"/>
                <a:gd name="T54" fmla="*/ 116 w 126"/>
                <a:gd name="T55" fmla="*/ 57 h 68"/>
                <a:gd name="T56" fmla="*/ 113 w 126"/>
                <a:gd name="T57" fmla="*/ 53 h 68"/>
                <a:gd name="T58" fmla="*/ 109 w 126"/>
                <a:gd name="T59" fmla="*/ 49 h 68"/>
                <a:gd name="T60" fmla="*/ 102 w 126"/>
                <a:gd name="T61" fmla="*/ 43 h 68"/>
                <a:gd name="T62" fmla="*/ 94 w 126"/>
                <a:gd name="T63" fmla="*/ 39 h 68"/>
                <a:gd name="T64" fmla="*/ 86 w 126"/>
                <a:gd name="T65" fmla="*/ 35 h 68"/>
                <a:gd name="T66" fmla="*/ 77 w 126"/>
                <a:gd name="T67" fmla="*/ 33 h 68"/>
                <a:gd name="T68" fmla="*/ 71 w 126"/>
                <a:gd name="T69" fmla="*/ 32 h 68"/>
                <a:gd name="T70" fmla="*/ 65 w 126"/>
                <a:gd name="T71" fmla="*/ 32 h 68"/>
                <a:gd name="T72" fmla="*/ 58 w 126"/>
                <a:gd name="T73" fmla="*/ 31 h 68"/>
                <a:gd name="T74" fmla="*/ 53 w 126"/>
                <a:gd name="T75" fmla="*/ 32 h 68"/>
                <a:gd name="T76" fmla="*/ 47 w 126"/>
                <a:gd name="T77" fmla="*/ 32 h 68"/>
                <a:gd name="T78" fmla="*/ 40 w 126"/>
                <a:gd name="T79" fmla="*/ 33 h 68"/>
                <a:gd name="T80" fmla="*/ 34 w 126"/>
                <a:gd name="T81" fmla="*/ 33 h 68"/>
                <a:gd name="T82" fmla="*/ 28 w 126"/>
                <a:gd name="T83" fmla="*/ 34 h 68"/>
                <a:gd name="T84" fmla="*/ 0 w 126"/>
                <a:gd name="T8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6" h="68">
                  <a:moveTo>
                    <a:pt x="0" y="0"/>
                  </a:moveTo>
                  <a:lnTo>
                    <a:pt x="4" y="4"/>
                  </a:lnTo>
                  <a:lnTo>
                    <a:pt x="11" y="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7" y="22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4" y="29"/>
                  </a:lnTo>
                  <a:lnTo>
                    <a:pt x="99" y="32"/>
                  </a:lnTo>
                  <a:lnTo>
                    <a:pt x="104" y="35"/>
                  </a:lnTo>
                  <a:lnTo>
                    <a:pt x="108" y="39"/>
                  </a:lnTo>
                  <a:lnTo>
                    <a:pt x="113" y="43"/>
                  </a:lnTo>
                  <a:lnTo>
                    <a:pt x="117" y="49"/>
                  </a:lnTo>
                  <a:lnTo>
                    <a:pt x="121" y="55"/>
                  </a:lnTo>
                  <a:lnTo>
                    <a:pt x="124" y="62"/>
                  </a:lnTo>
                  <a:lnTo>
                    <a:pt x="126" y="68"/>
                  </a:lnTo>
                  <a:lnTo>
                    <a:pt x="122" y="67"/>
                  </a:lnTo>
                  <a:lnTo>
                    <a:pt x="118" y="63"/>
                  </a:lnTo>
                  <a:lnTo>
                    <a:pt x="116" y="57"/>
                  </a:lnTo>
                  <a:lnTo>
                    <a:pt x="113" y="53"/>
                  </a:lnTo>
                  <a:lnTo>
                    <a:pt x="109" y="49"/>
                  </a:lnTo>
                  <a:lnTo>
                    <a:pt x="102" y="43"/>
                  </a:lnTo>
                  <a:lnTo>
                    <a:pt x="94" y="39"/>
                  </a:lnTo>
                  <a:lnTo>
                    <a:pt x="86" y="35"/>
                  </a:lnTo>
                  <a:lnTo>
                    <a:pt x="77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1"/>
                  </a:lnTo>
                  <a:lnTo>
                    <a:pt x="53" y="32"/>
                  </a:lnTo>
                  <a:lnTo>
                    <a:pt x="47" y="32"/>
                  </a:lnTo>
                  <a:lnTo>
                    <a:pt x="40" y="33"/>
                  </a:lnTo>
                  <a:lnTo>
                    <a:pt x="34" y="33"/>
                  </a:lnTo>
                  <a:lnTo>
                    <a:pt x="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1" name="Freeform 159"/>
            <p:cNvSpPr>
              <a:spLocks/>
            </p:cNvSpPr>
            <p:nvPr/>
          </p:nvSpPr>
          <p:spPr bwMode="auto">
            <a:xfrm>
              <a:off x="2888" y="719"/>
              <a:ext cx="202" cy="111"/>
            </a:xfrm>
            <a:custGeom>
              <a:avLst/>
              <a:gdLst>
                <a:gd name="T0" fmla="*/ 0 w 125"/>
                <a:gd name="T1" fmla="*/ 0 h 67"/>
                <a:gd name="T2" fmla="*/ 4 w 125"/>
                <a:gd name="T3" fmla="*/ 5 h 67"/>
                <a:gd name="T4" fmla="*/ 10 w 125"/>
                <a:gd name="T5" fmla="*/ 8 h 67"/>
                <a:gd name="T6" fmla="*/ 18 w 125"/>
                <a:gd name="T7" fmla="*/ 13 h 67"/>
                <a:gd name="T8" fmla="*/ 27 w 125"/>
                <a:gd name="T9" fmla="*/ 14 h 67"/>
                <a:gd name="T10" fmla="*/ 33 w 125"/>
                <a:gd name="T11" fmla="*/ 14 h 67"/>
                <a:gd name="T12" fmla="*/ 38 w 125"/>
                <a:gd name="T13" fmla="*/ 15 h 67"/>
                <a:gd name="T14" fmla="*/ 44 w 125"/>
                <a:gd name="T15" fmla="*/ 15 h 67"/>
                <a:gd name="T16" fmla="*/ 50 w 125"/>
                <a:gd name="T17" fmla="*/ 16 h 67"/>
                <a:gd name="T18" fmla="*/ 56 w 125"/>
                <a:gd name="T19" fmla="*/ 16 h 67"/>
                <a:gd name="T20" fmla="*/ 60 w 125"/>
                <a:gd name="T21" fmla="*/ 18 h 67"/>
                <a:gd name="T22" fmla="*/ 65 w 125"/>
                <a:gd name="T23" fmla="*/ 19 h 67"/>
                <a:gd name="T24" fmla="*/ 70 w 125"/>
                <a:gd name="T25" fmla="*/ 20 h 67"/>
                <a:gd name="T26" fmla="*/ 75 w 125"/>
                <a:gd name="T27" fmla="*/ 21 h 67"/>
                <a:gd name="T28" fmla="*/ 81 w 125"/>
                <a:gd name="T29" fmla="*/ 23 h 67"/>
                <a:gd name="T30" fmla="*/ 87 w 125"/>
                <a:gd name="T31" fmla="*/ 26 h 67"/>
                <a:gd name="T32" fmla="*/ 93 w 125"/>
                <a:gd name="T33" fmla="*/ 28 h 67"/>
                <a:gd name="T34" fmla="*/ 97 w 125"/>
                <a:gd name="T35" fmla="*/ 31 h 67"/>
                <a:gd name="T36" fmla="*/ 103 w 125"/>
                <a:gd name="T37" fmla="*/ 35 h 67"/>
                <a:gd name="T38" fmla="*/ 106 w 125"/>
                <a:gd name="T39" fmla="*/ 38 h 67"/>
                <a:gd name="T40" fmla="*/ 111 w 125"/>
                <a:gd name="T41" fmla="*/ 43 h 67"/>
                <a:gd name="T42" fmla="*/ 116 w 125"/>
                <a:gd name="T43" fmla="*/ 49 h 67"/>
                <a:gd name="T44" fmla="*/ 119 w 125"/>
                <a:gd name="T45" fmla="*/ 54 h 67"/>
                <a:gd name="T46" fmla="*/ 123 w 125"/>
                <a:gd name="T47" fmla="*/ 61 h 67"/>
                <a:gd name="T48" fmla="*/ 125 w 125"/>
                <a:gd name="T49" fmla="*/ 67 h 67"/>
                <a:gd name="T50" fmla="*/ 120 w 125"/>
                <a:gd name="T51" fmla="*/ 66 h 67"/>
                <a:gd name="T52" fmla="*/ 117 w 125"/>
                <a:gd name="T53" fmla="*/ 62 h 67"/>
                <a:gd name="T54" fmla="*/ 114 w 125"/>
                <a:gd name="T55" fmla="*/ 57 h 67"/>
                <a:gd name="T56" fmla="*/ 111 w 125"/>
                <a:gd name="T57" fmla="*/ 52 h 67"/>
                <a:gd name="T58" fmla="*/ 108 w 125"/>
                <a:gd name="T59" fmla="*/ 49 h 67"/>
                <a:gd name="T60" fmla="*/ 101 w 125"/>
                <a:gd name="T61" fmla="*/ 43 h 67"/>
                <a:gd name="T62" fmla="*/ 93 w 125"/>
                <a:gd name="T63" fmla="*/ 38 h 67"/>
                <a:gd name="T64" fmla="*/ 83 w 125"/>
                <a:gd name="T65" fmla="*/ 35 h 67"/>
                <a:gd name="T66" fmla="*/ 74 w 125"/>
                <a:gd name="T67" fmla="*/ 33 h 67"/>
                <a:gd name="T68" fmla="*/ 68 w 125"/>
                <a:gd name="T69" fmla="*/ 31 h 67"/>
                <a:gd name="T70" fmla="*/ 63 w 125"/>
                <a:gd name="T71" fmla="*/ 31 h 67"/>
                <a:gd name="T72" fmla="*/ 57 w 125"/>
                <a:gd name="T73" fmla="*/ 30 h 67"/>
                <a:gd name="T74" fmla="*/ 51 w 125"/>
                <a:gd name="T75" fmla="*/ 31 h 67"/>
                <a:gd name="T76" fmla="*/ 44 w 125"/>
                <a:gd name="T77" fmla="*/ 31 h 67"/>
                <a:gd name="T78" fmla="*/ 38 w 125"/>
                <a:gd name="T79" fmla="*/ 33 h 67"/>
                <a:gd name="T80" fmla="*/ 32 w 125"/>
                <a:gd name="T81" fmla="*/ 33 h 67"/>
                <a:gd name="T82" fmla="*/ 26 w 125"/>
                <a:gd name="T83" fmla="*/ 34 h 67"/>
                <a:gd name="T84" fmla="*/ 0 w 125"/>
                <a:gd name="T8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5" h="67">
                  <a:moveTo>
                    <a:pt x="0" y="0"/>
                  </a:moveTo>
                  <a:lnTo>
                    <a:pt x="4" y="5"/>
                  </a:lnTo>
                  <a:lnTo>
                    <a:pt x="10" y="8"/>
                  </a:lnTo>
                  <a:lnTo>
                    <a:pt x="18" y="13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0" y="16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65" y="19"/>
                  </a:lnTo>
                  <a:lnTo>
                    <a:pt x="70" y="20"/>
                  </a:lnTo>
                  <a:lnTo>
                    <a:pt x="75" y="21"/>
                  </a:lnTo>
                  <a:lnTo>
                    <a:pt x="81" y="23"/>
                  </a:lnTo>
                  <a:lnTo>
                    <a:pt x="87" y="26"/>
                  </a:lnTo>
                  <a:lnTo>
                    <a:pt x="93" y="28"/>
                  </a:lnTo>
                  <a:lnTo>
                    <a:pt x="97" y="31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11" y="43"/>
                  </a:lnTo>
                  <a:lnTo>
                    <a:pt x="116" y="49"/>
                  </a:lnTo>
                  <a:lnTo>
                    <a:pt x="119" y="54"/>
                  </a:lnTo>
                  <a:lnTo>
                    <a:pt x="123" y="61"/>
                  </a:lnTo>
                  <a:lnTo>
                    <a:pt x="125" y="67"/>
                  </a:lnTo>
                  <a:lnTo>
                    <a:pt x="120" y="66"/>
                  </a:lnTo>
                  <a:lnTo>
                    <a:pt x="117" y="62"/>
                  </a:lnTo>
                  <a:lnTo>
                    <a:pt x="114" y="57"/>
                  </a:lnTo>
                  <a:lnTo>
                    <a:pt x="111" y="52"/>
                  </a:lnTo>
                  <a:lnTo>
                    <a:pt x="108" y="49"/>
                  </a:lnTo>
                  <a:lnTo>
                    <a:pt x="101" y="43"/>
                  </a:lnTo>
                  <a:lnTo>
                    <a:pt x="93" y="38"/>
                  </a:lnTo>
                  <a:lnTo>
                    <a:pt x="83" y="35"/>
                  </a:lnTo>
                  <a:lnTo>
                    <a:pt x="74" y="33"/>
                  </a:lnTo>
                  <a:lnTo>
                    <a:pt x="68" y="31"/>
                  </a:lnTo>
                  <a:lnTo>
                    <a:pt x="63" y="31"/>
                  </a:lnTo>
                  <a:lnTo>
                    <a:pt x="57" y="30"/>
                  </a:lnTo>
                  <a:lnTo>
                    <a:pt x="51" y="31"/>
                  </a:lnTo>
                  <a:lnTo>
                    <a:pt x="44" y="31"/>
                  </a:lnTo>
                  <a:lnTo>
                    <a:pt x="38" y="33"/>
                  </a:lnTo>
                  <a:lnTo>
                    <a:pt x="32" y="33"/>
                  </a:lnTo>
                  <a:lnTo>
                    <a:pt x="2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2" name="Freeform 160"/>
            <p:cNvSpPr>
              <a:spLocks/>
            </p:cNvSpPr>
            <p:nvPr/>
          </p:nvSpPr>
          <p:spPr bwMode="auto">
            <a:xfrm>
              <a:off x="2927" y="774"/>
              <a:ext cx="215" cy="138"/>
            </a:xfrm>
            <a:custGeom>
              <a:avLst/>
              <a:gdLst>
                <a:gd name="T0" fmla="*/ 0 w 131"/>
                <a:gd name="T1" fmla="*/ 0 h 85"/>
                <a:gd name="T2" fmla="*/ 3 w 131"/>
                <a:gd name="T3" fmla="*/ 3 h 85"/>
                <a:gd name="T4" fmla="*/ 7 w 131"/>
                <a:gd name="T5" fmla="*/ 5 h 85"/>
                <a:gd name="T6" fmla="*/ 11 w 131"/>
                <a:gd name="T7" fmla="*/ 8 h 85"/>
                <a:gd name="T8" fmla="*/ 16 w 131"/>
                <a:gd name="T9" fmla="*/ 10 h 85"/>
                <a:gd name="T10" fmla="*/ 20 w 131"/>
                <a:gd name="T11" fmla="*/ 12 h 85"/>
                <a:gd name="T12" fmla="*/ 25 w 131"/>
                <a:gd name="T13" fmla="*/ 13 h 85"/>
                <a:gd name="T14" fmla="*/ 30 w 131"/>
                <a:gd name="T15" fmla="*/ 15 h 85"/>
                <a:gd name="T16" fmla="*/ 34 w 131"/>
                <a:gd name="T17" fmla="*/ 16 h 85"/>
                <a:gd name="T18" fmla="*/ 40 w 131"/>
                <a:gd name="T19" fmla="*/ 16 h 85"/>
                <a:gd name="T20" fmla="*/ 46 w 131"/>
                <a:gd name="T21" fmla="*/ 16 h 85"/>
                <a:gd name="T22" fmla="*/ 53 w 131"/>
                <a:gd name="T23" fmla="*/ 17 h 85"/>
                <a:gd name="T24" fmla="*/ 59 w 131"/>
                <a:gd name="T25" fmla="*/ 17 h 85"/>
                <a:gd name="T26" fmla="*/ 64 w 131"/>
                <a:gd name="T27" fmla="*/ 18 h 85"/>
                <a:gd name="T28" fmla="*/ 70 w 131"/>
                <a:gd name="T29" fmla="*/ 19 h 85"/>
                <a:gd name="T30" fmla="*/ 76 w 131"/>
                <a:gd name="T31" fmla="*/ 19 h 85"/>
                <a:gd name="T32" fmla="*/ 82 w 131"/>
                <a:gd name="T33" fmla="*/ 20 h 85"/>
                <a:gd name="T34" fmla="*/ 92 w 131"/>
                <a:gd name="T35" fmla="*/ 24 h 85"/>
                <a:gd name="T36" fmla="*/ 100 w 131"/>
                <a:gd name="T37" fmla="*/ 27 h 85"/>
                <a:gd name="T38" fmla="*/ 108 w 131"/>
                <a:gd name="T39" fmla="*/ 33 h 85"/>
                <a:gd name="T40" fmla="*/ 115 w 131"/>
                <a:gd name="T41" fmla="*/ 41 h 85"/>
                <a:gd name="T42" fmla="*/ 122 w 131"/>
                <a:gd name="T43" fmla="*/ 51 h 85"/>
                <a:gd name="T44" fmla="*/ 126 w 131"/>
                <a:gd name="T45" fmla="*/ 62 h 85"/>
                <a:gd name="T46" fmla="*/ 130 w 131"/>
                <a:gd name="T47" fmla="*/ 72 h 85"/>
                <a:gd name="T48" fmla="*/ 131 w 131"/>
                <a:gd name="T49" fmla="*/ 83 h 85"/>
                <a:gd name="T50" fmla="*/ 129 w 131"/>
                <a:gd name="T51" fmla="*/ 85 h 85"/>
                <a:gd name="T52" fmla="*/ 126 w 131"/>
                <a:gd name="T53" fmla="*/ 77 h 85"/>
                <a:gd name="T54" fmla="*/ 123 w 131"/>
                <a:gd name="T55" fmla="*/ 66 h 85"/>
                <a:gd name="T56" fmla="*/ 118 w 131"/>
                <a:gd name="T57" fmla="*/ 57 h 85"/>
                <a:gd name="T58" fmla="*/ 114 w 131"/>
                <a:gd name="T59" fmla="*/ 49 h 85"/>
                <a:gd name="T60" fmla="*/ 108 w 131"/>
                <a:gd name="T61" fmla="*/ 42 h 85"/>
                <a:gd name="T62" fmla="*/ 102 w 131"/>
                <a:gd name="T63" fmla="*/ 38 h 85"/>
                <a:gd name="T64" fmla="*/ 95 w 131"/>
                <a:gd name="T65" fmla="*/ 33 h 85"/>
                <a:gd name="T66" fmla="*/ 87 w 131"/>
                <a:gd name="T67" fmla="*/ 31 h 85"/>
                <a:gd name="T68" fmla="*/ 82 w 131"/>
                <a:gd name="T69" fmla="*/ 30 h 85"/>
                <a:gd name="T70" fmla="*/ 75 w 131"/>
                <a:gd name="T71" fmla="*/ 30 h 85"/>
                <a:gd name="T72" fmla="*/ 67 w 131"/>
                <a:gd name="T73" fmla="*/ 30 h 85"/>
                <a:gd name="T74" fmla="*/ 59 w 131"/>
                <a:gd name="T75" fmla="*/ 31 h 85"/>
                <a:gd name="T76" fmla="*/ 50 w 131"/>
                <a:gd name="T77" fmla="*/ 31 h 85"/>
                <a:gd name="T78" fmla="*/ 41 w 131"/>
                <a:gd name="T79" fmla="*/ 32 h 85"/>
                <a:gd name="T80" fmla="*/ 33 w 131"/>
                <a:gd name="T81" fmla="*/ 32 h 85"/>
                <a:gd name="T82" fmla="*/ 26 w 131"/>
                <a:gd name="T83" fmla="*/ 33 h 85"/>
                <a:gd name="T84" fmla="*/ 0 w 131"/>
                <a:gd name="T8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85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1" y="8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5" y="13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3" y="17"/>
                  </a:lnTo>
                  <a:lnTo>
                    <a:pt x="59" y="17"/>
                  </a:lnTo>
                  <a:lnTo>
                    <a:pt x="64" y="18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82" y="20"/>
                  </a:lnTo>
                  <a:lnTo>
                    <a:pt x="92" y="24"/>
                  </a:lnTo>
                  <a:lnTo>
                    <a:pt x="100" y="27"/>
                  </a:lnTo>
                  <a:lnTo>
                    <a:pt x="108" y="33"/>
                  </a:lnTo>
                  <a:lnTo>
                    <a:pt x="115" y="41"/>
                  </a:lnTo>
                  <a:lnTo>
                    <a:pt x="122" y="51"/>
                  </a:lnTo>
                  <a:lnTo>
                    <a:pt x="126" y="62"/>
                  </a:lnTo>
                  <a:lnTo>
                    <a:pt x="130" y="72"/>
                  </a:lnTo>
                  <a:lnTo>
                    <a:pt x="131" y="83"/>
                  </a:lnTo>
                  <a:lnTo>
                    <a:pt x="129" y="85"/>
                  </a:lnTo>
                  <a:lnTo>
                    <a:pt x="126" y="77"/>
                  </a:lnTo>
                  <a:lnTo>
                    <a:pt x="123" y="66"/>
                  </a:lnTo>
                  <a:lnTo>
                    <a:pt x="118" y="57"/>
                  </a:lnTo>
                  <a:lnTo>
                    <a:pt x="114" y="49"/>
                  </a:lnTo>
                  <a:lnTo>
                    <a:pt x="108" y="42"/>
                  </a:lnTo>
                  <a:lnTo>
                    <a:pt x="102" y="38"/>
                  </a:lnTo>
                  <a:lnTo>
                    <a:pt x="95" y="33"/>
                  </a:lnTo>
                  <a:lnTo>
                    <a:pt x="87" y="31"/>
                  </a:lnTo>
                  <a:lnTo>
                    <a:pt x="82" y="30"/>
                  </a:lnTo>
                  <a:lnTo>
                    <a:pt x="75" y="30"/>
                  </a:lnTo>
                  <a:lnTo>
                    <a:pt x="67" y="30"/>
                  </a:lnTo>
                  <a:lnTo>
                    <a:pt x="59" y="31"/>
                  </a:lnTo>
                  <a:lnTo>
                    <a:pt x="50" y="31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3" name="Freeform 161"/>
            <p:cNvSpPr>
              <a:spLocks/>
            </p:cNvSpPr>
            <p:nvPr/>
          </p:nvSpPr>
          <p:spPr bwMode="auto">
            <a:xfrm>
              <a:off x="2832" y="663"/>
              <a:ext cx="261" cy="415"/>
            </a:xfrm>
            <a:custGeom>
              <a:avLst/>
              <a:gdLst>
                <a:gd name="T0" fmla="*/ 85 w 160"/>
                <a:gd name="T1" fmla="*/ 101 h 254"/>
                <a:gd name="T2" fmla="*/ 154 w 160"/>
                <a:gd name="T3" fmla="*/ 186 h 254"/>
                <a:gd name="T4" fmla="*/ 158 w 160"/>
                <a:gd name="T5" fmla="*/ 193 h 254"/>
                <a:gd name="T6" fmla="*/ 160 w 160"/>
                <a:gd name="T7" fmla="*/ 201 h 254"/>
                <a:gd name="T8" fmla="*/ 160 w 160"/>
                <a:gd name="T9" fmla="*/ 209 h 254"/>
                <a:gd name="T10" fmla="*/ 159 w 160"/>
                <a:gd name="T11" fmla="*/ 218 h 254"/>
                <a:gd name="T12" fmla="*/ 157 w 160"/>
                <a:gd name="T13" fmla="*/ 227 h 254"/>
                <a:gd name="T14" fmla="*/ 152 w 160"/>
                <a:gd name="T15" fmla="*/ 235 h 254"/>
                <a:gd name="T16" fmla="*/ 147 w 160"/>
                <a:gd name="T17" fmla="*/ 242 h 254"/>
                <a:gd name="T18" fmla="*/ 141 w 160"/>
                <a:gd name="T19" fmla="*/ 247 h 254"/>
                <a:gd name="T20" fmla="*/ 137 w 160"/>
                <a:gd name="T21" fmla="*/ 251 h 254"/>
                <a:gd name="T22" fmla="*/ 132 w 160"/>
                <a:gd name="T23" fmla="*/ 252 h 254"/>
                <a:gd name="T24" fmla="*/ 128 w 160"/>
                <a:gd name="T25" fmla="*/ 254 h 254"/>
                <a:gd name="T26" fmla="*/ 123 w 160"/>
                <a:gd name="T27" fmla="*/ 254 h 254"/>
                <a:gd name="T28" fmla="*/ 119 w 160"/>
                <a:gd name="T29" fmla="*/ 253 h 254"/>
                <a:gd name="T30" fmla="*/ 115 w 160"/>
                <a:gd name="T31" fmla="*/ 252 h 254"/>
                <a:gd name="T32" fmla="*/ 112 w 160"/>
                <a:gd name="T33" fmla="*/ 250 h 254"/>
                <a:gd name="T34" fmla="*/ 108 w 160"/>
                <a:gd name="T35" fmla="*/ 246 h 254"/>
                <a:gd name="T36" fmla="*/ 105 w 160"/>
                <a:gd name="T37" fmla="*/ 239 h 254"/>
                <a:gd name="T38" fmla="*/ 103 w 160"/>
                <a:gd name="T39" fmla="*/ 232 h 254"/>
                <a:gd name="T40" fmla="*/ 103 w 160"/>
                <a:gd name="T41" fmla="*/ 223 h 254"/>
                <a:gd name="T42" fmla="*/ 104 w 160"/>
                <a:gd name="T43" fmla="*/ 215 h 254"/>
                <a:gd name="T44" fmla="*/ 106 w 160"/>
                <a:gd name="T45" fmla="*/ 207 h 254"/>
                <a:gd name="T46" fmla="*/ 111 w 160"/>
                <a:gd name="T47" fmla="*/ 199 h 254"/>
                <a:gd name="T48" fmla="*/ 115 w 160"/>
                <a:gd name="T49" fmla="*/ 192 h 254"/>
                <a:gd name="T50" fmla="*/ 120 w 160"/>
                <a:gd name="T51" fmla="*/ 186 h 254"/>
                <a:gd name="T52" fmla="*/ 124 w 160"/>
                <a:gd name="T53" fmla="*/ 183 h 254"/>
                <a:gd name="T54" fmla="*/ 130 w 160"/>
                <a:gd name="T55" fmla="*/ 179 h 254"/>
                <a:gd name="T56" fmla="*/ 135 w 160"/>
                <a:gd name="T57" fmla="*/ 178 h 254"/>
                <a:gd name="T58" fmla="*/ 139 w 160"/>
                <a:gd name="T59" fmla="*/ 177 h 254"/>
                <a:gd name="T60" fmla="*/ 0 w 160"/>
                <a:gd name="T61" fmla="*/ 3 h 254"/>
                <a:gd name="T62" fmla="*/ 5 w 160"/>
                <a:gd name="T63" fmla="*/ 0 h 254"/>
                <a:gd name="T64" fmla="*/ 33 w 160"/>
                <a:gd name="T65" fmla="*/ 34 h 254"/>
                <a:gd name="T66" fmla="*/ 59 w 160"/>
                <a:gd name="T67" fmla="*/ 68 h 254"/>
                <a:gd name="T68" fmla="*/ 85 w 160"/>
                <a:gd name="T69" fmla="*/ 10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54">
                  <a:moveTo>
                    <a:pt x="85" y="101"/>
                  </a:moveTo>
                  <a:lnTo>
                    <a:pt x="154" y="186"/>
                  </a:lnTo>
                  <a:lnTo>
                    <a:pt x="158" y="193"/>
                  </a:lnTo>
                  <a:lnTo>
                    <a:pt x="160" y="201"/>
                  </a:lnTo>
                  <a:lnTo>
                    <a:pt x="160" y="209"/>
                  </a:lnTo>
                  <a:lnTo>
                    <a:pt x="159" y="218"/>
                  </a:lnTo>
                  <a:lnTo>
                    <a:pt x="157" y="227"/>
                  </a:lnTo>
                  <a:lnTo>
                    <a:pt x="152" y="235"/>
                  </a:lnTo>
                  <a:lnTo>
                    <a:pt x="147" y="242"/>
                  </a:lnTo>
                  <a:lnTo>
                    <a:pt x="141" y="247"/>
                  </a:lnTo>
                  <a:lnTo>
                    <a:pt x="137" y="251"/>
                  </a:lnTo>
                  <a:lnTo>
                    <a:pt x="132" y="252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19" y="253"/>
                  </a:lnTo>
                  <a:lnTo>
                    <a:pt x="115" y="252"/>
                  </a:lnTo>
                  <a:lnTo>
                    <a:pt x="112" y="250"/>
                  </a:lnTo>
                  <a:lnTo>
                    <a:pt x="108" y="246"/>
                  </a:lnTo>
                  <a:lnTo>
                    <a:pt x="105" y="239"/>
                  </a:lnTo>
                  <a:lnTo>
                    <a:pt x="103" y="232"/>
                  </a:lnTo>
                  <a:lnTo>
                    <a:pt x="103" y="223"/>
                  </a:lnTo>
                  <a:lnTo>
                    <a:pt x="104" y="215"/>
                  </a:lnTo>
                  <a:lnTo>
                    <a:pt x="106" y="207"/>
                  </a:lnTo>
                  <a:lnTo>
                    <a:pt x="111" y="199"/>
                  </a:lnTo>
                  <a:lnTo>
                    <a:pt x="115" y="192"/>
                  </a:lnTo>
                  <a:lnTo>
                    <a:pt x="120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5" y="178"/>
                  </a:lnTo>
                  <a:lnTo>
                    <a:pt x="139" y="177"/>
                  </a:lnTo>
                  <a:lnTo>
                    <a:pt x="0" y="3"/>
                  </a:lnTo>
                  <a:lnTo>
                    <a:pt x="5" y="0"/>
                  </a:lnTo>
                  <a:lnTo>
                    <a:pt x="33" y="34"/>
                  </a:lnTo>
                  <a:lnTo>
                    <a:pt x="59" y="68"/>
                  </a:lnTo>
                  <a:lnTo>
                    <a:pt x="85" y="101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594" name="Freeform 162"/>
          <p:cNvSpPr>
            <a:spLocks/>
          </p:cNvSpPr>
          <p:nvPr/>
        </p:nvSpPr>
        <p:spPr bwMode="auto">
          <a:xfrm>
            <a:off x="8223425" y="926263"/>
            <a:ext cx="307975" cy="473075"/>
          </a:xfrm>
          <a:custGeom>
            <a:avLst/>
            <a:gdLst>
              <a:gd name="T0" fmla="*/ 174 w 174"/>
              <a:gd name="T1" fmla="*/ 15 h 175"/>
              <a:gd name="T2" fmla="*/ 75 w 174"/>
              <a:gd name="T3" fmla="*/ 0 h 175"/>
              <a:gd name="T4" fmla="*/ 57 w 174"/>
              <a:gd name="T5" fmla="*/ 122 h 175"/>
              <a:gd name="T6" fmla="*/ 54 w 174"/>
              <a:gd name="T7" fmla="*/ 120 h 175"/>
              <a:gd name="T8" fmla="*/ 50 w 174"/>
              <a:gd name="T9" fmla="*/ 118 h 175"/>
              <a:gd name="T10" fmla="*/ 47 w 174"/>
              <a:gd name="T11" fmla="*/ 116 h 175"/>
              <a:gd name="T12" fmla="*/ 42 w 174"/>
              <a:gd name="T13" fmla="*/ 115 h 175"/>
              <a:gd name="T14" fmla="*/ 35 w 174"/>
              <a:gd name="T15" fmla="*/ 115 h 175"/>
              <a:gd name="T16" fmla="*/ 30 w 174"/>
              <a:gd name="T17" fmla="*/ 116 h 175"/>
              <a:gd name="T18" fmla="*/ 23 w 174"/>
              <a:gd name="T19" fmla="*/ 119 h 175"/>
              <a:gd name="T20" fmla="*/ 16 w 174"/>
              <a:gd name="T21" fmla="*/ 122 h 175"/>
              <a:gd name="T22" fmla="*/ 10 w 174"/>
              <a:gd name="T23" fmla="*/ 126 h 175"/>
              <a:gd name="T24" fmla="*/ 5 w 174"/>
              <a:gd name="T25" fmla="*/ 130 h 175"/>
              <a:gd name="T26" fmla="*/ 2 w 174"/>
              <a:gd name="T27" fmla="*/ 136 h 175"/>
              <a:gd name="T28" fmla="*/ 0 w 174"/>
              <a:gd name="T29" fmla="*/ 142 h 175"/>
              <a:gd name="T30" fmla="*/ 0 w 174"/>
              <a:gd name="T31" fmla="*/ 145 h 175"/>
              <a:gd name="T32" fmla="*/ 1 w 174"/>
              <a:gd name="T33" fmla="*/ 149 h 175"/>
              <a:gd name="T34" fmla="*/ 2 w 174"/>
              <a:gd name="T35" fmla="*/ 152 h 175"/>
              <a:gd name="T36" fmla="*/ 4 w 174"/>
              <a:gd name="T37" fmla="*/ 154 h 175"/>
              <a:gd name="T38" fmla="*/ 7 w 174"/>
              <a:gd name="T39" fmla="*/ 157 h 175"/>
              <a:gd name="T40" fmla="*/ 10 w 174"/>
              <a:gd name="T41" fmla="*/ 159 h 175"/>
              <a:gd name="T42" fmla="*/ 14 w 174"/>
              <a:gd name="T43" fmla="*/ 160 h 175"/>
              <a:gd name="T44" fmla="*/ 17 w 174"/>
              <a:gd name="T45" fmla="*/ 161 h 175"/>
              <a:gd name="T46" fmla="*/ 24 w 174"/>
              <a:gd name="T47" fmla="*/ 161 h 175"/>
              <a:gd name="T48" fmla="*/ 31 w 174"/>
              <a:gd name="T49" fmla="*/ 160 h 175"/>
              <a:gd name="T50" fmla="*/ 38 w 174"/>
              <a:gd name="T51" fmla="*/ 159 h 175"/>
              <a:gd name="T52" fmla="*/ 45 w 174"/>
              <a:gd name="T53" fmla="*/ 156 h 175"/>
              <a:gd name="T54" fmla="*/ 50 w 174"/>
              <a:gd name="T55" fmla="*/ 152 h 175"/>
              <a:gd name="T56" fmla="*/ 55 w 174"/>
              <a:gd name="T57" fmla="*/ 146 h 175"/>
              <a:gd name="T58" fmla="*/ 58 w 174"/>
              <a:gd name="T59" fmla="*/ 142 h 175"/>
              <a:gd name="T60" fmla="*/ 60 w 174"/>
              <a:gd name="T61" fmla="*/ 135 h 175"/>
              <a:gd name="T62" fmla="*/ 75 w 174"/>
              <a:gd name="T63" fmla="*/ 30 h 175"/>
              <a:gd name="T64" fmla="*/ 164 w 174"/>
              <a:gd name="T65" fmla="*/ 43 h 175"/>
              <a:gd name="T66" fmla="*/ 152 w 174"/>
              <a:gd name="T67" fmla="*/ 136 h 175"/>
              <a:gd name="T68" fmla="*/ 149 w 174"/>
              <a:gd name="T69" fmla="*/ 134 h 175"/>
              <a:gd name="T70" fmla="*/ 146 w 174"/>
              <a:gd name="T71" fmla="*/ 132 h 175"/>
              <a:gd name="T72" fmla="*/ 141 w 174"/>
              <a:gd name="T73" fmla="*/ 131 h 175"/>
              <a:gd name="T74" fmla="*/ 137 w 174"/>
              <a:gd name="T75" fmla="*/ 130 h 175"/>
              <a:gd name="T76" fmla="*/ 131 w 174"/>
              <a:gd name="T77" fmla="*/ 130 h 175"/>
              <a:gd name="T78" fmla="*/ 124 w 174"/>
              <a:gd name="T79" fmla="*/ 131 h 175"/>
              <a:gd name="T80" fmla="*/ 117 w 174"/>
              <a:gd name="T81" fmla="*/ 132 h 175"/>
              <a:gd name="T82" fmla="*/ 111 w 174"/>
              <a:gd name="T83" fmla="*/ 136 h 175"/>
              <a:gd name="T84" fmla="*/ 106 w 174"/>
              <a:gd name="T85" fmla="*/ 139 h 175"/>
              <a:gd name="T86" fmla="*/ 101 w 174"/>
              <a:gd name="T87" fmla="*/ 144 h 175"/>
              <a:gd name="T88" fmla="*/ 98 w 174"/>
              <a:gd name="T89" fmla="*/ 150 h 175"/>
              <a:gd name="T90" fmla="*/ 95 w 174"/>
              <a:gd name="T91" fmla="*/ 156 h 175"/>
              <a:gd name="T92" fmla="*/ 95 w 174"/>
              <a:gd name="T93" fmla="*/ 159 h 175"/>
              <a:gd name="T94" fmla="*/ 95 w 174"/>
              <a:gd name="T95" fmla="*/ 162 h 175"/>
              <a:gd name="T96" fmla="*/ 98 w 174"/>
              <a:gd name="T97" fmla="*/ 166 h 175"/>
              <a:gd name="T98" fmla="*/ 99 w 174"/>
              <a:gd name="T99" fmla="*/ 168 h 175"/>
              <a:gd name="T100" fmla="*/ 101 w 174"/>
              <a:gd name="T101" fmla="*/ 170 h 175"/>
              <a:gd name="T102" fmla="*/ 105 w 174"/>
              <a:gd name="T103" fmla="*/ 173 h 175"/>
              <a:gd name="T104" fmla="*/ 108 w 174"/>
              <a:gd name="T105" fmla="*/ 174 h 175"/>
              <a:gd name="T106" fmla="*/ 113 w 174"/>
              <a:gd name="T107" fmla="*/ 175 h 175"/>
              <a:gd name="T108" fmla="*/ 120 w 174"/>
              <a:gd name="T109" fmla="*/ 175 h 175"/>
              <a:gd name="T110" fmla="*/ 126 w 174"/>
              <a:gd name="T111" fmla="*/ 175 h 175"/>
              <a:gd name="T112" fmla="*/ 132 w 174"/>
              <a:gd name="T113" fmla="*/ 173 h 175"/>
              <a:gd name="T114" fmla="*/ 139 w 174"/>
              <a:gd name="T115" fmla="*/ 169 h 175"/>
              <a:gd name="T116" fmla="*/ 145 w 174"/>
              <a:gd name="T117" fmla="*/ 166 h 175"/>
              <a:gd name="T118" fmla="*/ 149 w 174"/>
              <a:gd name="T119" fmla="*/ 161 h 175"/>
              <a:gd name="T120" fmla="*/ 153 w 174"/>
              <a:gd name="T121" fmla="*/ 156 h 175"/>
              <a:gd name="T122" fmla="*/ 155 w 174"/>
              <a:gd name="T123" fmla="*/ 150 h 175"/>
              <a:gd name="T124" fmla="*/ 174 w 174"/>
              <a:gd name="T125" fmla="*/ 1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4" h="175">
                <a:moveTo>
                  <a:pt x="174" y="15"/>
                </a:moveTo>
                <a:lnTo>
                  <a:pt x="75" y="0"/>
                </a:lnTo>
                <a:lnTo>
                  <a:pt x="57" y="122"/>
                </a:lnTo>
                <a:lnTo>
                  <a:pt x="54" y="120"/>
                </a:lnTo>
                <a:lnTo>
                  <a:pt x="50" y="118"/>
                </a:lnTo>
                <a:lnTo>
                  <a:pt x="47" y="116"/>
                </a:lnTo>
                <a:lnTo>
                  <a:pt x="42" y="115"/>
                </a:lnTo>
                <a:lnTo>
                  <a:pt x="35" y="115"/>
                </a:lnTo>
                <a:lnTo>
                  <a:pt x="30" y="116"/>
                </a:lnTo>
                <a:lnTo>
                  <a:pt x="23" y="119"/>
                </a:lnTo>
                <a:lnTo>
                  <a:pt x="16" y="122"/>
                </a:lnTo>
                <a:lnTo>
                  <a:pt x="10" y="126"/>
                </a:lnTo>
                <a:lnTo>
                  <a:pt x="5" y="130"/>
                </a:lnTo>
                <a:lnTo>
                  <a:pt x="2" y="136"/>
                </a:lnTo>
                <a:lnTo>
                  <a:pt x="0" y="142"/>
                </a:lnTo>
                <a:lnTo>
                  <a:pt x="0" y="145"/>
                </a:lnTo>
                <a:lnTo>
                  <a:pt x="1" y="149"/>
                </a:lnTo>
                <a:lnTo>
                  <a:pt x="2" y="152"/>
                </a:lnTo>
                <a:lnTo>
                  <a:pt x="4" y="154"/>
                </a:lnTo>
                <a:lnTo>
                  <a:pt x="7" y="157"/>
                </a:lnTo>
                <a:lnTo>
                  <a:pt x="10" y="159"/>
                </a:lnTo>
                <a:lnTo>
                  <a:pt x="14" y="160"/>
                </a:lnTo>
                <a:lnTo>
                  <a:pt x="17" y="161"/>
                </a:lnTo>
                <a:lnTo>
                  <a:pt x="24" y="161"/>
                </a:lnTo>
                <a:lnTo>
                  <a:pt x="31" y="160"/>
                </a:lnTo>
                <a:lnTo>
                  <a:pt x="38" y="159"/>
                </a:lnTo>
                <a:lnTo>
                  <a:pt x="45" y="156"/>
                </a:lnTo>
                <a:lnTo>
                  <a:pt x="50" y="152"/>
                </a:lnTo>
                <a:lnTo>
                  <a:pt x="55" y="146"/>
                </a:lnTo>
                <a:lnTo>
                  <a:pt x="58" y="142"/>
                </a:lnTo>
                <a:lnTo>
                  <a:pt x="60" y="135"/>
                </a:lnTo>
                <a:lnTo>
                  <a:pt x="75" y="30"/>
                </a:lnTo>
                <a:lnTo>
                  <a:pt x="164" y="43"/>
                </a:lnTo>
                <a:lnTo>
                  <a:pt x="152" y="136"/>
                </a:lnTo>
                <a:lnTo>
                  <a:pt x="149" y="134"/>
                </a:lnTo>
                <a:lnTo>
                  <a:pt x="146" y="132"/>
                </a:lnTo>
                <a:lnTo>
                  <a:pt x="141" y="131"/>
                </a:lnTo>
                <a:lnTo>
                  <a:pt x="137" y="130"/>
                </a:lnTo>
                <a:lnTo>
                  <a:pt x="131" y="130"/>
                </a:lnTo>
                <a:lnTo>
                  <a:pt x="124" y="131"/>
                </a:lnTo>
                <a:lnTo>
                  <a:pt x="117" y="132"/>
                </a:lnTo>
                <a:lnTo>
                  <a:pt x="111" y="136"/>
                </a:lnTo>
                <a:lnTo>
                  <a:pt x="106" y="139"/>
                </a:lnTo>
                <a:lnTo>
                  <a:pt x="101" y="144"/>
                </a:lnTo>
                <a:lnTo>
                  <a:pt x="98" y="150"/>
                </a:lnTo>
                <a:lnTo>
                  <a:pt x="95" y="156"/>
                </a:lnTo>
                <a:lnTo>
                  <a:pt x="95" y="159"/>
                </a:lnTo>
                <a:lnTo>
                  <a:pt x="95" y="162"/>
                </a:lnTo>
                <a:lnTo>
                  <a:pt x="98" y="166"/>
                </a:lnTo>
                <a:lnTo>
                  <a:pt x="99" y="168"/>
                </a:lnTo>
                <a:lnTo>
                  <a:pt x="101" y="170"/>
                </a:lnTo>
                <a:lnTo>
                  <a:pt x="105" y="173"/>
                </a:lnTo>
                <a:lnTo>
                  <a:pt x="108" y="174"/>
                </a:lnTo>
                <a:lnTo>
                  <a:pt x="113" y="175"/>
                </a:lnTo>
                <a:lnTo>
                  <a:pt x="120" y="175"/>
                </a:lnTo>
                <a:lnTo>
                  <a:pt x="126" y="175"/>
                </a:lnTo>
                <a:lnTo>
                  <a:pt x="132" y="173"/>
                </a:lnTo>
                <a:lnTo>
                  <a:pt x="139" y="169"/>
                </a:lnTo>
                <a:lnTo>
                  <a:pt x="145" y="166"/>
                </a:lnTo>
                <a:lnTo>
                  <a:pt x="149" y="161"/>
                </a:lnTo>
                <a:lnTo>
                  <a:pt x="153" y="156"/>
                </a:lnTo>
                <a:lnTo>
                  <a:pt x="155" y="150"/>
                </a:lnTo>
                <a:lnTo>
                  <a:pt x="174" y="15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95" name="Freeform 163"/>
          <p:cNvSpPr>
            <a:spLocks/>
          </p:cNvSpPr>
          <p:nvPr/>
        </p:nvSpPr>
        <p:spPr bwMode="auto">
          <a:xfrm>
            <a:off x="223876" y="527571"/>
            <a:ext cx="807788" cy="497460"/>
          </a:xfrm>
          <a:custGeom>
            <a:avLst/>
            <a:gdLst>
              <a:gd name="T0" fmla="*/ 137 w 137"/>
              <a:gd name="T1" fmla="*/ 13 h 139"/>
              <a:gd name="T2" fmla="*/ 58 w 137"/>
              <a:gd name="T3" fmla="*/ 0 h 139"/>
              <a:gd name="T4" fmla="*/ 46 w 137"/>
              <a:gd name="T5" fmla="*/ 97 h 139"/>
              <a:gd name="T6" fmla="*/ 43 w 137"/>
              <a:gd name="T7" fmla="*/ 95 h 139"/>
              <a:gd name="T8" fmla="*/ 40 w 137"/>
              <a:gd name="T9" fmla="*/ 94 h 139"/>
              <a:gd name="T10" fmla="*/ 36 w 137"/>
              <a:gd name="T11" fmla="*/ 93 h 139"/>
              <a:gd name="T12" fmla="*/ 33 w 137"/>
              <a:gd name="T13" fmla="*/ 91 h 139"/>
              <a:gd name="T14" fmla="*/ 28 w 137"/>
              <a:gd name="T15" fmla="*/ 91 h 139"/>
              <a:gd name="T16" fmla="*/ 23 w 137"/>
              <a:gd name="T17" fmla="*/ 91 h 139"/>
              <a:gd name="T18" fmla="*/ 18 w 137"/>
              <a:gd name="T19" fmla="*/ 94 h 139"/>
              <a:gd name="T20" fmla="*/ 12 w 137"/>
              <a:gd name="T21" fmla="*/ 96 h 139"/>
              <a:gd name="T22" fmla="*/ 8 w 137"/>
              <a:gd name="T23" fmla="*/ 99 h 139"/>
              <a:gd name="T24" fmla="*/ 4 w 137"/>
              <a:gd name="T25" fmla="*/ 103 h 139"/>
              <a:gd name="T26" fmla="*/ 1 w 137"/>
              <a:gd name="T27" fmla="*/ 108 h 139"/>
              <a:gd name="T28" fmla="*/ 0 w 137"/>
              <a:gd name="T29" fmla="*/ 112 h 139"/>
              <a:gd name="T30" fmla="*/ 0 w 137"/>
              <a:gd name="T31" fmla="*/ 114 h 139"/>
              <a:gd name="T32" fmla="*/ 1 w 137"/>
              <a:gd name="T33" fmla="*/ 117 h 139"/>
              <a:gd name="T34" fmla="*/ 2 w 137"/>
              <a:gd name="T35" fmla="*/ 120 h 139"/>
              <a:gd name="T36" fmla="*/ 3 w 137"/>
              <a:gd name="T37" fmla="*/ 122 h 139"/>
              <a:gd name="T38" fmla="*/ 5 w 137"/>
              <a:gd name="T39" fmla="*/ 124 h 139"/>
              <a:gd name="T40" fmla="*/ 8 w 137"/>
              <a:gd name="T41" fmla="*/ 126 h 139"/>
              <a:gd name="T42" fmla="*/ 10 w 137"/>
              <a:gd name="T43" fmla="*/ 127 h 139"/>
              <a:gd name="T44" fmla="*/ 13 w 137"/>
              <a:gd name="T45" fmla="*/ 127 h 139"/>
              <a:gd name="T46" fmla="*/ 19 w 137"/>
              <a:gd name="T47" fmla="*/ 127 h 139"/>
              <a:gd name="T48" fmla="*/ 24 w 137"/>
              <a:gd name="T49" fmla="*/ 127 h 139"/>
              <a:gd name="T50" fmla="*/ 29 w 137"/>
              <a:gd name="T51" fmla="*/ 125 h 139"/>
              <a:gd name="T52" fmla="*/ 34 w 137"/>
              <a:gd name="T53" fmla="*/ 122 h 139"/>
              <a:gd name="T54" fmla="*/ 39 w 137"/>
              <a:gd name="T55" fmla="*/ 119 h 139"/>
              <a:gd name="T56" fmla="*/ 42 w 137"/>
              <a:gd name="T57" fmla="*/ 116 h 139"/>
              <a:gd name="T58" fmla="*/ 46 w 137"/>
              <a:gd name="T59" fmla="*/ 112 h 139"/>
              <a:gd name="T60" fmla="*/ 47 w 137"/>
              <a:gd name="T61" fmla="*/ 108 h 139"/>
              <a:gd name="T62" fmla="*/ 58 w 137"/>
              <a:gd name="T63" fmla="*/ 25 h 139"/>
              <a:gd name="T64" fmla="*/ 129 w 137"/>
              <a:gd name="T65" fmla="*/ 35 h 139"/>
              <a:gd name="T66" fmla="*/ 119 w 137"/>
              <a:gd name="T67" fmla="*/ 108 h 139"/>
              <a:gd name="T68" fmla="*/ 117 w 137"/>
              <a:gd name="T69" fmla="*/ 106 h 139"/>
              <a:gd name="T70" fmla="*/ 115 w 137"/>
              <a:gd name="T71" fmla="*/ 105 h 139"/>
              <a:gd name="T72" fmla="*/ 111 w 137"/>
              <a:gd name="T73" fmla="*/ 104 h 139"/>
              <a:gd name="T74" fmla="*/ 107 w 137"/>
              <a:gd name="T75" fmla="*/ 103 h 139"/>
              <a:gd name="T76" fmla="*/ 102 w 137"/>
              <a:gd name="T77" fmla="*/ 103 h 139"/>
              <a:gd name="T78" fmla="*/ 97 w 137"/>
              <a:gd name="T79" fmla="*/ 103 h 139"/>
              <a:gd name="T80" fmla="*/ 92 w 137"/>
              <a:gd name="T81" fmla="*/ 105 h 139"/>
              <a:gd name="T82" fmla="*/ 87 w 137"/>
              <a:gd name="T83" fmla="*/ 108 h 139"/>
              <a:gd name="T84" fmla="*/ 82 w 137"/>
              <a:gd name="T85" fmla="*/ 111 h 139"/>
              <a:gd name="T86" fmla="*/ 79 w 137"/>
              <a:gd name="T87" fmla="*/ 114 h 139"/>
              <a:gd name="T88" fmla="*/ 76 w 137"/>
              <a:gd name="T89" fmla="*/ 118 h 139"/>
              <a:gd name="T90" fmla="*/ 74 w 137"/>
              <a:gd name="T91" fmla="*/ 122 h 139"/>
              <a:gd name="T92" fmla="*/ 74 w 137"/>
              <a:gd name="T93" fmla="*/ 126 h 139"/>
              <a:gd name="T94" fmla="*/ 76 w 137"/>
              <a:gd name="T95" fmla="*/ 128 h 139"/>
              <a:gd name="T96" fmla="*/ 77 w 137"/>
              <a:gd name="T97" fmla="*/ 131 h 139"/>
              <a:gd name="T98" fmla="*/ 78 w 137"/>
              <a:gd name="T99" fmla="*/ 133 h 139"/>
              <a:gd name="T100" fmla="*/ 80 w 137"/>
              <a:gd name="T101" fmla="*/ 135 h 139"/>
              <a:gd name="T102" fmla="*/ 82 w 137"/>
              <a:gd name="T103" fmla="*/ 136 h 139"/>
              <a:gd name="T104" fmla="*/ 85 w 137"/>
              <a:gd name="T105" fmla="*/ 137 h 139"/>
              <a:gd name="T106" fmla="*/ 88 w 137"/>
              <a:gd name="T107" fmla="*/ 139 h 139"/>
              <a:gd name="T108" fmla="*/ 94 w 137"/>
              <a:gd name="T109" fmla="*/ 139 h 139"/>
              <a:gd name="T110" fmla="*/ 99 w 137"/>
              <a:gd name="T111" fmla="*/ 137 h 139"/>
              <a:gd name="T112" fmla="*/ 104 w 137"/>
              <a:gd name="T113" fmla="*/ 136 h 139"/>
              <a:gd name="T114" fmla="*/ 109 w 137"/>
              <a:gd name="T115" fmla="*/ 134 h 139"/>
              <a:gd name="T116" fmla="*/ 114 w 137"/>
              <a:gd name="T117" fmla="*/ 131 h 139"/>
              <a:gd name="T118" fmla="*/ 117 w 137"/>
              <a:gd name="T119" fmla="*/ 127 h 139"/>
              <a:gd name="T120" fmla="*/ 120 w 137"/>
              <a:gd name="T121" fmla="*/ 122 h 139"/>
              <a:gd name="T122" fmla="*/ 122 w 137"/>
              <a:gd name="T123" fmla="*/ 118 h 139"/>
              <a:gd name="T124" fmla="*/ 137 w 137"/>
              <a:gd name="T125" fmla="*/ 1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96" name="Freeform 164"/>
          <p:cNvSpPr>
            <a:spLocks/>
          </p:cNvSpPr>
          <p:nvPr/>
        </p:nvSpPr>
        <p:spPr bwMode="auto">
          <a:xfrm>
            <a:off x="6172201" y="2514600"/>
            <a:ext cx="360363" cy="388938"/>
          </a:xfrm>
          <a:custGeom>
            <a:avLst/>
            <a:gdLst>
              <a:gd name="T0" fmla="*/ 137 w 137"/>
              <a:gd name="T1" fmla="*/ 13 h 139"/>
              <a:gd name="T2" fmla="*/ 58 w 137"/>
              <a:gd name="T3" fmla="*/ 0 h 139"/>
              <a:gd name="T4" fmla="*/ 46 w 137"/>
              <a:gd name="T5" fmla="*/ 97 h 139"/>
              <a:gd name="T6" fmla="*/ 43 w 137"/>
              <a:gd name="T7" fmla="*/ 95 h 139"/>
              <a:gd name="T8" fmla="*/ 40 w 137"/>
              <a:gd name="T9" fmla="*/ 94 h 139"/>
              <a:gd name="T10" fmla="*/ 36 w 137"/>
              <a:gd name="T11" fmla="*/ 93 h 139"/>
              <a:gd name="T12" fmla="*/ 33 w 137"/>
              <a:gd name="T13" fmla="*/ 91 h 139"/>
              <a:gd name="T14" fmla="*/ 28 w 137"/>
              <a:gd name="T15" fmla="*/ 91 h 139"/>
              <a:gd name="T16" fmla="*/ 23 w 137"/>
              <a:gd name="T17" fmla="*/ 91 h 139"/>
              <a:gd name="T18" fmla="*/ 18 w 137"/>
              <a:gd name="T19" fmla="*/ 94 h 139"/>
              <a:gd name="T20" fmla="*/ 12 w 137"/>
              <a:gd name="T21" fmla="*/ 96 h 139"/>
              <a:gd name="T22" fmla="*/ 8 w 137"/>
              <a:gd name="T23" fmla="*/ 99 h 139"/>
              <a:gd name="T24" fmla="*/ 4 w 137"/>
              <a:gd name="T25" fmla="*/ 103 h 139"/>
              <a:gd name="T26" fmla="*/ 1 w 137"/>
              <a:gd name="T27" fmla="*/ 108 h 139"/>
              <a:gd name="T28" fmla="*/ 0 w 137"/>
              <a:gd name="T29" fmla="*/ 112 h 139"/>
              <a:gd name="T30" fmla="*/ 0 w 137"/>
              <a:gd name="T31" fmla="*/ 114 h 139"/>
              <a:gd name="T32" fmla="*/ 1 w 137"/>
              <a:gd name="T33" fmla="*/ 117 h 139"/>
              <a:gd name="T34" fmla="*/ 2 w 137"/>
              <a:gd name="T35" fmla="*/ 120 h 139"/>
              <a:gd name="T36" fmla="*/ 3 w 137"/>
              <a:gd name="T37" fmla="*/ 122 h 139"/>
              <a:gd name="T38" fmla="*/ 5 w 137"/>
              <a:gd name="T39" fmla="*/ 124 h 139"/>
              <a:gd name="T40" fmla="*/ 8 w 137"/>
              <a:gd name="T41" fmla="*/ 126 h 139"/>
              <a:gd name="T42" fmla="*/ 10 w 137"/>
              <a:gd name="T43" fmla="*/ 127 h 139"/>
              <a:gd name="T44" fmla="*/ 13 w 137"/>
              <a:gd name="T45" fmla="*/ 127 h 139"/>
              <a:gd name="T46" fmla="*/ 19 w 137"/>
              <a:gd name="T47" fmla="*/ 127 h 139"/>
              <a:gd name="T48" fmla="*/ 24 w 137"/>
              <a:gd name="T49" fmla="*/ 127 h 139"/>
              <a:gd name="T50" fmla="*/ 29 w 137"/>
              <a:gd name="T51" fmla="*/ 125 h 139"/>
              <a:gd name="T52" fmla="*/ 34 w 137"/>
              <a:gd name="T53" fmla="*/ 122 h 139"/>
              <a:gd name="T54" fmla="*/ 39 w 137"/>
              <a:gd name="T55" fmla="*/ 119 h 139"/>
              <a:gd name="T56" fmla="*/ 42 w 137"/>
              <a:gd name="T57" fmla="*/ 116 h 139"/>
              <a:gd name="T58" fmla="*/ 46 w 137"/>
              <a:gd name="T59" fmla="*/ 112 h 139"/>
              <a:gd name="T60" fmla="*/ 47 w 137"/>
              <a:gd name="T61" fmla="*/ 108 h 139"/>
              <a:gd name="T62" fmla="*/ 58 w 137"/>
              <a:gd name="T63" fmla="*/ 25 h 139"/>
              <a:gd name="T64" fmla="*/ 129 w 137"/>
              <a:gd name="T65" fmla="*/ 35 h 139"/>
              <a:gd name="T66" fmla="*/ 119 w 137"/>
              <a:gd name="T67" fmla="*/ 108 h 139"/>
              <a:gd name="T68" fmla="*/ 117 w 137"/>
              <a:gd name="T69" fmla="*/ 106 h 139"/>
              <a:gd name="T70" fmla="*/ 115 w 137"/>
              <a:gd name="T71" fmla="*/ 105 h 139"/>
              <a:gd name="T72" fmla="*/ 111 w 137"/>
              <a:gd name="T73" fmla="*/ 104 h 139"/>
              <a:gd name="T74" fmla="*/ 107 w 137"/>
              <a:gd name="T75" fmla="*/ 103 h 139"/>
              <a:gd name="T76" fmla="*/ 102 w 137"/>
              <a:gd name="T77" fmla="*/ 103 h 139"/>
              <a:gd name="T78" fmla="*/ 97 w 137"/>
              <a:gd name="T79" fmla="*/ 103 h 139"/>
              <a:gd name="T80" fmla="*/ 92 w 137"/>
              <a:gd name="T81" fmla="*/ 105 h 139"/>
              <a:gd name="T82" fmla="*/ 87 w 137"/>
              <a:gd name="T83" fmla="*/ 108 h 139"/>
              <a:gd name="T84" fmla="*/ 82 w 137"/>
              <a:gd name="T85" fmla="*/ 111 h 139"/>
              <a:gd name="T86" fmla="*/ 79 w 137"/>
              <a:gd name="T87" fmla="*/ 114 h 139"/>
              <a:gd name="T88" fmla="*/ 76 w 137"/>
              <a:gd name="T89" fmla="*/ 118 h 139"/>
              <a:gd name="T90" fmla="*/ 74 w 137"/>
              <a:gd name="T91" fmla="*/ 122 h 139"/>
              <a:gd name="T92" fmla="*/ 74 w 137"/>
              <a:gd name="T93" fmla="*/ 126 h 139"/>
              <a:gd name="T94" fmla="*/ 76 w 137"/>
              <a:gd name="T95" fmla="*/ 128 h 139"/>
              <a:gd name="T96" fmla="*/ 77 w 137"/>
              <a:gd name="T97" fmla="*/ 131 h 139"/>
              <a:gd name="T98" fmla="*/ 78 w 137"/>
              <a:gd name="T99" fmla="*/ 133 h 139"/>
              <a:gd name="T100" fmla="*/ 80 w 137"/>
              <a:gd name="T101" fmla="*/ 135 h 139"/>
              <a:gd name="T102" fmla="*/ 82 w 137"/>
              <a:gd name="T103" fmla="*/ 136 h 139"/>
              <a:gd name="T104" fmla="*/ 85 w 137"/>
              <a:gd name="T105" fmla="*/ 137 h 139"/>
              <a:gd name="T106" fmla="*/ 88 w 137"/>
              <a:gd name="T107" fmla="*/ 139 h 139"/>
              <a:gd name="T108" fmla="*/ 94 w 137"/>
              <a:gd name="T109" fmla="*/ 139 h 139"/>
              <a:gd name="T110" fmla="*/ 99 w 137"/>
              <a:gd name="T111" fmla="*/ 137 h 139"/>
              <a:gd name="T112" fmla="*/ 104 w 137"/>
              <a:gd name="T113" fmla="*/ 136 h 139"/>
              <a:gd name="T114" fmla="*/ 109 w 137"/>
              <a:gd name="T115" fmla="*/ 134 h 139"/>
              <a:gd name="T116" fmla="*/ 114 w 137"/>
              <a:gd name="T117" fmla="*/ 131 h 139"/>
              <a:gd name="T118" fmla="*/ 117 w 137"/>
              <a:gd name="T119" fmla="*/ 127 h 139"/>
              <a:gd name="T120" fmla="*/ 120 w 137"/>
              <a:gd name="T121" fmla="*/ 122 h 139"/>
              <a:gd name="T122" fmla="*/ 122 w 137"/>
              <a:gd name="T123" fmla="*/ 118 h 139"/>
              <a:gd name="T124" fmla="*/ 137 w 137"/>
              <a:gd name="T125" fmla="*/ 1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8597" name="Group 165"/>
          <p:cNvGrpSpPr>
            <a:grpSpLocks/>
          </p:cNvGrpSpPr>
          <p:nvPr/>
        </p:nvGrpSpPr>
        <p:grpSpPr bwMode="auto">
          <a:xfrm>
            <a:off x="8289321" y="3520134"/>
            <a:ext cx="249238" cy="622300"/>
            <a:chOff x="3890" y="144"/>
            <a:chExt cx="232" cy="441"/>
          </a:xfrm>
        </p:grpSpPr>
        <p:sp>
          <p:nvSpPr>
            <p:cNvPr id="18598" name="Freeform 166"/>
            <p:cNvSpPr>
              <a:spLocks/>
            </p:cNvSpPr>
            <p:nvPr/>
          </p:nvSpPr>
          <p:spPr bwMode="auto">
            <a:xfrm>
              <a:off x="3897" y="144"/>
              <a:ext cx="166" cy="157"/>
            </a:xfrm>
            <a:custGeom>
              <a:avLst/>
              <a:gdLst>
                <a:gd name="T0" fmla="*/ 0 w 101"/>
                <a:gd name="T1" fmla="*/ 0 h 96"/>
                <a:gd name="T2" fmla="*/ 4 w 101"/>
                <a:gd name="T3" fmla="*/ 6 h 96"/>
                <a:gd name="T4" fmla="*/ 8 w 101"/>
                <a:gd name="T5" fmla="*/ 13 h 96"/>
                <a:gd name="T6" fmla="*/ 15 w 101"/>
                <a:gd name="T7" fmla="*/ 18 h 96"/>
                <a:gd name="T8" fmla="*/ 23 w 101"/>
                <a:gd name="T9" fmla="*/ 22 h 96"/>
                <a:gd name="T10" fmla="*/ 29 w 101"/>
                <a:gd name="T11" fmla="*/ 24 h 96"/>
                <a:gd name="T12" fmla="*/ 35 w 101"/>
                <a:gd name="T13" fmla="*/ 25 h 96"/>
                <a:gd name="T14" fmla="*/ 39 w 101"/>
                <a:gd name="T15" fmla="*/ 28 h 96"/>
                <a:gd name="T16" fmla="*/ 45 w 101"/>
                <a:gd name="T17" fmla="*/ 29 h 96"/>
                <a:gd name="T18" fmla="*/ 50 w 101"/>
                <a:gd name="T19" fmla="*/ 31 h 96"/>
                <a:gd name="T20" fmla="*/ 54 w 101"/>
                <a:gd name="T21" fmla="*/ 33 h 96"/>
                <a:gd name="T22" fmla="*/ 58 w 101"/>
                <a:gd name="T23" fmla="*/ 35 h 96"/>
                <a:gd name="T24" fmla="*/ 62 w 101"/>
                <a:gd name="T25" fmla="*/ 37 h 96"/>
                <a:gd name="T26" fmla="*/ 73 w 101"/>
                <a:gd name="T27" fmla="*/ 44 h 96"/>
                <a:gd name="T28" fmla="*/ 82 w 101"/>
                <a:gd name="T29" fmla="*/ 51 h 96"/>
                <a:gd name="T30" fmla="*/ 89 w 101"/>
                <a:gd name="T31" fmla="*/ 60 h 96"/>
                <a:gd name="T32" fmla="*/ 95 w 101"/>
                <a:gd name="T33" fmla="*/ 69 h 96"/>
                <a:gd name="T34" fmla="*/ 97 w 101"/>
                <a:gd name="T35" fmla="*/ 76 h 96"/>
                <a:gd name="T36" fmla="*/ 99 w 101"/>
                <a:gd name="T37" fmla="*/ 83 h 96"/>
                <a:gd name="T38" fmla="*/ 100 w 101"/>
                <a:gd name="T39" fmla="*/ 90 h 96"/>
                <a:gd name="T40" fmla="*/ 101 w 101"/>
                <a:gd name="T41" fmla="*/ 96 h 96"/>
                <a:gd name="T42" fmla="*/ 98 w 101"/>
                <a:gd name="T43" fmla="*/ 93 h 96"/>
                <a:gd name="T44" fmla="*/ 96 w 101"/>
                <a:gd name="T45" fmla="*/ 89 h 96"/>
                <a:gd name="T46" fmla="*/ 95 w 101"/>
                <a:gd name="T47" fmla="*/ 84 h 96"/>
                <a:gd name="T48" fmla="*/ 92 w 101"/>
                <a:gd name="T49" fmla="*/ 79 h 96"/>
                <a:gd name="T50" fmla="*/ 90 w 101"/>
                <a:gd name="T51" fmla="*/ 75 h 96"/>
                <a:gd name="T52" fmla="*/ 85 w 101"/>
                <a:gd name="T53" fmla="*/ 67 h 96"/>
                <a:gd name="T54" fmla="*/ 78 w 101"/>
                <a:gd name="T55" fmla="*/ 61 h 96"/>
                <a:gd name="T56" fmla="*/ 71 w 101"/>
                <a:gd name="T57" fmla="*/ 55 h 96"/>
                <a:gd name="T58" fmla="*/ 63 w 101"/>
                <a:gd name="T59" fmla="*/ 51 h 96"/>
                <a:gd name="T60" fmla="*/ 59 w 101"/>
                <a:gd name="T61" fmla="*/ 48 h 96"/>
                <a:gd name="T62" fmla="*/ 53 w 101"/>
                <a:gd name="T63" fmla="*/ 46 h 96"/>
                <a:gd name="T64" fmla="*/ 47 w 101"/>
                <a:gd name="T65" fmla="*/ 45 h 96"/>
                <a:gd name="T66" fmla="*/ 42 w 101"/>
                <a:gd name="T67" fmla="*/ 44 h 96"/>
                <a:gd name="T68" fmla="*/ 36 w 101"/>
                <a:gd name="T69" fmla="*/ 43 h 96"/>
                <a:gd name="T70" fmla="*/ 30 w 101"/>
                <a:gd name="T71" fmla="*/ 41 h 96"/>
                <a:gd name="T72" fmla="*/ 23 w 101"/>
                <a:gd name="T73" fmla="*/ 40 h 96"/>
                <a:gd name="T74" fmla="*/ 17 w 101"/>
                <a:gd name="T75" fmla="*/ 40 h 96"/>
                <a:gd name="T76" fmla="*/ 0 w 101"/>
                <a:gd name="T7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96">
                  <a:moveTo>
                    <a:pt x="0" y="0"/>
                  </a:moveTo>
                  <a:lnTo>
                    <a:pt x="4" y="6"/>
                  </a:lnTo>
                  <a:lnTo>
                    <a:pt x="8" y="13"/>
                  </a:lnTo>
                  <a:lnTo>
                    <a:pt x="15" y="18"/>
                  </a:lnTo>
                  <a:lnTo>
                    <a:pt x="23" y="22"/>
                  </a:lnTo>
                  <a:lnTo>
                    <a:pt x="29" y="24"/>
                  </a:lnTo>
                  <a:lnTo>
                    <a:pt x="35" y="25"/>
                  </a:lnTo>
                  <a:lnTo>
                    <a:pt x="39" y="28"/>
                  </a:lnTo>
                  <a:lnTo>
                    <a:pt x="45" y="29"/>
                  </a:lnTo>
                  <a:lnTo>
                    <a:pt x="50" y="31"/>
                  </a:lnTo>
                  <a:lnTo>
                    <a:pt x="54" y="33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73" y="44"/>
                  </a:lnTo>
                  <a:lnTo>
                    <a:pt x="82" y="51"/>
                  </a:lnTo>
                  <a:lnTo>
                    <a:pt x="89" y="60"/>
                  </a:lnTo>
                  <a:lnTo>
                    <a:pt x="95" y="69"/>
                  </a:lnTo>
                  <a:lnTo>
                    <a:pt x="97" y="76"/>
                  </a:lnTo>
                  <a:lnTo>
                    <a:pt x="99" y="83"/>
                  </a:lnTo>
                  <a:lnTo>
                    <a:pt x="100" y="90"/>
                  </a:lnTo>
                  <a:lnTo>
                    <a:pt x="101" y="96"/>
                  </a:lnTo>
                  <a:lnTo>
                    <a:pt x="98" y="93"/>
                  </a:lnTo>
                  <a:lnTo>
                    <a:pt x="96" y="89"/>
                  </a:lnTo>
                  <a:lnTo>
                    <a:pt x="95" y="84"/>
                  </a:lnTo>
                  <a:lnTo>
                    <a:pt x="92" y="79"/>
                  </a:lnTo>
                  <a:lnTo>
                    <a:pt x="90" y="75"/>
                  </a:lnTo>
                  <a:lnTo>
                    <a:pt x="85" y="67"/>
                  </a:lnTo>
                  <a:lnTo>
                    <a:pt x="78" y="61"/>
                  </a:lnTo>
                  <a:lnTo>
                    <a:pt x="71" y="55"/>
                  </a:lnTo>
                  <a:lnTo>
                    <a:pt x="63" y="51"/>
                  </a:lnTo>
                  <a:lnTo>
                    <a:pt x="59" y="48"/>
                  </a:lnTo>
                  <a:lnTo>
                    <a:pt x="53" y="46"/>
                  </a:lnTo>
                  <a:lnTo>
                    <a:pt x="47" y="45"/>
                  </a:lnTo>
                  <a:lnTo>
                    <a:pt x="42" y="44"/>
                  </a:lnTo>
                  <a:lnTo>
                    <a:pt x="36" y="43"/>
                  </a:lnTo>
                  <a:lnTo>
                    <a:pt x="30" y="41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9" name="Freeform 167"/>
            <p:cNvSpPr>
              <a:spLocks/>
            </p:cNvSpPr>
            <p:nvPr/>
          </p:nvSpPr>
          <p:spPr bwMode="auto">
            <a:xfrm>
              <a:off x="3926" y="209"/>
              <a:ext cx="163" cy="154"/>
            </a:xfrm>
            <a:custGeom>
              <a:avLst/>
              <a:gdLst>
                <a:gd name="T0" fmla="*/ 0 w 102"/>
                <a:gd name="T1" fmla="*/ 0 h 94"/>
                <a:gd name="T2" fmla="*/ 4 w 102"/>
                <a:gd name="T3" fmla="*/ 5 h 94"/>
                <a:gd name="T4" fmla="*/ 8 w 102"/>
                <a:gd name="T5" fmla="*/ 10 h 94"/>
                <a:gd name="T6" fmla="*/ 14 w 102"/>
                <a:gd name="T7" fmla="*/ 15 h 94"/>
                <a:gd name="T8" fmla="*/ 23 w 102"/>
                <a:gd name="T9" fmla="*/ 20 h 94"/>
                <a:gd name="T10" fmla="*/ 28 w 102"/>
                <a:gd name="T11" fmla="*/ 22 h 94"/>
                <a:gd name="T12" fmla="*/ 34 w 102"/>
                <a:gd name="T13" fmla="*/ 23 h 94"/>
                <a:gd name="T14" fmla="*/ 38 w 102"/>
                <a:gd name="T15" fmla="*/ 26 h 94"/>
                <a:gd name="T16" fmla="*/ 44 w 102"/>
                <a:gd name="T17" fmla="*/ 27 h 94"/>
                <a:gd name="T18" fmla="*/ 49 w 102"/>
                <a:gd name="T19" fmla="*/ 29 h 94"/>
                <a:gd name="T20" fmla="*/ 53 w 102"/>
                <a:gd name="T21" fmla="*/ 30 h 94"/>
                <a:gd name="T22" fmla="*/ 57 w 102"/>
                <a:gd name="T23" fmla="*/ 33 h 94"/>
                <a:gd name="T24" fmla="*/ 61 w 102"/>
                <a:gd name="T25" fmla="*/ 35 h 94"/>
                <a:gd name="T26" fmla="*/ 72 w 102"/>
                <a:gd name="T27" fmla="*/ 41 h 94"/>
                <a:gd name="T28" fmla="*/ 81 w 102"/>
                <a:gd name="T29" fmla="*/ 49 h 94"/>
                <a:gd name="T30" fmla="*/ 89 w 102"/>
                <a:gd name="T31" fmla="*/ 57 h 94"/>
                <a:gd name="T32" fmla="*/ 95 w 102"/>
                <a:gd name="T33" fmla="*/ 67 h 94"/>
                <a:gd name="T34" fmla="*/ 97 w 102"/>
                <a:gd name="T35" fmla="*/ 73 h 94"/>
                <a:gd name="T36" fmla="*/ 99 w 102"/>
                <a:gd name="T37" fmla="*/ 80 h 94"/>
                <a:gd name="T38" fmla="*/ 101 w 102"/>
                <a:gd name="T39" fmla="*/ 87 h 94"/>
                <a:gd name="T40" fmla="*/ 102 w 102"/>
                <a:gd name="T41" fmla="*/ 94 h 94"/>
                <a:gd name="T42" fmla="*/ 97 w 102"/>
                <a:gd name="T43" fmla="*/ 91 h 94"/>
                <a:gd name="T44" fmla="*/ 96 w 102"/>
                <a:gd name="T45" fmla="*/ 87 h 94"/>
                <a:gd name="T46" fmla="*/ 94 w 102"/>
                <a:gd name="T47" fmla="*/ 81 h 94"/>
                <a:gd name="T48" fmla="*/ 93 w 102"/>
                <a:gd name="T49" fmla="*/ 76 h 94"/>
                <a:gd name="T50" fmla="*/ 90 w 102"/>
                <a:gd name="T51" fmla="*/ 72 h 94"/>
                <a:gd name="T52" fmla="*/ 86 w 102"/>
                <a:gd name="T53" fmla="*/ 64 h 94"/>
                <a:gd name="T54" fmla="*/ 79 w 102"/>
                <a:gd name="T55" fmla="*/ 58 h 94"/>
                <a:gd name="T56" fmla="*/ 72 w 102"/>
                <a:gd name="T57" fmla="*/ 53 h 94"/>
                <a:gd name="T58" fmla="*/ 64 w 102"/>
                <a:gd name="T59" fmla="*/ 49 h 94"/>
                <a:gd name="T60" fmla="*/ 58 w 102"/>
                <a:gd name="T61" fmla="*/ 46 h 94"/>
                <a:gd name="T62" fmla="*/ 53 w 102"/>
                <a:gd name="T63" fmla="*/ 44 h 94"/>
                <a:gd name="T64" fmla="*/ 46 w 102"/>
                <a:gd name="T65" fmla="*/ 43 h 94"/>
                <a:gd name="T66" fmla="*/ 41 w 102"/>
                <a:gd name="T67" fmla="*/ 41 h 94"/>
                <a:gd name="T68" fmla="*/ 35 w 102"/>
                <a:gd name="T69" fmla="*/ 39 h 94"/>
                <a:gd name="T70" fmla="*/ 29 w 102"/>
                <a:gd name="T71" fmla="*/ 39 h 94"/>
                <a:gd name="T72" fmla="*/ 23 w 102"/>
                <a:gd name="T73" fmla="*/ 38 h 94"/>
                <a:gd name="T74" fmla="*/ 18 w 102"/>
                <a:gd name="T75" fmla="*/ 37 h 94"/>
                <a:gd name="T76" fmla="*/ 0 w 102"/>
                <a:gd name="T7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" h="94">
                  <a:moveTo>
                    <a:pt x="0" y="0"/>
                  </a:moveTo>
                  <a:lnTo>
                    <a:pt x="4" y="5"/>
                  </a:lnTo>
                  <a:lnTo>
                    <a:pt x="8" y="10"/>
                  </a:lnTo>
                  <a:lnTo>
                    <a:pt x="14" y="15"/>
                  </a:lnTo>
                  <a:lnTo>
                    <a:pt x="23" y="20"/>
                  </a:lnTo>
                  <a:lnTo>
                    <a:pt x="28" y="22"/>
                  </a:lnTo>
                  <a:lnTo>
                    <a:pt x="34" y="23"/>
                  </a:lnTo>
                  <a:lnTo>
                    <a:pt x="38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0"/>
                  </a:lnTo>
                  <a:lnTo>
                    <a:pt x="57" y="33"/>
                  </a:lnTo>
                  <a:lnTo>
                    <a:pt x="61" y="35"/>
                  </a:lnTo>
                  <a:lnTo>
                    <a:pt x="72" y="41"/>
                  </a:lnTo>
                  <a:lnTo>
                    <a:pt x="81" y="49"/>
                  </a:lnTo>
                  <a:lnTo>
                    <a:pt x="89" y="57"/>
                  </a:lnTo>
                  <a:lnTo>
                    <a:pt x="95" y="67"/>
                  </a:lnTo>
                  <a:lnTo>
                    <a:pt x="97" y="73"/>
                  </a:lnTo>
                  <a:lnTo>
                    <a:pt x="99" y="80"/>
                  </a:lnTo>
                  <a:lnTo>
                    <a:pt x="101" y="87"/>
                  </a:lnTo>
                  <a:lnTo>
                    <a:pt x="102" y="94"/>
                  </a:lnTo>
                  <a:lnTo>
                    <a:pt x="97" y="91"/>
                  </a:lnTo>
                  <a:lnTo>
                    <a:pt x="96" y="87"/>
                  </a:lnTo>
                  <a:lnTo>
                    <a:pt x="94" y="81"/>
                  </a:lnTo>
                  <a:lnTo>
                    <a:pt x="93" y="76"/>
                  </a:lnTo>
                  <a:lnTo>
                    <a:pt x="90" y="72"/>
                  </a:lnTo>
                  <a:lnTo>
                    <a:pt x="86" y="64"/>
                  </a:lnTo>
                  <a:lnTo>
                    <a:pt x="79" y="58"/>
                  </a:lnTo>
                  <a:lnTo>
                    <a:pt x="72" y="53"/>
                  </a:lnTo>
                  <a:lnTo>
                    <a:pt x="64" y="49"/>
                  </a:lnTo>
                  <a:lnTo>
                    <a:pt x="58" y="46"/>
                  </a:lnTo>
                  <a:lnTo>
                    <a:pt x="53" y="44"/>
                  </a:lnTo>
                  <a:lnTo>
                    <a:pt x="46" y="43"/>
                  </a:lnTo>
                  <a:lnTo>
                    <a:pt x="41" y="41"/>
                  </a:lnTo>
                  <a:lnTo>
                    <a:pt x="35" y="39"/>
                  </a:lnTo>
                  <a:lnTo>
                    <a:pt x="29" y="39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00" name="Freeform 168"/>
            <p:cNvSpPr>
              <a:spLocks/>
            </p:cNvSpPr>
            <p:nvPr/>
          </p:nvSpPr>
          <p:spPr bwMode="auto">
            <a:xfrm>
              <a:off x="3952" y="271"/>
              <a:ext cx="170" cy="183"/>
            </a:xfrm>
            <a:custGeom>
              <a:avLst/>
              <a:gdLst>
                <a:gd name="T0" fmla="*/ 0 w 103"/>
                <a:gd name="T1" fmla="*/ 0 h 113"/>
                <a:gd name="T2" fmla="*/ 4 w 103"/>
                <a:gd name="T3" fmla="*/ 7 h 113"/>
                <a:gd name="T4" fmla="*/ 11 w 103"/>
                <a:gd name="T5" fmla="*/ 14 h 113"/>
                <a:gd name="T6" fmla="*/ 19 w 103"/>
                <a:gd name="T7" fmla="*/ 21 h 113"/>
                <a:gd name="T8" fmla="*/ 27 w 103"/>
                <a:gd name="T9" fmla="*/ 24 h 113"/>
                <a:gd name="T10" fmla="*/ 33 w 103"/>
                <a:gd name="T11" fmla="*/ 27 h 113"/>
                <a:gd name="T12" fmla="*/ 38 w 103"/>
                <a:gd name="T13" fmla="*/ 28 h 113"/>
                <a:gd name="T14" fmla="*/ 43 w 103"/>
                <a:gd name="T15" fmla="*/ 30 h 113"/>
                <a:gd name="T16" fmla="*/ 49 w 103"/>
                <a:gd name="T17" fmla="*/ 32 h 113"/>
                <a:gd name="T18" fmla="*/ 55 w 103"/>
                <a:gd name="T19" fmla="*/ 34 h 113"/>
                <a:gd name="T20" fmla="*/ 61 w 103"/>
                <a:gd name="T21" fmla="*/ 36 h 113"/>
                <a:gd name="T22" fmla="*/ 66 w 103"/>
                <a:gd name="T23" fmla="*/ 38 h 113"/>
                <a:gd name="T24" fmla="*/ 71 w 103"/>
                <a:gd name="T25" fmla="*/ 40 h 113"/>
                <a:gd name="T26" fmla="*/ 80 w 103"/>
                <a:gd name="T27" fmla="*/ 46 h 113"/>
                <a:gd name="T28" fmla="*/ 87 w 103"/>
                <a:gd name="T29" fmla="*/ 52 h 113"/>
                <a:gd name="T30" fmla="*/ 92 w 103"/>
                <a:gd name="T31" fmla="*/ 59 h 113"/>
                <a:gd name="T32" fmla="*/ 96 w 103"/>
                <a:gd name="T33" fmla="*/ 68 h 113"/>
                <a:gd name="T34" fmla="*/ 101 w 103"/>
                <a:gd name="T35" fmla="*/ 80 h 113"/>
                <a:gd name="T36" fmla="*/ 103 w 103"/>
                <a:gd name="T37" fmla="*/ 90 h 113"/>
                <a:gd name="T38" fmla="*/ 103 w 103"/>
                <a:gd name="T39" fmla="*/ 100 h 113"/>
                <a:gd name="T40" fmla="*/ 102 w 103"/>
                <a:gd name="T41" fmla="*/ 111 h 113"/>
                <a:gd name="T42" fmla="*/ 99 w 103"/>
                <a:gd name="T43" fmla="*/ 113 h 113"/>
                <a:gd name="T44" fmla="*/ 99 w 103"/>
                <a:gd name="T45" fmla="*/ 105 h 113"/>
                <a:gd name="T46" fmla="*/ 99 w 103"/>
                <a:gd name="T47" fmla="*/ 95 h 113"/>
                <a:gd name="T48" fmla="*/ 96 w 103"/>
                <a:gd name="T49" fmla="*/ 84 h 113"/>
                <a:gd name="T50" fmla="*/ 93 w 103"/>
                <a:gd name="T51" fmla="*/ 75 h 113"/>
                <a:gd name="T52" fmla="*/ 89 w 103"/>
                <a:gd name="T53" fmla="*/ 67 h 113"/>
                <a:gd name="T54" fmla="*/ 86 w 103"/>
                <a:gd name="T55" fmla="*/ 61 h 113"/>
                <a:gd name="T56" fmla="*/ 80 w 103"/>
                <a:gd name="T57" fmla="*/ 57 h 113"/>
                <a:gd name="T58" fmla="*/ 73 w 103"/>
                <a:gd name="T59" fmla="*/ 52 h 113"/>
                <a:gd name="T60" fmla="*/ 68 w 103"/>
                <a:gd name="T61" fmla="*/ 50 h 113"/>
                <a:gd name="T62" fmla="*/ 62 w 103"/>
                <a:gd name="T63" fmla="*/ 47 h 113"/>
                <a:gd name="T64" fmla="*/ 54 w 103"/>
                <a:gd name="T65" fmla="*/ 46 h 113"/>
                <a:gd name="T66" fmla="*/ 46 w 103"/>
                <a:gd name="T67" fmla="*/ 44 h 113"/>
                <a:gd name="T68" fmla="*/ 38 w 103"/>
                <a:gd name="T69" fmla="*/ 43 h 113"/>
                <a:gd name="T70" fmla="*/ 30 w 103"/>
                <a:gd name="T71" fmla="*/ 40 h 113"/>
                <a:gd name="T72" fmla="*/ 23 w 103"/>
                <a:gd name="T73" fmla="*/ 39 h 113"/>
                <a:gd name="T74" fmla="*/ 16 w 103"/>
                <a:gd name="T75" fmla="*/ 38 h 113"/>
                <a:gd name="T76" fmla="*/ 0 w 103"/>
                <a:gd name="T7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113">
                  <a:moveTo>
                    <a:pt x="0" y="0"/>
                  </a:moveTo>
                  <a:lnTo>
                    <a:pt x="4" y="7"/>
                  </a:lnTo>
                  <a:lnTo>
                    <a:pt x="11" y="14"/>
                  </a:lnTo>
                  <a:lnTo>
                    <a:pt x="19" y="21"/>
                  </a:lnTo>
                  <a:lnTo>
                    <a:pt x="27" y="24"/>
                  </a:lnTo>
                  <a:lnTo>
                    <a:pt x="33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9" y="32"/>
                  </a:lnTo>
                  <a:lnTo>
                    <a:pt x="55" y="34"/>
                  </a:lnTo>
                  <a:lnTo>
                    <a:pt x="61" y="36"/>
                  </a:lnTo>
                  <a:lnTo>
                    <a:pt x="66" y="38"/>
                  </a:lnTo>
                  <a:lnTo>
                    <a:pt x="71" y="40"/>
                  </a:lnTo>
                  <a:lnTo>
                    <a:pt x="80" y="46"/>
                  </a:lnTo>
                  <a:lnTo>
                    <a:pt x="87" y="52"/>
                  </a:lnTo>
                  <a:lnTo>
                    <a:pt x="92" y="59"/>
                  </a:lnTo>
                  <a:lnTo>
                    <a:pt x="96" y="68"/>
                  </a:lnTo>
                  <a:lnTo>
                    <a:pt x="101" y="80"/>
                  </a:lnTo>
                  <a:lnTo>
                    <a:pt x="103" y="90"/>
                  </a:lnTo>
                  <a:lnTo>
                    <a:pt x="103" y="100"/>
                  </a:lnTo>
                  <a:lnTo>
                    <a:pt x="102" y="111"/>
                  </a:lnTo>
                  <a:lnTo>
                    <a:pt x="99" y="113"/>
                  </a:lnTo>
                  <a:lnTo>
                    <a:pt x="99" y="105"/>
                  </a:lnTo>
                  <a:lnTo>
                    <a:pt x="99" y="95"/>
                  </a:lnTo>
                  <a:lnTo>
                    <a:pt x="96" y="84"/>
                  </a:lnTo>
                  <a:lnTo>
                    <a:pt x="93" y="75"/>
                  </a:lnTo>
                  <a:lnTo>
                    <a:pt x="89" y="67"/>
                  </a:lnTo>
                  <a:lnTo>
                    <a:pt x="86" y="61"/>
                  </a:lnTo>
                  <a:lnTo>
                    <a:pt x="80" y="57"/>
                  </a:lnTo>
                  <a:lnTo>
                    <a:pt x="73" y="52"/>
                  </a:lnTo>
                  <a:lnTo>
                    <a:pt x="68" y="50"/>
                  </a:lnTo>
                  <a:lnTo>
                    <a:pt x="62" y="47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38" y="43"/>
                  </a:lnTo>
                  <a:lnTo>
                    <a:pt x="30" y="40"/>
                  </a:lnTo>
                  <a:lnTo>
                    <a:pt x="23" y="39"/>
                  </a:lnTo>
                  <a:lnTo>
                    <a:pt x="1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01" name="Freeform 169"/>
            <p:cNvSpPr>
              <a:spLocks/>
            </p:cNvSpPr>
            <p:nvPr/>
          </p:nvSpPr>
          <p:spPr bwMode="auto">
            <a:xfrm>
              <a:off x="3890" y="144"/>
              <a:ext cx="164" cy="441"/>
            </a:xfrm>
            <a:custGeom>
              <a:avLst/>
              <a:gdLst>
                <a:gd name="T0" fmla="*/ 56 w 102"/>
                <a:gd name="T1" fmla="*/ 115 h 269"/>
                <a:gd name="T2" fmla="*/ 100 w 102"/>
                <a:gd name="T3" fmla="*/ 212 h 269"/>
                <a:gd name="T4" fmla="*/ 102 w 102"/>
                <a:gd name="T5" fmla="*/ 220 h 269"/>
                <a:gd name="T6" fmla="*/ 102 w 102"/>
                <a:gd name="T7" fmla="*/ 228 h 269"/>
                <a:gd name="T8" fmla="*/ 100 w 102"/>
                <a:gd name="T9" fmla="*/ 236 h 269"/>
                <a:gd name="T10" fmla="*/ 96 w 102"/>
                <a:gd name="T11" fmla="*/ 243 h 269"/>
                <a:gd name="T12" fmla="*/ 91 w 102"/>
                <a:gd name="T13" fmla="*/ 250 h 269"/>
                <a:gd name="T14" fmla="*/ 86 w 102"/>
                <a:gd name="T15" fmla="*/ 257 h 269"/>
                <a:gd name="T16" fmla="*/ 79 w 102"/>
                <a:gd name="T17" fmla="*/ 262 h 269"/>
                <a:gd name="T18" fmla="*/ 72 w 102"/>
                <a:gd name="T19" fmla="*/ 266 h 269"/>
                <a:gd name="T20" fmla="*/ 67 w 102"/>
                <a:gd name="T21" fmla="*/ 268 h 269"/>
                <a:gd name="T22" fmla="*/ 63 w 102"/>
                <a:gd name="T23" fmla="*/ 268 h 269"/>
                <a:gd name="T24" fmla="*/ 58 w 102"/>
                <a:gd name="T25" fmla="*/ 269 h 269"/>
                <a:gd name="T26" fmla="*/ 55 w 102"/>
                <a:gd name="T27" fmla="*/ 268 h 269"/>
                <a:gd name="T28" fmla="*/ 50 w 102"/>
                <a:gd name="T29" fmla="*/ 267 h 269"/>
                <a:gd name="T30" fmla="*/ 47 w 102"/>
                <a:gd name="T31" fmla="*/ 265 h 269"/>
                <a:gd name="T32" fmla="*/ 44 w 102"/>
                <a:gd name="T33" fmla="*/ 261 h 269"/>
                <a:gd name="T34" fmla="*/ 42 w 102"/>
                <a:gd name="T35" fmla="*/ 258 h 269"/>
                <a:gd name="T36" fmla="*/ 40 w 102"/>
                <a:gd name="T37" fmla="*/ 251 h 269"/>
                <a:gd name="T38" fmla="*/ 40 w 102"/>
                <a:gd name="T39" fmla="*/ 243 h 269"/>
                <a:gd name="T40" fmla="*/ 42 w 102"/>
                <a:gd name="T41" fmla="*/ 235 h 269"/>
                <a:gd name="T42" fmla="*/ 45 w 102"/>
                <a:gd name="T43" fmla="*/ 227 h 269"/>
                <a:gd name="T44" fmla="*/ 50 w 102"/>
                <a:gd name="T45" fmla="*/ 219 h 269"/>
                <a:gd name="T46" fmla="*/ 55 w 102"/>
                <a:gd name="T47" fmla="*/ 213 h 269"/>
                <a:gd name="T48" fmla="*/ 62 w 102"/>
                <a:gd name="T49" fmla="*/ 207 h 269"/>
                <a:gd name="T50" fmla="*/ 67 w 102"/>
                <a:gd name="T51" fmla="*/ 204 h 269"/>
                <a:gd name="T52" fmla="*/ 73 w 102"/>
                <a:gd name="T53" fmla="*/ 201 h 269"/>
                <a:gd name="T54" fmla="*/ 79 w 102"/>
                <a:gd name="T55" fmla="*/ 200 h 269"/>
                <a:gd name="T56" fmla="*/ 83 w 102"/>
                <a:gd name="T57" fmla="*/ 200 h 269"/>
                <a:gd name="T58" fmla="*/ 88 w 102"/>
                <a:gd name="T59" fmla="*/ 200 h 269"/>
                <a:gd name="T60" fmla="*/ 0 w 102"/>
                <a:gd name="T61" fmla="*/ 2 h 269"/>
                <a:gd name="T62" fmla="*/ 5 w 102"/>
                <a:gd name="T63" fmla="*/ 0 h 269"/>
                <a:gd name="T64" fmla="*/ 22 w 102"/>
                <a:gd name="T65" fmla="*/ 40 h 269"/>
                <a:gd name="T66" fmla="*/ 40 w 102"/>
                <a:gd name="T67" fmla="*/ 77 h 269"/>
                <a:gd name="T68" fmla="*/ 56 w 102"/>
                <a:gd name="T69" fmla="*/ 11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269">
                  <a:moveTo>
                    <a:pt x="56" y="115"/>
                  </a:moveTo>
                  <a:lnTo>
                    <a:pt x="100" y="212"/>
                  </a:lnTo>
                  <a:lnTo>
                    <a:pt x="102" y="220"/>
                  </a:lnTo>
                  <a:lnTo>
                    <a:pt x="102" y="228"/>
                  </a:lnTo>
                  <a:lnTo>
                    <a:pt x="100" y="236"/>
                  </a:lnTo>
                  <a:lnTo>
                    <a:pt x="96" y="243"/>
                  </a:lnTo>
                  <a:lnTo>
                    <a:pt x="91" y="250"/>
                  </a:lnTo>
                  <a:lnTo>
                    <a:pt x="86" y="257"/>
                  </a:lnTo>
                  <a:lnTo>
                    <a:pt x="79" y="262"/>
                  </a:lnTo>
                  <a:lnTo>
                    <a:pt x="72" y="266"/>
                  </a:lnTo>
                  <a:lnTo>
                    <a:pt x="67" y="268"/>
                  </a:lnTo>
                  <a:lnTo>
                    <a:pt x="63" y="268"/>
                  </a:lnTo>
                  <a:lnTo>
                    <a:pt x="58" y="269"/>
                  </a:lnTo>
                  <a:lnTo>
                    <a:pt x="55" y="268"/>
                  </a:lnTo>
                  <a:lnTo>
                    <a:pt x="50" y="267"/>
                  </a:lnTo>
                  <a:lnTo>
                    <a:pt x="47" y="265"/>
                  </a:lnTo>
                  <a:lnTo>
                    <a:pt x="44" y="261"/>
                  </a:lnTo>
                  <a:lnTo>
                    <a:pt x="42" y="258"/>
                  </a:lnTo>
                  <a:lnTo>
                    <a:pt x="40" y="251"/>
                  </a:lnTo>
                  <a:lnTo>
                    <a:pt x="40" y="243"/>
                  </a:lnTo>
                  <a:lnTo>
                    <a:pt x="42" y="235"/>
                  </a:lnTo>
                  <a:lnTo>
                    <a:pt x="45" y="227"/>
                  </a:lnTo>
                  <a:lnTo>
                    <a:pt x="50" y="219"/>
                  </a:lnTo>
                  <a:lnTo>
                    <a:pt x="55" y="213"/>
                  </a:lnTo>
                  <a:lnTo>
                    <a:pt x="62" y="207"/>
                  </a:lnTo>
                  <a:lnTo>
                    <a:pt x="67" y="204"/>
                  </a:lnTo>
                  <a:lnTo>
                    <a:pt x="73" y="201"/>
                  </a:lnTo>
                  <a:lnTo>
                    <a:pt x="79" y="200"/>
                  </a:lnTo>
                  <a:lnTo>
                    <a:pt x="83" y="200"/>
                  </a:lnTo>
                  <a:lnTo>
                    <a:pt x="88" y="200"/>
                  </a:lnTo>
                  <a:lnTo>
                    <a:pt x="0" y="2"/>
                  </a:lnTo>
                  <a:lnTo>
                    <a:pt x="5" y="0"/>
                  </a:lnTo>
                  <a:lnTo>
                    <a:pt x="22" y="40"/>
                  </a:lnTo>
                  <a:lnTo>
                    <a:pt x="40" y="77"/>
                  </a:lnTo>
                  <a:lnTo>
                    <a:pt x="56" y="11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602" name="Freeform 170"/>
          <p:cNvSpPr>
            <a:spLocks/>
          </p:cNvSpPr>
          <p:nvPr/>
        </p:nvSpPr>
        <p:spPr bwMode="auto">
          <a:xfrm>
            <a:off x="9708323" y="2436813"/>
            <a:ext cx="327025" cy="466725"/>
          </a:xfrm>
          <a:custGeom>
            <a:avLst/>
            <a:gdLst>
              <a:gd name="T0" fmla="*/ 211 w 211"/>
              <a:gd name="T1" fmla="*/ 18 h 212"/>
              <a:gd name="T2" fmla="*/ 90 w 211"/>
              <a:gd name="T3" fmla="*/ 0 h 212"/>
              <a:gd name="T4" fmla="*/ 70 w 211"/>
              <a:gd name="T5" fmla="*/ 148 h 212"/>
              <a:gd name="T6" fmla="*/ 67 w 211"/>
              <a:gd name="T7" fmla="*/ 145 h 212"/>
              <a:gd name="T8" fmla="*/ 62 w 211"/>
              <a:gd name="T9" fmla="*/ 143 h 212"/>
              <a:gd name="T10" fmla="*/ 57 w 211"/>
              <a:gd name="T11" fmla="*/ 142 h 212"/>
              <a:gd name="T12" fmla="*/ 51 w 211"/>
              <a:gd name="T13" fmla="*/ 140 h 212"/>
              <a:gd name="T14" fmla="*/ 44 w 211"/>
              <a:gd name="T15" fmla="*/ 140 h 212"/>
              <a:gd name="T16" fmla="*/ 36 w 211"/>
              <a:gd name="T17" fmla="*/ 142 h 212"/>
              <a:gd name="T18" fmla="*/ 27 w 211"/>
              <a:gd name="T19" fmla="*/ 145 h 212"/>
              <a:gd name="T20" fmla="*/ 20 w 211"/>
              <a:gd name="T21" fmla="*/ 148 h 212"/>
              <a:gd name="T22" fmla="*/ 13 w 211"/>
              <a:gd name="T23" fmla="*/ 153 h 212"/>
              <a:gd name="T24" fmla="*/ 7 w 211"/>
              <a:gd name="T25" fmla="*/ 159 h 212"/>
              <a:gd name="T26" fmla="*/ 2 w 211"/>
              <a:gd name="T27" fmla="*/ 165 h 212"/>
              <a:gd name="T28" fmla="*/ 0 w 211"/>
              <a:gd name="T29" fmla="*/ 171 h 212"/>
              <a:gd name="T30" fmla="*/ 0 w 211"/>
              <a:gd name="T31" fmla="*/ 176 h 212"/>
              <a:gd name="T32" fmla="*/ 1 w 211"/>
              <a:gd name="T33" fmla="*/ 181 h 212"/>
              <a:gd name="T34" fmla="*/ 2 w 211"/>
              <a:gd name="T35" fmla="*/ 184 h 212"/>
              <a:gd name="T36" fmla="*/ 5 w 211"/>
              <a:gd name="T37" fmla="*/ 188 h 212"/>
              <a:gd name="T38" fmla="*/ 8 w 211"/>
              <a:gd name="T39" fmla="*/ 191 h 212"/>
              <a:gd name="T40" fmla="*/ 12 w 211"/>
              <a:gd name="T41" fmla="*/ 193 h 212"/>
              <a:gd name="T42" fmla="*/ 16 w 211"/>
              <a:gd name="T43" fmla="*/ 194 h 212"/>
              <a:gd name="T44" fmla="*/ 21 w 211"/>
              <a:gd name="T45" fmla="*/ 196 h 212"/>
              <a:gd name="T46" fmla="*/ 29 w 211"/>
              <a:gd name="T47" fmla="*/ 197 h 212"/>
              <a:gd name="T48" fmla="*/ 37 w 211"/>
              <a:gd name="T49" fmla="*/ 196 h 212"/>
              <a:gd name="T50" fmla="*/ 46 w 211"/>
              <a:gd name="T51" fmla="*/ 192 h 212"/>
              <a:gd name="T52" fmla="*/ 53 w 211"/>
              <a:gd name="T53" fmla="*/ 189 h 212"/>
              <a:gd name="T54" fmla="*/ 60 w 211"/>
              <a:gd name="T55" fmla="*/ 184 h 212"/>
              <a:gd name="T56" fmla="*/ 67 w 211"/>
              <a:gd name="T57" fmla="*/ 178 h 212"/>
              <a:gd name="T58" fmla="*/ 70 w 211"/>
              <a:gd name="T59" fmla="*/ 173 h 212"/>
              <a:gd name="T60" fmla="*/ 73 w 211"/>
              <a:gd name="T61" fmla="*/ 165 h 212"/>
              <a:gd name="T62" fmla="*/ 91 w 211"/>
              <a:gd name="T63" fmla="*/ 36 h 212"/>
              <a:gd name="T64" fmla="*/ 201 w 211"/>
              <a:gd name="T65" fmla="*/ 53 h 212"/>
              <a:gd name="T66" fmla="*/ 185 w 211"/>
              <a:gd name="T67" fmla="*/ 166 h 212"/>
              <a:gd name="T68" fmla="*/ 181 w 211"/>
              <a:gd name="T69" fmla="*/ 162 h 212"/>
              <a:gd name="T70" fmla="*/ 178 w 211"/>
              <a:gd name="T71" fmla="*/ 160 h 212"/>
              <a:gd name="T72" fmla="*/ 172 w 211"/>
              <a:gd name="T73" fmla="*/ 159 h 212"/>
              <a:gd name="T74" fmla="*/ 166 w 211"/>
              <a:gd name="T75" fmla="*/ 158 h 212"/>
              <a:gd name="T76" fmla="*/ 159 w 211"/>
              <a:gd name="T77" fmla="*/ 158 h 212"/>
              <a:gd name="T78" fmla="*/ 151 w 211"/>
              <a:gd name="T79" fmla="*/ 159 h 212"/>
              <a:gd name="T80" fmla="*/ 143 w 211"/>
              <a:gd name="T81" fmla="*/ 162 h 212"/>
              <a:gd name="T82" fmla="*/ 135 w 211"/>
              <a:gd name="T83" fmla="*/ 166 h 212"/>
              <a:gd name="T84" fmla="*/ 128 w 211"/>
              <a:gd name="T85" fmla="*/ 170 h 212"/>
              <a:gd name="T86" fmla="*/ 122 w 211"/>
              <a:gd name="T87" fmla="*/ 176 h 212"/>
              <a:gd name="T88" fmla="*/ 118 w 211"/>
              <a:gd name="T89" fmla="*/ 182 h 212"/>
              <a:gd name="T90" fmla="*/ 115 w 211"/>
              <a:gd name="T91" fmla="*/ 189 h 212"/>
              <a:gd name="T92" fmla="*/ 115 w 211"/>
              <a:gd name="T93" fmla="*/ 193 h 212"/>
              <a:gd name="T94" fmla="*/ 117 w 211"/>
              <a:gd name="T95" fmla="*/ 198 h 212"/>
              <a:gd name="T96" fmla="*/ 119 w 211"/>
              <a:gd name="T97" fmla="*/ 201 h 212"/>
              <a:gd name="T98" fmla="*/ 121 w 211"/>
              <a:gd name="T99" fmla="*/ 205 h 212"/>
              <a:gd name="T100" fmla="*/ 125 w 211"/>
              <a:gd name="T101" fmla="*/ 207 h 212"/>
              <a:gd name="T102" fmla="*/ 128 w 211"/>
              <a:gd name="T103" fmla="*/ 209 h 212"/>
              <a:gd name="T104" fmla="*/ 132 w 211"/>
              <a:gd name="T105" fmla="*/ 211 h 212"/>
              <a:gd name="T106" fmla="*/ 136 w 211"/>
              <a:gd name="T107" fmla="*/ 212 h 212"/>
              <a:gd name="T108" fmla="*/ 144 w 211"/>
              <a:gd name="T109" fmla="*/ 212 h 212"/>
              <a:gd name="T110" fmla="*/ 153 w 211"/>
              <a:gd name="T111" fmla="*/ 211 h 212"/>
              <a:gd name="T112" fmla="*/ 161 w 211"/>
              <a:gd name="T113" fmla="*/ 209 h 212"/>
              <a:gd name="T114" fmla="*/ 170 w 211"/>
              <a:gd name="T115" fmla="*/ 206 h 212"/>
              <a:gd name="T116" fmla="*/ 176 w 211"/>
              <a:gd name="T117" fmla="*/ 201 h 212"/>
              <a:gd name="T118" fmla="*/ 182 w 211"/>
              <a:gd name="T119" fmla="*/ 196 h 212"/>
              <a:gd name="T120" fmla="*/ 187 w 211"/>
              <a:gd name="T121" fmla="*/ 190 h 212"/>
              <a:gd name="T122" fmla="*/ 189 w 211"/>
              <a:gd name="T123" fmla="*/ 182 h 212"/>
              <a:gd name="T124" fmla="*/ 211 w 211"/>
              <a:gd name="T125" fmla="*/ 1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1" h="212">
                <a:moveTo>
                  <a:pt x="211" y="18"/>
                </a:moveTo>
                <a:lnTo>
                  <a:pt x="90" y="0"/>
                </a:lnTo>
                <a:lnTo>
                  <a:pt x="70" y="148"/>
                </a:lnTo>
                <a:lnTo>
                  <a:pt x="67" y="145"/>
                </a:lnTo>
                <a:lnTo>
                  <a:pt x="62" y="143"/>
                </a:lnTo>
                <a:lnTo>
                  <a:pt x="57" y="142"/>
                </a:lnTo>
                <a:lnTo>
                  <a:pt x="51" y="140"/>
                </a:lnTo>
                <a:lnTo>
                  <a:pt x="44" y="140"/>
                </a:lnTo>
                <a:lnTo>
                  <a:pt x="36" y="142"/>
                </a:lnTo>
                <a:lnTo>
                  <a:pt x="27" y="145"/>
                </a:lnTo>
                <a:lnTo>
                  <a:pt x="20" y="148"/>
                </a:lnTo>
                <a:lnTo>
                  <a:pt x="13" y="153"/>
                </a:lnTo>
                <a:lnTo>
                  <a:pt x="7" y="159"/>
                </a:lnTo>
                <a:lnTo>
                  <a:pt x="2" y="165"/>
                </a:lnTo>
                <a:lnTo>
                  <a:pt x="0" y="171"/>
                </a:lnTo>
                <a:lnTo>
                  <a:pt x="0" y="176"/>
                </a:lnTo>
                <a:lnTo>
                  <a:pt x="1" y="181"/>
                </a:lnTo>
                <a:lnTo>
                  <a:pt x="2" y="184"/>
                </a:lnTo>
                <a:lnTo>
                  <a:pt x="5" y="188"/>
                </a:lnTo>
                <a:lnTo>
                  <a:pt x="8" y="191"/>
                </a:lnTo>
                <a:lnTo>
                  <a:pt x="12" y="193"/>
                </a:lnTo>
                <a:lnTo>
                  <a:pt x="16" y="194"/>
                </a:lnTo>
                <a:lnTo>
                  <a:pt x="21" y="196"/>
                </a:lnTo>
                <a:lnTo>
                  <a:pt x="29" y="197"/>
                </a:lnTo>
                <a:lnTo>
                  <a:pt x="37" y="196"/>
                </a:lnTo>
                <a:lnTo>
                  <a:pt x="46" y="192"/>
                </a:lnTo>
                <a:lnTo>
                  <a:pt x="53" y="189"/>
                </a:lnTo>
                <a:lnTo>
                  <a:pt x="60" y="184"/>
                </a:lnTo>
                <a:lnTo>
                  <a:pt x="67" y="178"/>
                </a:lnTo>
                <a:lnTo>
                  <a:pt x="70" y="173"/>
                </a:lnTo>
                <a:lnTo>
                  <a:pt x="73" y="165"/>
                </a:lnTo>
                <a:lnTo>
                  <a:pt x="91" y="36"/>
                </a:lnTo>
                <a:lnTo>
                  <a:pt x="201" y="53"/>
                </a:lnTo>
                <a:lnTo>
                  <a:pt x="185" y="166"/>
                </a:lnTo>
                <a:lnTo>
                  <a:pt x="181" y="162"/>
                </a:lnTo>
                <a:lnTo>
                  <a:pt x="178" y="160"/>
                </a:lnTo>
                <a:lnTo>
                  <a:pt x="172" y="159"/>
                </a:lnTo>
                <a:lnTo>
                  <a:pt x="166" y="158"/>
                </a:lnTo>
                <a:lnTo>
                  <a:pt x="159" y="158"/>
                </a:lnTo>
                <a:lnTo>
                  <a:pt x="151" y="159"/>
                </a:lnTo>
                <a:lnTo>
                  <a:pt x="143" y="162"/>
                </a:lnTo>
                <a:lnTo>
                  <a:pt x="135" y="166"/>
                </a:lnTo>
                <a:lnTo>
                  <a:pt x="128" y="170"/>
                </a:lnTo>
                <a:lnTo>
                  <a:pt x="122" y="176"/>
                </a:lnTo>
                <a:lnTo>
                  <a:pt x="118" y="182"/>
                </a:lnTo>
                <a:lnTo>
                  <a:pt x="115" y="189"/>
                </a:lnTo>
                <a:lnTo>
                  <a:pt x="115" y="193"/>
                </a:lnTo>
                <a:lnTo>
                  <a:pt x="117" y="198"/>
                </a:lnTo>
                <a:lnTo>
                  <a:pt x="119" y="201"/>
                </a:lnTo>
                <a:lnTo>
                  <a:pt x="121" y="205"/>
                </a:lnTo>
                <a:lnTo>
                  <a:pt x="125" y="207"/>
                </a:lnTo>
                <a:lnTo>
                  <a:pt x="128" y="209"/>
                </a:lnTo>
                <a:lnTo>
                  <a:pt x="132" y="211"/>
                </a:lnTo>
                <a:lnTo>
                  <a:pt x="136" y="212"/>
                </a:lnTo>
                <a:lnTo>
                  <a:pt x="144" y="212"/>
                </a:lnTo>
                <a:lnTo>
                  <a:pt x="153" y="211"/>
                </a:lnTo>
                <a:lnTo>
                  <a:pt x="161" y="209"/>
                </a:lnTo>
                <a:lnTo>
                  <a:pt x="170" y="206"/>
                </a:lnTo>
                <a:lnTo>
                  <a:pt x="176" y="201"/>
                </a:lnTo>
                <a:lnTo>
                  <a:pt x="182" y="196"/>
                </a:lnTo>
                <a:lnTo>
                  <a:pt x="187" y="190"/>
                </a:lnTo>
                <a:lnTo>
                  <a:pt x="189" y="182"/>
                </a:lnTo>
                <a:lnTo>
                  <a:pt x="211" y="18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603" name="Freeform 171"/>
          <p:cNvSpPr>
            <a:spLocks/>
          </p:cNvSpPr>
          <p:nvPr/>
        </p:nvSpPr>
        <p:spPr bwMode="auto">
          <a:xfrm>
            <a:off x="11039231" y="1587745"/>
            <a:ext cx="479425" cy="280987"/>
          </a:xfrm>
          <a:custGeom>
            <a:avLst/>
            <a:gdLst>
              <a:gd name="T0" fmla="*/ 167 w 316"/>
              <a:gd name="T1" fmla="*/ 335 h 419"/>
              <a:gd name="T2" fmla="*/ 200 w 316"/>
              <a:gd name="T3" fmla="*/ 3 h 419"/>
              <a:gd name="T4" fmla="*/ 252 w 316"/>
              <a:gd name="T5" fmla="*/ 0 h 419"/>
              <a:gd name="T6" fmla="*/ 243 w 316"/>
              <a:gd name="T7" fmla="*/ 62 h 419"/>
              <a:gd name="T8" fmla="*/ 265 w 316"/>
              <a:gd name="T9" fmla="*/ 81 h 419"/>
              <a:gd name="T10" fmla="*/ 286 w 316"/>
              <a:gd name="T11" fmla="*/ 105 h 419"/>
              <a:gd name="T12" fmla="*/ 305 w 316"/>
              <a:gd name="T13" fmla="*/ 134 h 419"/>
              <a:gd name="T14" fmla="*/ 316 w 316"/>
              <a:gd name="T15" fmla="*/ 167 h 419"/>
              <a:gd name="T16" fmla="*/ 316 w 316"/>
              <a:gd name="T17" fmla="*/ 205 h 419"/>
              <a:gd name="T18" fmla="*/ 304 w 316"/>
              <a:gd name="T19" fmla="*/ 245 h 419"/>
              <a:gd name="T20" fmla="*/ 274 w 316"/>
              <a:gd name="T21" fmla="*/ 289 h 419"/>
              <a:gd name="T22" fmla="*/ 223 w 316"/>
              <a:gd name="T23" fmla="*/ 334 h 419"/>
              <a:gd name="T24" fmla="*/ 214 w 316"/>
              <a:gd name="T25" fmla="*/ 326 h 419"/>
              <a:gd name="T26" fmla="*/ 229 w 316"/>
              <a:gd name="T27" fmla="*/ 307 h 419"/>
              <a:gd name="T28" fmla="*/ 246 w 316"/>
              <a:gd name="T29" fmla="*/ 283 h 419"/>
              <a:gd name="T30" fmla="*/ 262 w 316"/>
              <a:gd name="T31" fmla="*/ 256 h 419"/>
              <a:gd name="T32" fmla="*/ 275 w 316"/>
              <a:gd name="T33" fmla="*/ 225 h 419"/>
              <a:gd name="T34" fmla="*/ 281 w 316"/>
              <a:gd name="T35" fmla="*/ 192 h 419"/>
              <a:gd name="T36" fmla="*/ 277 w 316"/>
              <a:gd name="T37" fmla="*/ 159 h 419"/>
              <a:gd name="T38" fmla="*/ 261 w 316"/>
              <a:gd name="T39" fmla="*/ 128 h 419"/>
              <a:gd name="T40" fmla="*/ 230 w 316"/>
              <a:gd name="T41" fmla="*/ 98 h 419"/>
              <a:gd name="T42" fmla="*/ 184 w 316"/>
              <a:gd name="T43" fmla="*/ 345 h 419"/>
              <a:gd name="T44" fmla="*/ 183 w 316"/>
              <a:gd name="T45" fmla="*/ 349 h 419"/>
              <a:gd name="T46" fmla="*/ 178 w 316"/>
              <a:gd name="T47" fmla="*/ 358 h 419"/>
              <a:gd name="T48" fmla="*/ 170 w 316"/>
              <a:gd name="T49" fmla="*/ 372 h 419"/>
              <a:gd name="T50" fmla="*/ 159 w 316"/>
              <a:gd name="T51" fmla="*/ 387 h 419"/>
              <a:gd name="T52" fmla="*/ 142 w 316"/>
              <a:gd name="T53" fmla="*/ 401 h 419"/>
              <a:gd name="T54" fmla="*/ 124 w 316"/>
              <a:gd name="T55" fmla="*/ 412 h 419"/>
              <a:gd name="T56" fmla="*/ 100 w 316"/>
              <a:gd name="T57" fmla="*/ 419 h 419"/>
              <a:gd name="T58" fmla="*/ 72 w 316"/>
              <a:gd name="T59" fmla="*/ 419 h 419"/>
              <a:gd name="T60" fmla="*/ 44 w 316"/>
              <a:gd name="T61" fmla="*/ 412 h 419"/>
              <a:gd name="T62" fmla="*/ 25 w 316"/>
              <a:gd name="T63" fmla="*/ 398 h 419"/>
              <a:gd name="T64" fmla="*/ 11 w 316"/>
              <a:gd name="T65" fmla="*/ 382 h 419"/>
              <a:gd name="T66" fmla="*/ 3 w 316"/>
              <a:gd name="T67" fmla="*/ 364 h 419"/>
              <a:gd name="T68" fmla="*/ 0 w 316"/>
              <a:gd name="T69" fmla="*/ 345 h 419"/>
              <a:gd name="T70" fmla="*/ 1 w 316"/>
              <a:gd name="T71" fmla="*/ 327 h 419"/>
              <a:gd name="T72" fmla="*/ 6 w 316"/>
              <a:gd name="T73" fmla="*/ 312 h 419"/>
              <a:gd name="T74" fmla="*/ 16 w 316"/>
              <a:gd name="T75" fmla="*/ 301 h 419"/>
              <a:gd name="T76" fmla="*/ 29 w 316"/>
              <a:gd name="T77" fmla="*/ 291 h 419"/>
              <a:gd name="T78" fmla="*/ 47 w 316"/>
              <a:gd name="T79" fmla="*/ 283 h 419"/>
              <a:gd name="T80" fmla="*/ 68 w 316"/>
              <a:gd name="T81" fmla="*/ 278 h 419"/>
              <a:gd name="T82" fmla="*/ 91 w 316"/>
              <a:gd name="T83" fmla="*/ 275 h 419"/>
              <a:gd name="T84" fmla="*/ 112 w 316"/>
              <a:gd name="T85" fmla="*/ 279 h 419"/>
              <a:gd name="T86" fmla="*/ 134 w 316"/>
              <a:gd name="T87" fmla="*/ 289 h 419"/>
              <a:gd name="T88" fmla="*/ 153 w 316"/>
              <a:gd name="T89" fmla="*/ 307 h 419"/>
              <a:gd name="T90" fmla="*/ 167 w 316"/>
              <a:gd name="T91" fmla="*/ 335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604" name="Freeform 172"/>
          <p:cNvSpPr>
            <a:spLocks/>
          </p:cNvSpPr>
          <p:nvPr/>
        </p:nvSpPr>
        <p:spPr bwMode="auto">
          <a:xfrm>
            <a:off x="11278944" y="4251265"/>
            <a:ext cx="447675" cy="447675"/>
          </a:xfrm>
          <a:custGeom>
            <a:avLst/>
            <a:gdLst>
              <a:gd name="T0" fmla="*/ 211 w 211"/>
              <a:gd name="T1" fmla="*/ 18 h 212"/>
              <a:gd name="T2" fmla="*/ 90 w 211"/>
              <a:gd name="T3" fmla="*/ 0 h 212"/>
              <a:gd name="T4" fmla="*/ 70 w 211"/>
              <a:gd name="T5" fmla="*/ 148 h 212"/>
              <a:gd name="T6" fmla="*/ 67 w 211"/>
              <a:gd name="T7" fmla="*/ 145 h 212"/>
              <a:gd name="T8" fmla="*/ 62 w 211"/>
              <a:gd name="T9" fmla="*/ 143 h 212"/>
              <a:gd name="T10" fmla="*/ 57 w 211"/>
              <a:gd name="T11" fmla="*/ 142 h 212"/>
              <a:gd name="T12" fmla="*/ 51 w 211"/>
              <a:gd name="T13" fmla="*/ 140 h 212"/>
              <a:gd name="T14" fmla="*/ 44 w 211"/>
              <a:gd name="T15" fmla="*/ 140 h 212"/>
              <a:gd name="T16" fmla="*/ 36 w 211"/>
              <a:gd name="T17" fmla="*/ 142 h 212"/>
              <a:gd name="T18" fmla="*/ 27 w 211"/>
              <a:gd name="T19" fmla="*/ 145 h 212"/>
              <a:gd name="T20" fmla="*/ 20 w 211"/>
              <a:gd name="T21" fmla="*/ 148 h 212"/>
              <a:gd name="T22" fmla="*/ 13 w 211"/>
              <a:gd name="T23" fmla="*/ 153 h 212"/>
              <a:gd name="T24" fmla="*/ 7 w 211"/>
              <a:gd name="T25" fmla="*/ 159 h 212"/>
              <a:gd name="T26" fmla="*/ 2 w 211"/>
              <a:gd name="T27" fmla="*/ 165 h 212"/>
              <a:gd name="T28" fmla="*/ 0 w 211"/>
              <a:gd name="T29" fmla="*/ 171 h 212"/>
              <a:gd name="T30" fmla="*/ 0 w 211"/>
              <a:gd name="T31" fmla="*/ 176 h 212"/>
              <a:gd name="T32" fmla="*/ 1 w 211"/>
              <a:gd name="T33" fmla="*/ 181 h 212"/>
              <a:gd name="T34" fmla="*/ 2 w 211"/>
              <a:gd name="T35" fmla="*/ 184 h 212"/>
              <a:gd name="T36" fmla="*/ 5 w 211"/>
              <a:gd name="T37" fmla="*/ 188 h 212"/>
              <a:gd name="T38" fmla="*/ 8 w 211"/>
              <a:gd name="T39" fmla="*/ 191 h 212"/>
              <a:gd name="T40" fmla="*/ 12 w 211"/>
              <a:gd name="T41" fmla="*/ 193 h 212"/>
              <a:gd name="T42" fmla="*/ 16 w 211"/>
              <a:gd name="T43" fmla="*/ 194 h 212"/>
              <a:gd name="T44" fmla="*/ 21 w 211"/>
              <a:gd name="T45" fmla="*/ 196 h 212"/>
              <a:gd name="T46" fmla="*/ 29 w 211"/>
              <a:gd name="T47" fmla="*/ 197 h 212"/>
              <a:gd name="T48" fmla="*/ 37 w 211"/>
              <a:gd name="T49" fmla="*/ 196 h 212"/>
              <a:gd name="T50" fmla="*/ 46 w 211"/>
              <a:gd name="T51" fmla="*/ 192 h 212"/>
              <a:gd name="T52" fmla="*/ 53 w 211"/>
              <a:gd name="T53" fmla="*/ 189 h 212"/>
              <a:gd name="T54" fmla="*/ 60 w 211"/>
              <a:gd name="T55" fmla="*/ 184 h 212"/>
              <a:gd name="T56" fmla="*/ 67 w 211"/>
              <a:gd name="T57" fmla="*/ 178 h 212"/>
              <a:gd name="T58" fmla="*/ 70 w 211"/>
              <a:gd name="T59" fmla="*/ 173 h 212"/>
              <a:gd name="T60" fmla="*/ 73 w 211"/>
              <a:gd name="T61" fmla="*/ 165 h 212"/>
              <a:gd name="T62" fmla="*/ 91 w 211"/>
              <a:gd name="T63" fmla="*/ 36 h 212"/>
              <a:gd name="T64" fmla="*/ 201 w 211"/>
              <a:gd name="T65" fmla="*/ 53 h 212"/>
              <a:gd name="T66" fmla="*/ 185 w 211"/>
              <a:gd name="T67" fmla="*/ 166 h 212"/>
              <a:gd name="T68" fmla="*/ 181 w 211"/>
              <a:gd name="T69" fmla="*/ 162 h 212"/>
              <a:gd name="T70" fmla="*/ 178 w 211"/>
              <a:gd name="T71" fmla="*/ 160 h 212"/>
              <a:gd name="T72" fmla="*/ 172 w 211"/>
              <a:gd name="T73" fmla="*/ 159 h 212"/>
              <a:gd name="T74" fmla="*/ 166 w 211"/>
              <a:gd name="T75" fmla="*/ 158 h 212"/>
              <a:gd name="T76" fmla="*/ 159 w 211"/>
              <a:gd name="T77" fmla="*/ 158 h 212"/>
              <a:gd name="T78" fmla="*/ 151 w 211"/>
              <a:gd name="T79" fmla="*/ 159 h 212"/>
              <a:gd name="T80" fmla="*/ 143 w 211"/>
              <a:gd name="T81" fmla="*/ 162 h 212"/>
              <a:gd name="T82" fmla="*/ 135 w 211"/>
              <a:gd name="T83" fmla="*/ 166 h 212"/>
              <a:gd name="T84" fmla="*/ 128 w 211"/>
              <a:gd name="T85" fmla="*/ 170 h 212"/>
              <a:gd name="T86" fmla="*/ 122 w 211"/>
              <a:gd name="T87" fmla="*/ 176 h 212"/>
              <a:gd name="T88" fmla="*/ 118 w 211"/>
              <a:gd name="T89" fmla="*/ 182 h 212"/>
              <a:gd name="T90" fmla="*/ 115 w 211"/>
              <a:gd name="T91" fmla="*/ 189 h 212"/>
              <a:gd name="T92" fmla="*/ 115 w 211"/>
              <a:gd name="T93" fmla="*/ 193 h 212"/>
              <a:gd name="T94" fmla="*/ 117 w 211"/>
              <a:gd name="T95" fmla="*/ 198 h 212"/>
              <a:gd name="T96" fmla="*/ 119 w 211"/>
              <a:gd name="T97" fmla="*/ 201 h 212"/>
              <a:gd name="T98" fmla="*/ 121 w 211"/>
              <a:gd name="T99" fmla="*/ 205 h 212"/>
              <a:gd name="T100" fmla="*/ 125 w 211"/>
              <a:gd name="T101" fmla="*/ 207 h 212"/>
              <a:gd name="T102" fmla="*/ 128 w 211"/>
              <a:gd name="T103" fmla="*/ 209 h 212"/>
              <a:gd name="T104" fmla="*/ 132 w 211"/>
              <a:gd name="T105" fmla="*/ 211 h 212"/>
              <a:gd name="T106" fmla="*/ 136 w 211"/>
              <a:gd name="T107" fmla="*/ 212 h 212"/>
              <a:gd name="T108" fmla="*/ 144 w 211"/>
              <a:gd name="T109" fmla="*/ 212 h 212"/>
              <a:gd name="T110" fmla="*/ 153 w 211"/>
              <a:gd name="T111" fmla="*/ 211 h 212"/>
              <a:gd name="T112" fmla="*/ 161 w 211"/>
              <a:gd name="T113" fmla="*/ 209 h 212"/>
              <a:gd name="T114" fmla="*/ 170 w 211"/>
              <a:gd name="T115" fmla="*/ 206 h 212"/>
              <a:gd name="T116" fmla="*/ 176 w 211"/>
              <a:gd name="T117" fmla="*/ 201 h 212"/>
              <a:gd name="T118" fmla="*/ 182 w 211"/>
              <a:gd name="T119" fmla="*/ 196 h 212"/>
              <a:gd name="T120" fmla="*/ 187 w 211"/>
              <a:gd name="T121" fmla="*/ 190 h 212"/>
              <a:gd name="T122" fmla="*/ 189 w 211"/>
              <a:gd name="T123" fmla="*/ 182 h 212"/>
              <a:gd name="T124" fmla="*/ 211 w 211"/>
              <a:gd name="T125" fmla="*/ 1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1" h="212">
                <a:moveTo>
                  <a:pt x="211" y="18"/>
                </a:moveTo>
                <a:lnTo>
                  <a:pt x="90" y="0"/>
                </a:lnTo>
                <a:lnTo>
                  <a:pt x="70" y="148"/>
                </a:lnTo>
                <a:lnTo>
                  <a:pt x="67" y="145"/>
                </a:lnTo>
                <a:lnTo>
                  <a:pt x="62" y="143"/>
                </a:lnTo>
                <a:lnTo>
                  <a:pt x="57" y="142"/>
                </a:lnTo>
                <a:lnTo>
                  <a:pt x="51" y="140"/>
                </a:lnTo>
                <a:lnTo>
                  <a:pt x="44" y="140"/>
                </a:lnTo>
                <a:lnTo>
                  <a:pt x="36" y="142"/>
                </a:lnTo>
                <a:lnTo>
                  <a:pt x="27" y="145"/>
                </a:lnTo>
                <a:lnTo>
                  <a:pt x="20" y="148"/>
                </a:lnTo>
                <a:lnTo>
                  <a:pt x="13" y="153"/>
                </a:lnTo>
                <a:lnTo>
                  <a:pt x="7" y="159"/>
                </a:lnTo>
                <a:lnTo>
                  <a:pt x="2" y="165"/>
                </a:lnTo>
                <a:lnTo>
                  <a:pt x="0" y="171"/>
                </a:lnTo>
                <a:lnTo>
                  <a:pt x="0" y="176"/>
                </a:lnTo>
                <a:lnTo>
                  <a:pt x="1" y="181"/>
                </a:lnTo>
                <a:lnTo>
                  <a:pt x="2" y="184"/>
                </a:lnTo>
                <a:lnTo>
                  <a:pt x="5" y="188"/>
                </a:lnTo>
                <a:lnTo>
                  <a:pt x="8" y="191"/>
                </a:lnTo>
                <a:lnTo>
                  <a:pt x="12" y="193"/>
                </a:lnTo>
                <a:lnTo>
                  <a:pt x="16" y="194"/>
                </a:lnTo>
                <a:lnTo>
                  <a:pt x="21" y="196"/>
                </a:lnTo>
                <a:lnTo>
                  <a:pt x="29" y="197"/>
                </a:lnTo>
                <a:lnTo>
                  <a:pt x="37" y="196"/>
                </a:lnTo>
                <a:lnTo>
                  <a:pt x="46" y="192"/>
                </a:lnTo>
                <a:lnTo>
                  <a:pt x="53" y="189"/>
                </a:lnTo>
                <a:lnTo>
                  <a:pt x="60" y="184"/>
                </a:lnTo>
                <a:lnTo>
                  <a:pt x="67" y="178"/>
                </a:lnTo>
                <a:lnTo>
                  <a:pt x="70" y="173"/>
                </a:lnTo>
                <a:lnTo>
                  <a:pt x="73" y="165"/>
                </a:lnTo>
                <a:lnTo>
                  <a:pt x="91" y="36"/>
                </a:lnTo>
                <a:lnTo>
                  <a:pt x="201" y="53"/>
                </a:lnTo>
                <a:lnTo>
                  <a:pt x="185" y="166"/>
                </a:lnTo>
                <a:lnTo>
                  <a:pt x="181" y="162"/>
                </a:lnTo>
                <a:lnTo>
                  <a:pt x="178" y="160"/>
                </a:lnTo>
                <a:lnTo>
                  <a:pt x="172" y="159"/>
                </a:lnTo>
                <a:lnTo>
                  <a:pt x="166" y="158"/>
                </a:lnTo>
                <a:lnTo>
                  <a:pt x="159" y="158"/>
                </a:lnTo>
                <a:lnTo>
                  <a:pt x="151" y="159"/>
                </a:lnTo>
                <a:lnTo>
                  <a:pt x="143" y="162"/>
                </a:lnTo>
                <a:lnTo>
                  <a:pt x="135" y="166"/>
                </a:lnTo>
                <a:lnTo>
                  <a:pt x="128" y="170"/>
                </a:lnTo>
                <a:lnTo>
                  <a:pt x="122" y="176"/>
                </a:lnTo>
                <a:lnTo>
                  <a:pt x="118" y="182"/>
                </a:lnTo>
                <a:lnTo>
                  <a:pt x="115" y="189"/>
                </a:lnTo>
                <a:lnTo>
                  <a:pt x="115" y="193"/>
                </a:lnTo>
                <a:lnTo>
                  <a:pt x="117" y="198"/>
                </a:lnTo>
                <a:lnTo>
                  <a:pt x="119" y="201"/>
                </a:lnTo>
                <a:lnTo>
                  <a:pt x="121" y="205"/>
                </a:lnTo>
                <a:lnTo>
                  <a:pt x="125" y="207"/>
                </a:lnTo>
                <a:lnTo>
                  <a:pt x="128" y="209"/>
                </a:lnTo>
                <a:lnTo>
                  <a:pt x="132" y="211"/>
                </a:lnTo>
                <a:lnTo>
                  <a:pt x="136" y="212"/>
                </a:lnTo>
                <a:lnTo>
                  <a:pt x="144" y="212"/>
                </a:lnTo>
                <a:lnTo>
                  <a:pt x="153" y="211"/>
                </a:lnTo>
                <a:lnTo>
                  <a:pt x="161" y="209"/>
                </a:lnTo>
                <a:lnTo>
                  <a:pt x="170" y="206"/>
                </a:lnTo>
                <a:lnTo>
                  <a:pt x="176" y="201"/>
                </a:lnTo>
                <a:lnTo>
                  <a:pt x="182" y="196"/>
                </a:lnTo>
                <a:lnTo>
                  <a:pt x="187" y="190"/>
                </a:lnTo>
                <a:lnTo>
                  <a:pt x="189" y="182"/>
                </a:lnTo>
                <a:lnTo>
                  <a:pt x="211" y="18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8607" name="Picture 175" descr="bun thit nuo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669088"/>
            <a:ext cx="250825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48" descr="1024281ymbml25yd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7" y="1732288"/>
            <a:ext cx="3733800" cy="49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48" descr="1024281ymbml25yd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670175"/>
            <a:ext cx="3733800" cy="398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022 0.053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266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77556E-17 L -0.05586 0.0081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18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39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" fill="hold"/>
                                        <p:tgtEl>
                                          <p:spTgt spid="185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48" dur="50" fill="hold"/>
                                        <p:tgtEl>
                                          <p:spTgt spid="18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9" dur="50" fill="hold"/>
                                        <p:tgtEl>
                                          <p:spTgt spid="18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" fill="hold"/>
                                        <p:tgtEl>
                                          <p:spTgt spid="185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98 -0.05556 L -0.09948 -0.0669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-57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65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04341 -0.091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458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80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50867E-6 L -0.00643 -0.0760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3815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3112 -0.06018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18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-300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" fill="hold"/>
                                        <p:tgtEl>
                                          <p:spTgt spid="185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" fill="hold"/>
                                        <p:tgtEl>
                                          <p:spTgt spid="18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13" dur="50" fill="hold"/>
                                        <p:tgtEl>
                                          <p:spTgt spid="18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" fill="hold"/>
                                        <p:tgtEl>
                                          <p:spTgt spid="185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05104 -0.0432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217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06132 -0.00208 " pathEditMode="relative" rAng="0" ptsTypes="AA">
                                      <p:cBhvr>
                                        <p:cTn id="141" dur="50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-116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45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08919 0.02546 " pathEditMode="relative" rAng="0" ptsTypes="AA">
                                      <p:cBhvr>
                                        <p:cTn id="157" dur="300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1273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61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88843" y="1673724"/>
            <a:ext cx="523999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/>
          <a:p>
            <a:r>
              <a:rPr lang="id-ID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Vận động</a:t>
            </a:r>
            <a:r>
              <a:rPr lang="id-ID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minh họa bài</a:t>
            </a:r>
            <a:r>
              <a:rPr lang="en-US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:</a:t>
            </a:r>
            <a:endParaRPr lang="id-ID" altLang="en-US" sz="5400" b="1" i="1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  <a:p>
            <a:r>
              <a:rPr lang="en-US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bé khỏe bé ngoan</a:t>
            </a:r>
          </a:p>
        </p:txBody>
      </p:sp>
      <p:pic>
        <p:nvPicPr>
          <p:cNvPr id="18582" name="Picture 150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14" y="6236631"/>
            <a:ext cx="533400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3" name="Picture 151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24588"/>
            <a:ext cx="53340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4" name="Picture 152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72201"/>
            <a:ext cx="533400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5" name="Picture 153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88076"/>
            <a:ext cx="53340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88" name="Freeform 156"/>
          <p:cNvSpPr>
            <a:spLocks/>
          </p:cNvSpPr>
          <p:nvPr/>
        </p:nvSpPr>
        <p:spPr bwMode="auto">
          <a:xfrm>
            <a:off x="4024312" y="2760985"/>
            <a:ext cx="333375" cy="381000"/>
          </a:xfrm>
          <a:custGeom>
            <a:avLst/>
            <a:gdLst>
              <a:gd name="T0" fmla="*/ 167 w 316"/>
              <a:gd name="T1" fmla="*/ 335 h 419"/>
              <a:gd name="T2" fmla="*/ 200 w 316"/>
              <a:gd name="T3" fmla="*/ 3 h 419"/>
              <a:gd name="T4" fmla="*/ 252 w 316"/>
              <a:gd name="T5" fmla="*/ 0 h 419"/>
              <a:gd name="T6" fmla="*/ 243 w 316"/>
              <a:gd name="T7" fmla="*/ 62 h 419"/>
              <a:gd name="T8" fmla="*/ 265 w 316"/>
              <a:gd name="T9" fmla="*/ 81 h 419"/>
              <a:gd name="T10" fmla="*/ 286 w 316"/>
              <a:gd name="T11" fmla="*/ 105 h 419"/>
              <a:gd name="T12" fmla="*/ 305 w 316"/>
              <a:gd name="T13" fmla="*/ 134 h 419"/>
              <a:gd name="T14" fmla="*/ 316 w 316"/>
              <a:gd name="T15" fmla="*/ 167 h 419"/>
              <a:gd name="T16" fmla="*/ 316 w 316"/>
              <a:gd name="T17" fmla="*/ 205 h 419"/>
              <a:gd name="T18" fmla="*/ 304 w 316"/>
              <a:gd name="T19" fmla="*/ 245 h 419"/>
              <a:gd name="T20" fmla="*/ 274 w 316"/>
              <a:gd name="T21" fmla="*/ 289 h 419"/>
              <a:gd name="T22" fmla="*/ 223 w 316"/>
              <a:gd name="T23" fmla="*/ 334 h 419"/>
              <a:gd name="T24" fmla="*/ 214 w 316"/>
              <a:gd name="T25" fmla="*/ 326 h 419"/>
              <a:gd name="T26" fmla="*/ 229 w 316"/>
              <a:gd name="T27" fmla="*/ 307 h 419"/>
              <a:gd name="T28" fmla="*/ 246 w 316"/>
              <a:gd name="T29" fmla="*/ 283 h 419"/>
              <a:gd name="T30" fmla="*/ 262 w 316"/>
              <a:gd name="T31" fmla="*/ 256 h 419"/>
              <a:gd name="T32" fmla="*/ 275 w 316"/>
              <a:gd name="T33" fmla="*/ 225 h 419"/>
              <a:gd name="T34" fmla="*/ 281 w 316"/>
              <a:gd name="T35" fmla="*/ 192 h 419"/>
              <a:gd name="T36" fmla="*/ 277 w 316"/>
              <a:gd name="T37" fmla="*/ 159 h 419"/>
              <a:gd name="T38" fmla="*/ 261 w 316"/>
              <a:gd name="T39" fmla="*/ 128 h 419"/>
              <a:gd name="T40" fmla="*/ 230 w 316"/>
              <a:gd name="T41" fmla="*/ 98 h 419"/>
              <a:gd name="T42" fmla="*/ 184 w 316"/>
              <a:gd name="T43" fmla="*/ 345 h 419"/>
              <a:gd name="T44" fmla="*/ 183 w 316"/>
              <a:gd name="T45" fmla="*/ 349 h 419"/>
              <a:gd name="T46" fmla="*/ 178 w 316"/>
              <a:gd name="T47" fmla="*/ 358 h 419"/>
              <a:gd name="T48" fmla="*/ 170 w 316"/>
              <a:gd name="T49" fmla="*/ 372 h 419"/>
              <a:gd name="T50" fmla="*/ 159 w 316"/>
              <a:gd name="T51" fmla="*/ 387 h 419"/>
              <a:gd name="T52" fmla="*/ 142 w 316"/>
              <a:gd name="T53" fmla="*/ 401 h 419"/>
              <a:gd name="T54" fmla="*/ 124 w 316"/>
              <a:gd name="T55" fmla="*/ 412 h 419"/>
              <a:gd name="T56" fmla="*/ 100 w 316"/>
              <a:gd name="T57" fmla="*/ 419 h 419"/>
              <a:gd name="T58" fmla="*/ 72 w 316"/>
              <a:gd name="T59" fmla="*/ 419 h 419"/>
              <a:gd name="T60" fmla="*/ 44 w 316"/>
              <a:gd name="T61" fmla="*/ 412 h 419"/>
              <a:gd name="T62" fmla="*/ 25 w 316"/>
              <a:gd name="T63" fmla="*/ 398 h 419"/>
              <a:gd name="T64" fmla="*/ 11 w 316"/>
              <a:gd name="T65" fmla="*/ 382 h 419"/>
              <a:gd name="T66" fmla="*/ 3 w 316"/>
              <a:gd name="T67" fmla="*/ 364 h 419"/>
              <a:gd name="T68" fmla="*/ 0 w 316"/>
              <a:gd name="T69" fmla="*/ 345 h 419"/>
              <a:gd name="T70" fmla="*/ 1 w 316"/>
              <a:gd name="T71" fmla="*/ 327 h 419"/>
              <a:gd name="T72" fmla="*/ 6 w 316"/>
              <a:gd name="T73" fmla="*/ 312 h 419"/>
              <a:gd name="T74" fmla="*/ 16 w 316"/>
              <a:gd name="T75" fmla="*/ 301 h 419"/>
              <a:gd name="T76" fmla="*/ 29 w 316"/>
              <a:gd name="T77" fmla="*/ 291 h 419"/>
              <a:gd name="T78" fmla="*/ 47 w 316"/>
              <a:gd name="T79" fmla="*/ 283 h 419"/>
              <a:gd name="T80" fmla="*/ 68 w 316"/>
              <a:gd name="T81" fmla="*/ 278 h 419"/>
              <a:gd name="T82" fmla="*/ 91 w 316"/>
              <a:gd name="T83" fmla="*/ 275 h 419"/>
              <a:gd name="T84" fmla="*/ 112 w 316"/>
              <a:gd name="T85" fmla="*/ 279 h 419"/>
              <a:gd name="T86" fmla="*/ 134 w 316"/>
              <a:gd name="T87" fmla="*/ 289 h 419"/>
              <a:gd name="T88" fmla="*/ 153 w 316"/>
              <a:gd name="T89" fmla="*/ 307 h 419"/>
              <a:gd name="T90" fmla="*/ 167 w 316"/>
              <a:gd name="T91" fmla="*/ 335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157"/>
          <p:cNvGrpSpPr>
            <a:grpSpLocks/>
          </p:cNvGrpSpPr>
          <p:nvPr/>
        </p:nvGrpSpPr>
        <p:grpSpPr bwMode="auto">
          <a:xfrm>
            <a:off x="2013559" y="963539"/>
            <a:ext cx="384175" cy="471488"/>
            <a:chOff x="2832" y="663"/>
            <a:chExt cx="310" cy="415"/>
          </a:xfrm>
        </p:grpSpPr>
        <p:sp>
          <p:nvSpPr>
            <p:cNvPr id="18590" name="Freeform 158"/>
            <p:cNvSpPr>
              <a:spLocks/>
            </p:cNvSpPr>
            <p:nvPr/>
          </p:nvSpPr>
          <p:spPr bwMode="auto">
            <a:xfrm>
              <a:off x="2839" y="663"/>
              <a:ext cx="209" cy="111"/>
            </a:xfrm>
            <a:custGeom>
              <a:avLst/>
              <a:gdLst>
                <a:gd name="T0" fmla="*/ 0 w 126"/>
                <a:gd name="T1" fmla="*/ 0 h 68"/>
                <a:gd name="T2" fmla="*/ 4 w 126"/>
                <a:gd name="T3" fmla="*/ 4 h 68"/>
                <a:gd name="T4" fmla="*/ 11 w 126"/>
                <a:gd name="T5" fmla="*/ 9 h 68"/>
                <a:gd name="T6" fmla="*/ 19 w 126"/>
                <a:gd name="T7" fmla="*/ 14 h 68"/>
                <a:gd name="T8" fmla="*/ 28 w 126"/>
                <a:gd name="T9" fmla="*/ 16 h 68"/>
                <a:gd name="T10" fmla="*/ 34 w 126"/>
                <a:gd name="T11" fmla="*/ 16 h 68"/>
                <a:gd name="T12" fmla="*/ 40 w 126"/>
                <a:gd name="T13" fmla="*/ 16 h 68"/>
                <a:gd name="T14" fmla="*/ 46 w 126"/>
                <a:gd name="T15" fmla="*/ 16 h 68"/>
                <a:gd name="T16" fmla="*/ 51 w 126"/>
                <a:gd name="T17" fmla="*/ 17 h 68"/>
                <a:gd name="T18" fmla="*/ 57 w 126"/>
                <a:gd name="T19" fmla="*/ 17 h 68"/>
                <a:gd name="T20" fmla="*/ 62 w 126"/>
                <a:gd name="T21" fmla="*/ 18 h 68"/>
                <a:gd name="T22" fmla="*/ 66 w 126"/>
                <a:gd name="T23" fmla="*/ 19 h 68"/>
                <a:gd name="T24" fmla="*/ 71 w 126"/>
                <a:gd name="T25" fmla="*/ 20 h 68"/>
                <a:gd name="T26" fmla="*/ 77 w 126"/>
                <a:gd name="T27" fmla="*/ 22 h 68"/>
                <a:gd name="T28" fmla="*/ 83 w 126"/>
                <a:gd name="T29" fmla="*/ 24 h 68"/>
                <a:gd name="T30" fmla="*/ 88 w 126"/>
                <a:gd name="T31" fmla="*/ 26 h 68"/>
                <a:gd name="T32" fmla="*/ 94 w 126"/>
                <a:gd name="T33" fmla="*/ 29 h 68"/>
                <a:gd name="T34" fmla="*/ 99 w 126"/>
                <a:gd name="T35" fmla="*/ 32 h 68"/>
                <a:gd name="T36" fmla="*/ 104 w 126"/>
                <a:gd name="T37" fmla="*/ 35 h 68"/>
                <a:gd name="T38" fmla="*/ 108 w 126"/>
                <a:gd name="T39" fmla="*/ 39 h 68"/>
                <a:gd name="T40" fmla="*/ 113 w 126"/>
                <a:gd name="T41" fmla="*/ 43 h 68"/>
                <a:gd name="T42" fmla="*/ 117 w 126"/>
                <a:gd name="T43" fmla="*/ 49 h 68"/>
                <a:gd name="T44" fmla="*/ 121 w 126"/>
                <a:gd name="T45" fmla="*/ 55 h 68"/>
                <a:gd name="T46" fmla="*/ 124 w 126"/>
                <a:gd name="T47" fmla="*/ 62 h 68"/>
                <a:gd name="T48" fmla="*/ 126 w 126"/>
                <a:gd name="T49" fmla="*/ 68 h 68"/>
                <a:gd name="T50" fmla="*/ 122 w 126"/>
                <a:gd name="T51" fmla="*/ 67 h 68"/>
                <a:gd name="T52" fmla="*/ 118 w 126"/>
                <a:gd name="T53" fmla="*/ 63 h 68"/>
                <a:gd name="T54" fmla="*/ 116 w 126"/>
                <a:gd name="T55" fmla="*/ 57 h 68"/>
                <a:gd name="T56" fmla="*/ 113 w 126"/>
                <a:gd name="T57" fmla="*/ 53 h 68"/>
                <a:gd name="T58" fmla="*/ 109 w 126"/>
                <a:gd name="T59" fmla="*/ 49 h 68"/>
                <a:gd name="T60" fmla="*/ 102 w 126"/>
                <a:gd name="T61" fmla="*/ 43 h 68"/>
                <a:gd name="T62" fmla="*/ 94 w 126"/>
                <a:gd name="T63" fmla="*/ 39 h 68"/>
                <a:gd name="T64" fmla="*/ 86 w 126"/>
                <a:gd name="T65" fmla="*/ 35 h 68"/>
                <a:gd name="T66" fmla="*/ 77 w 126"/>
                <a:gd name="T67" fmla="*/ 33 h 68"/>
                <a:gd name="T68" fmla="*/ 71 w 126"/>
                <a:gd name="T69" fmla="*/ 32 h 68"/>
                <a:gd name="T70" fmla="*/ 65 w 126"/>
                <a:gd name="T71" fmla="*/ 32 h 68"/>
                <a:gd name="T72" fmla="*/ 58 w 126"/>
                <a:gd name="T73" fmla="*/ 31 h 68"/>
                <a:gd name="T74" fmla="*/ 53 w 126"/>
                <a:gd name="T75" fmla="*/ 32 h 68"/>
                <a:gd name="T76" fmla="*/ 47 w 126"/>
                <a:gd name="T77" fmla="*/ 32 h 68"/>
                <a:gd name="T78" fmla="*/ 40 w 126"/>
                <a:gd name="T79" fmla="*/ 33 h 68"/>
                <a:gd name="T80" fmla="*/ 34 w 126"/>
                <a:gd name="T81" fmla="*/ 33 h 68"/>
                <a:gd name="T82" fmla="*/ 28 w 126"/>
                <a:gd name="T83" fmla="*/ 34 h 68"/>
                <a:gd name="T84" fmla="*/ 0 w 126"/>
                <a:gd name="T8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6" h="68">
                  <a:moveTo>
                    <a:pt x="0" y="0"/>
                  </a:moveTo>
                  <a:lnTo>
                    <a:pt x="4" y="4"/>
                  </a:lnTo>
                  <a:lnTo>
                    <a:pt x="11" y="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7" y="22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4" y="29"/>
                  </a:lnTo>
                  <a:lnTo>
                    <a:pt x="99" y="32"/>
                  </a:lnTo>
                  <a:lnTo>
                    <a:pt x="104" y="35"/>
                  </a:lnTo>
                  <a:lnTo>
                    <a:pt x="108" y="39"/>
                  </a:lnTo>
                  <a:lnTo>
                    <a:pt x="113" y="43"/>
                  </a:lnTo>
                  <a:lnTo>
                    <a:pt x="117" y="49"/>
                  </a:lnTo>
                  <a:lnTo>
                    <a:pt x="121" y="55"/>
                  </a:lnTo>
                  <a:lnTo>
                    <a:pt x="124" y="62"/>
                  </a:lnTo>
                  <a:lnTo>
                    <a:pt x="126" y="68"/>
                  </a:lnTo>
                  <a:lnTo>
                    <a:pt x="122" y="67"/>
                  </a:lnTo>
                  <a:lnTo>
                    <a:pt x="118" y="63"/>
                  </a:lnTo>
                  <a:lnTo>
                    <a:pt x="116" y="57"/>
                  </a:lnTo>
                  <a:lnTo>
                    <a:pt x="113" y="53"/>
                  </a:lnTo>
                  <a:lnTo>
                    <a:pt x="109" y="49"/>
                  </a:lnTo>
                  <a:lnTo>
                    <a:pt x="102" y="43"/>
                  </a:lnTo>
                  <a:lnTo>
                    <a:pt x="94" y="39"/>
                  </a:lnTo>
                  <a:lnTo>
                    <a:pt x="86" y="35"/>
                  </a:lnTo>
                  <a:lnTo>
                    <a:pt x="77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1"/>
                  </a:lnTo>
                  <a:lnTo>
                    <a:pt x="53" y="32"/>
                  </a:lnTo>
                  <a:lnTo>
                    <a:pt x="47" y="32"/>
                  </a:lnTo>
                  <a:lnTo>
                    <a:pt x="40" y="33"/>
                  </a:lnTo>
                  <a:lnTo>
                    <a:pt x="34" y="33"/>
                  </a:lnTo>
                  <a:lnTo>
                    <a:pt x="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1" name="Freeform 159"/>
            <p:cNvSpPr>
              <a:spLocks/>
            </p:cNvSpPr>
            <p:nvPr/>
          </p:nvSpPr>
          <p:spPr bwMode="auto">
            <a:xfrm>
              <a:off x="2888" y="719"/>
              <a:ext cx="202" cy="111"/>
            </a:xfrm>
            <a:custGeom>
              <a:avLst/>
              <a:gdLst>
                <a:gd name="T0" fmla="*/ 0 w 125"/>
                <a:gd name="T1" fmla="*/ 0 h 67"/>
                <a:gd name="T2" fmla="*/ 4 w 125"/>
                <a:gd name="T3" fmla="*/ 5 h 67"/>
                <a:gd name="T4" fmla="*/ 10 w 125"/>
                <a:gd name="T5" fmla="*/ 8 h 67"/>
                <a:gd name="T6" fmla="*/ 18 w 125"/>
                <a:gd name="T7" fmla="*/ 13 h 67"/>
                <a:gd name="T8" fmla="*/ 27 w 125"/>
                <a:gd name="T9" fmla="*/ 14 h 67"/>
                <a:gd name="T10" fmla="*/ 33 w 125"/>
                <a:gd name="T11" fmla="*/ 14 h 67"/>
                <a:gd name="T12" fmla="*/ 38 w 125"/>
                <a:gd name="T13" fmla="*/ 15 h 67"/>
                <a:gd name="T14" fmla="*/ 44 w 125"/>
                <a:gd name="T15" fmla="*/ 15 h 67"/>
                <a:gd name="T16" fmla="*/ 50 w 125"/>
                <a:gd name="T17" fmla="*/ 16 h 67"/>
                <a:gd name="T18" fmla="*/ 56 w 125"/>
                <a:gd name="T19" fmla="*/ 16 h 67"/>
                <a:gd name="T20" fmla="*/ 60 w 125"/>
                <a:gd name="T21" fmla="*/ 18 h 67"/>
                <a:gd name="T22" fmla="*/ 65 w 125"/>
                <a:gd name="T23" fmla="*/ 19 h 67"/>
                <a:gd name="T24" fmla="*/ 70 w 125"/>
                <a:gd name="T25" fmla="*/ 20 h 67"/>
                <a:gd name="T26" fmla="*/ 75 w 125"/>
                <a:gd name="T27" fmla="*/ 21 h 67"/>
                <a:gd name="T28" fmla="*/ 81 w 125"/>
                <a:gd name="T29" fmla="*/ 23 h 67"/>
                <a:gd name="T30" fmla="*/ 87 w 125"/>
                <a:gd name="T31" fmla="*/ 26 h 67"/>
                <a:gd name="T32" fmla="*/ 93 w 125"/>
                <a:gd name="T33" fmla="*/ 28 h 67"/>
                <a:gd name="T34" fmla="*/ 97 w 125"/>
                <a:gd name="T35" fmla="*/ 31 h 67"/>
                <a:gd name="T36" fmla="*/ 103 w 125"/>
                <a:gd name="T37" fmla="*/ 35 h 67"/>
                <a:gd name="T38" fmla="*/ 106 w 125"/>
                <a:gd name="T39" fmla="*/ 38 h 67"/>
                <a:gd name="T40" fmla="*/ 111 w 125"/>
                <a:gd name="T41" fmla="*/ 43 h 67"/>
                <a:gd name="T42" fmla="*/ 116 w 125"/>
                <a:gd name="T43" fmla="*/ 49 h 67"/>
                <a:gd name="T44" fmla="*/ 119 w 125"/>
                <a:gd name="T45" fmla="*/ 54 h 67"/>
                <a:gd name="T46" fmla="*/ 123 w 125"/>
                <a:gd name="T47" fmla="*/ 61 h 67"/>
                <a:gd name="T48" fmla="*/ 125 w 125"/>
                <a:gd name="T49" fmla="*/ 67 h 67"/>
                <a:gd name="T50" fmla="*/ 120 w 125"/>
                <a:gd name="T51" fmla="*/ 66 h 67"/>
                <a:gd name="T52" fmla="*/ 117 w 125"/>
                <a:gd name="T53" fmla="*/ 62 h 67"/>
                <a:gd name="T54" fmla="*/ 114 w 125"/>
                <a:gd name="T55" fmla="*/ 57 h 67"/>
                <a:gd name="T56" fmla="*/ 111 w 125"/>
                <a:gd name="T57" fmla="*/ 52 h 67"/>
                <a:gd name="T58" fmla="*/ 108 w 125"/>
                <a:gd name="T59" fmla="*/ 49 h 67"/>
                <a:gd name="T60" fmla="*/ 101 w 125"/>
                <a:gd name="T61" fmla="*/ 43 h 67"/>
                <a:gd name="T62" fmla="*/ 93 w 125"/>
                <a:gd name="T63" fmla="*/ 38 h 67"/>
                <a:gd name="T64" fmla="*/ 83 w 125"/>
                <a:gd name="T65" fmla="*/ 35 h 67"/>
                <a:gd name="T66" fmla="*/ 74 w 125"/>
                <a:gd name="T67" fmla="*/ 33 h 67"/>
                <a:gd name="T68" fmla="*/ 68 w 125"/>
                <a:gd name="T69" fmla="*/ 31 h 67"/>
                <a:gd name="T70" fmla="*/ 63 w 125"/>
                <a:gd name="T71" fmla="*/ 31 h 67"/>
                <a:gd name="T72" fmla="*/ 57 w 125"/>
                <a:gd name="T73" fmla="*/ 30 h 67"/>
                <a:gd name="T74" fmla="*/ 51 w 125"/>
                <a:gd name="T75" fmla="*/ 31 h 67"/>
                <a:gd name="T76" fmla="*/ 44 w 125"/>
                <a:gd name="T77" fmla="*/ 31 h 67"/>
                <a:gd name="T78" fmla="*/ 38 w 125"/>
                <a:gd name="T79" fmla="*/ 33 h 67"/>
                <a:gd name="T80" fmla="*/ 32 w 125"/>
                <a:gd name="T81" fmla="*/ 33 h 67"/>
                <a:gd name="T82" fmla="*/ 26 w 125"/>
                <a:gd name="T83" fmla="*/ 34 h 67"/>
                <a:gd name="T84" fmla="*/ 0 w 125"/>
                <a:gd name="T8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5" h="67">
                  <a:moveTo>
                    <a:pt x="0" y="0"/>
                  </a:moveTo>
                  <a:lnTo>
                    <a:pt x="4" y="5"/>
                  </a:lnTo>
                  <a:lnTo>
                    <a:pt x="10" y="8"/>
                  </a:lnTo>
                  <a:lnTo>
                    <a:pt x="18" y="13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0" y="16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65" y="19"/>
                  </a:lnTo>
                  <a:lnTo>
                    <a:pt x="70" y="20"/>
                  </a:lnTo>
                  <a:lnTo>
                    <a:pt x="75" y="21"/>
                  </a:lnTo>
                  <a:lnTo>
                    <a:pt x="81" y="23"/>
                  </a:lnTo>
                  <a:lnTo>
                    <a:pt x="87" y="26"/>
                  </a:lnTo>
                  <a:lnTo>
                    <a:pt x="93" y="28"/>
                  </a:lnTo>
                  <a:lnTo>
                    <a:pt x="97" y="31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11" y="43"/>
                  </a:lnTo>
                  <a:lnTo>
                    <a:pt x="116" y="49"/>
                  </a:lnTo>
                  <a:lnTo>
                    <a:pt x="119" y="54"/>
                  </a:lnTo>
                  <a:lnTo>
                    <a:pt x="123" y="61"/>
                  </a:lnTo>
                  <a:lnTo>
                    <a:pt x="125" y="67"/>
                  </a:lnTo>
                  <a:lnTo>
                    <a:pt x="120" y="66"/>
                  </a:lnTo>
                  <a:lnTo>
                    <a:pt x="117" y="62"/>
                  </a:lnTo>
                  <a:lnTo>
                    <a:pt x="114" y="57"/>
                  </a:lnTo>
                  <a:lnTo>
                    <a:pt x="111" y="52"/>
                  </a:lnTo>
                  <a:lnTo>
                    <a:pt x="108" y="49"/>
                  </a:lnTo>
                  <a:lnTo>
                    <a:pt x="101" y="43"/>
                  </a:lnTo>
                  <a:lnTo>
                    <a:pt x="93" y="38"/>
                  </a:lnTo>
                  <a:lnTo>
                    <a:pt x="83" y="35"/>
                  </a:lnTo>
                  <a:lnTo>
                    <a:pt x="74" y="33"/>
                  </a:lnTo>
                  <a:lnTo>
                    <a:pt x="68" y="31"/>
                  </a:lnTo>
                  <a:lnTo>
                    <a:pt x="63" y="31"/>
                  </a:lnTo>
                  <a:lnTo>
                    <a:pt x="57" y="30"/>
                  </a:lnTo>
                  <a:lnTo>
                    <a:pt x="51" y="31"/>
                  </a:lnTo>
                  <a:lnTo>
                    <a:pt x="44" y="31"/>
                  </a:lnTo>
                  <a:lnTo>
                    <a:pt x="38" y="33"/>
                  </a:lnTo>
                  <a:lnTo>
                    <a:pt x="32" y="33"/>
                  </a:lnTo>
                  <a:lnTo>
                    <a:pt x="2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2" name="Freeform 160"/>
            <p:cNvSpPr>
              <a:spLocks/>
            </p:cNvSpPr>
            <p:nvPr/>
          </p:nvSpPr>
          <p:spPr bwMode="auto">
            <a:xfrm>
              <a:off x="2927" y="774"/>
              <a:ext cx="215" cy="138"/>
            </a:xfrm>
            <a:custGeom>
              <a:avLst/>
              <a:gdLst>
                <a:gd name="T0" fmla="*/ 0 w 131"/>
                <a:gd name="T1" fmla="*/ 0 h 85"/>
                <a:gd name="T2" fmla="*/ 3 w 131"/>
                <a:gd name="T3" fmla="*/ 3 h 85"/>
                <a:gd name="T4" fmla="*/ 7 w 131"/>
                <a:gd name="T5" fmla="*/ 5 h 85"/>
                <a:gd name="T6" fmla="*/ 11 w 131"/>
                <a:gd name="T7" fmla="*/ 8 h 85"/>
                <a:gd name="T8" fmla="*/ 16 w 131"/>
                <a:gd name="T9" fmla="*/ 10 h 85"/>
                <a:gd name="T10" fmla="*/ 20 w 131"/>
                <a:gd name="T11" fmla="*/ 12 h 85"/>
                <a:gd name="T12" fmla="*/ 25 w 131"/>
                <a:gd name="T13" fmla="*/ 13 h 85"/>
                <a:gd name="T14" fmla="*/ 30 w 131"/>
                <a:gd name="T15" fmla="*/ 15 h 85"/>
                <a:gd name="T16" fmla="*/ 34 w 131"/>
                <a:gd name="T17" fmla="*/ 16 h 85"/>
                <a:gd name="T18" fmla="*/ 40 w 131"/>
                <a:gd name="T19" fmla="*/ 16 h 85"/>
                <a:gd name="T20" fmla="*/ 46 w 131"/>
                <a:gd name="T21" fmla="*/ 16 h 85"/>
                <a:gd name="T22" fmla="*/ 53 w 131"/>
                <a:gd name="T23" fmla="*/ 17 h 85"/>
                <a:gd name="T24" fmla="*/ 59 w 131"/>
                <a:gd name="T25" fmla="*/ 17 h 85"/>
                <a:gd name="T26" fmla="*/ 64 w 131"/>
                <a:gd name="T27" fmla="*/ 18 h 85"/>
                <a:gd name="T28" fmla="*/ 70 w 131"/>
                <a:gd name="T29" fmla="*/ 19 h 85"/>
                <a:gd name="T30" fmla="*/ 76 w 131"/>
                <a:gd name="T31" fmla="*/ 19 h 85"/>
                <a:gd name="T32" fmla="*/ 82 w 131"/>
                <a:gd name="T33" fmla="*/ 20 h 85"/>
                <a:gd name="T34" fmla="*/ 92 w 131"/>
                <a:gd name="T35" fmla="*/ 24 h 85"/>
                <a:gd name="T36" fmla="*/ 100 w 131"/>
                <a:gd name="T37" fmla="*/ 27 h 85"/>
                <a:gd name="T38" fmla="*/ 108 w 131"/>
                <a:gd name="T39" fmla="*/ 33 h 85"/>
                <a:gd name="T40" fmla="*/ 115 w 131"/>
                <a:gd name="T41" fmla="*/ 41 h 85"/>
                <a:gd name="T42" fmla="*/ 122 w 131"/>
                <a:gd name="T43" fmla="*/ 51 h 85"/>
                <a:gd name="T44" fmla="*/ 126 w 131"/>
                <a:gd name="T45" fmla="*/ 62 h 85"/>
                <a:gd name="T46" fmla="*/ 130 w 131"/>
                <a:gd name="T47" fmla="*/ 72 h 85"/>
                <a:gd name="T48" fmla="*/ 131 w 131"/>
                <a:gd name="T49" fmla="*/ 83 h 85"/>
                <a:gd name="T50" fmla="*/ 129 w 131"/>
                <a:gd name="T51" fmla="*/ 85 h 85"/>
                <a:gd name="T52" fmla="*/ 126 w 131"/>
                <a:gd name="T53" fmla="*/ 77 h 85"/>
                <a:gd name="T54" fmla="*/ 123 w 131"/>
                <a:gd name="T55" fmla="*/ 66 h 85"/>
                <a:gd name="T56" fmla="*/ 118 w 131"/>
                <a:gd name="T57" fmla="*/ 57 h 85"/>
                <a:gd name="T58" fmla="*/ 114 w 131"/>
                <a:gd name="T59" fmla="*/ 49 h 85"/>
                <a:gd name="T60" fmla="*/ 108 w 131"/>
                <a:gd name="T61" fmla="*/ 42 h 85"/>
                <a:gd name="T62" fmla="*/ 102 w 131"/>
                <a:gd name="T63" fmla="*/ 38 h 85"/>
                <a:gd name="T64" fmla="*/ 95 w 131"/>
                <a:gd name="T65" fmla="*/ 33 h 85"/>
                <a:gd name="T66" fmla="*/ 87 w 131"/>
                <a:gd name="T67" fmla="*/ 31 h 85"/>
                <a:gd name="T68" fmla="*/ 82 w 131"/>
                <a:gd name="T69" fmla="*/ 30 h 85"/>
                <a:gd name="T70" fmla="*/ 75 w 131"/>
                <a:gd name="T71" fmla="*/ 30 h 85"/>
                <a:gd name="T72" fmla="*/ 67 w 131"/>
                <a:gd name="T73" fmla="*/ 30 h 85"/>
                <a:gd name="T74" fmla="*/ 59 w 131"/>
                <a:gd name="T75" fmla="*/ 31 h 85"/>
                <a:gd name="T76" fmla="*/ 50 w 131"/>
                <a:gd name="T77" fmla="*/ 31 h 85"/>
                <a:gd name="T78" fmla="*/ 41 w 131"/>
                <a:gd name="T79" fmla="*/ 32 h 85"/>
                <a:gd name="T80" fmla="*/ 33 w 131"/>
                <a:gd name="T81" fmla="*/ 32 h 85"/>
                <a:gd name="T82" fmla="*/ 26 w 131"/>
                <a:gd name="T83" fmla="*/ 33 h 85"/>
                <a:gd name="T84" fmla="*/ 0 w 131"/>
                <a:gd name="T8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85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1" y="8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5" y="13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3" y="17"/>
                  </a:lnTo>
                  <a:lnTo>
                    <a:pt x="59" y="17"/>
                  </a:lnTo>
                  <a:lnTo>
                    <a:pt x="64" y="18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82" y="20"/>
                  </a:lnTo>
                  <a:lnTo>
                    <a:pt x="92" y="24"/>
                  </a:lnTo>
                  <a:lnTo>
                    <a:pt x="100" y="27"/>
                  </a:lnTo>
                  <a:lnTo>
                    <a:pt x="108" y="33"/>
                  </a:lnTo>
                  <a:lnTo>
                    <a:pt x="115" y="41"/>
                  </a:lnTo>
                  <a:lnTo>
                    <a:pt x="122" y="51"/>
                  </a:lnTo>
                  <a:lnTo>
                    <a:pt x="126" y="62"/>
                  </a:lnTo>
                  <a:lnTo>
                    <a:pt x="130" y="72"/>
                  </a:lnTo>
                  <a:lnTo>
                    <a:pt x="131" y="83"/>
                  </a:lnTo>
                  <a:lnTo>
                    <a:pt x="129" y="85"/>
                  </a:lnTo>
                  <a:lnTo>
                    <a:pt x="126" y="77"/>
                  </a:lnTo>
                  <a:lnTo>
                    <a:pt x="123" y="66"/>
                  </a:lnTo>
                  <a:lnTo>
                    <a:pt x="118" y="57"/>
                  </a:lnTo>
                  <a:lnTo>
                    <a:pt x="114" y="49"/>
                  </a:lnTo>
                  <a:lnTo>
                    <a:pt x="108" y="42"/>
                  </a:lnTo>
                  <a:lnTo>
                    <a:pt x="102" y="38"/>
                  </a:lnTo>
                  <a:lnTo>
                    <a:pt x="95" y="33"/>
                  </a:lnTo>
                  <a:lnTo>
                    <a:pt x="87" y="31"/>
                  </a:lnTo>
                  <a:lnTo>
                    <a:pt x="82" y="30"/>
                  </a:lnTo>
                  <a:lnTo>
                    <a:pt x="75" y="30"/>
                  </a:lnTo>
                  <a:lnTo>
                    <a:pt x="67" y="30"/>
                  </a:lnTo>
                  <a:lnTo>
                    <a:pt x="59" y="31"/>
                  </a:lnTo>
                  <a:lnTo>
                    <a:pt x="50" y="31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3" name="Freeform 161"/>
            <p:cNvSpPr>
              <a:spLocks/>
            </p:cNvSpPr>
            <p:nvPr/>
          </p:nvSpPr>
          <p:spPr bwMode="auto">
            <a:xfrm>
              <a:off x="2832" y="663"/>
              <a:ext cx="261" cy="415"/>
            </a:xfrm>
            <a:custGeom>
              <a:avLst/>
              <a:gdLst>
                <a:gd name="T0" fmla="*/ 85 w 160"/>
                <a:gd name="T1" fmla="*/ 101 h 254"/>
                <a:gd name="T2" fmla="*/ 154 w 160"/>
                <a:gd name="T3" fmla="*/ 186 h 254"/>
                <a:gd name="T4" fmla="*/ 158 w 160"/>
                <a:gd name="T5" fmla="*/ 193 h 254"/>
                <a:gd name="T6" fmla="*/ 160 w 160"/>
                <a:gd name="T7" fmla="*/ 201 h 254"/>
                <a:gd name="T8" fmla="*/ 160 w 160"/>
                <a:gd name="T9" fmla="*/ 209 h 254"/>
                <a:gd name="T10" fmla="*/ 159 w 160"/>
                <a:gd name="T11" fmla="*/ 218 h 254"/>
                <a:gd name="T12" fmla="*/ 157 w 160"/>
                <a:gd name="T13" fmla="*/ 227 h 254"/>
                <a:gd name="T14" fmla="*/ 152 w 160"/>
                <a:gd name="T15" fmla="*/ 235 h 254"/>
                <a:gd name="T16" fmla="*/ 147 w 160"/>
                <a:gd name="T17" fmla="*/ 242 h 254"/>
                <a:gd name="T18" fmla="*/ 141 w 160"/>
                <a:gd name="T19" fmla="*/ 247 h 254"/>
                <a:gd name="T20" fmla="*/ 137 w 160"/>
                <a:gd name="T21" fmla="*/ 251 h 254"/>
                <a:gd name="T22" fmla="*/ 132 w 160"/>
                <a:gd name="T23" fmla="*/ 252 h 254"/>
                <a:gd name="T24" fmla="*/ 128 w 160"/>
                <a:gd name="T25" fmla="*/ 254 h 254"/>
                <a:gd name="T26" fmla="*/ 123 w 160"/>
                <a:gd name="T27" fmla="*/ 254 h 254"/>
                <a:gd name="T28" fmla="*/ 119 w 160"/>
                <a:gd name="T29" fmla="*/ 253 h 254"/>
                <a:gd name="T30" fmla="*/ 115 w 160"/>
                <a:gd name="T31" fmla="*/ 252 h 254"/>
                <a:gd name="T32" fmla="*/ 112 w 160"/>
                <a:gd name="T33" fmla="*/ 250 h 254"/>
                <a:gd name="T34" fmla="*/ 108 w 160"/>
                <a:gd name="T35" fmla="*/ 246 h 254"/>
                <a:gd name="T36" fmla="*/ 105 w 160"/>
                <a:gd name="T37" fmla="*/ 239 h 254"/>
                <a:gd name="T38" fmla="*/ 103 w 160"/>
                <a:gd name="T39" fmla="*/ 232 h 254"/>
                <a:gd name="T40" fmla="*/ 103 w 160"/>
                <a:gd name="T41" fmla="*/ 223 h 254"/>
                <a:gd name="T42" fmla="*/ 104 w 160"/>
                <a:gd name="T43" fmla="*/ 215 h 254"/>
                <a:gd name="T44" fmla="*/ 106 w 160"/>
                <a:gd name="T45" fmla="*/ 207 h 254"/>
                <a:gd name="T46" fmla="*/ 111 w 160"/>
                <a:gd name="T47" fmla="*/ 199 h 254"/>
                <a:gd name="T48" fmla="*/ 115 w 160"/>
                <a:gd name="T49" fmla="*/ 192 h 254"/>
                <a:gd name="T50" fmla="*/ 120 w 160"/>
                <a:gd name="T51" fmla="*/ 186 h 254"/>
                <a:gd name="T52" fmla="*/ 124 w 160"/>
                <a:gd name="T53" fmla="*/ 183 h 254"/>
                <a:gd name="T54" fmla="*/ 130 w 160"/>
                <a:gd name="T55" fmla="*/ 179 h 254"/>
                <a:gd name="T56" fmla="*/ 135 w 160"/>
                <a:gd name="T57" fmla="*/ 178 h 254"/>
                <a:gd name="T58" fmla="*/ 139 w 160"/>
                <a:gd name="T59" fmla="*/ 177 h 254"/>
                <a:gd name="T60" fmla="*/ 0 w 160"/>
                <a:gd name="T61" fmla="*/ 3 h 254"/>
                <a:gd name="T62" fmla="*/ 5 w 160"/>
                <a:gd name="T63" fmla="*/ 0 h 254"/>
                <a:gd name="T64" fmla="*/ 33 w 160"/>
                <a:gd name="T65" fmla="*/ 34 h 254"/>
                <a:gd name="T66" fmla="*/ 59 w 160"/>
                <a:gd name="T67" fmla="*/ 68 h 254"/>
                <a:gd name="T68" fmla="*/ 85 w 160"/>
                <a:gd name="T69" fmla="*/ 10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54">
                  <a:moveTo>
                    <a:pt x="85" y="101"/>
                  </a:moveTo>
                  <a:lnTo>
                    <a:pt x="154" y="186"/>
                  </a:lnTo>
                  <a:lnTo>
                    <a:pt x="158" y="193"/>
                  </a:lnTo>
                  <a:lnTo>
                    <a:pt x="160" y="201"/>
                  </a:lnTo>
                  <a:lnTo>
                    <a:pt x="160" y="209"/>
                  </a:lnTo>
                  <a:lnTo>
                    <a:pt x="159" y="218"/>
                  </a:lnTo>
                  <a:lnTo>
                    <a:pt x="157" y="227"/>
                  </a:lnTo>
                  <a:lnTo>
                    <a:pt x="152" y="235"/>
                  </a:lnTo>
                  <a:lnTo>
                    <a:pt x="147" y="242"/>
                  </a:lnTo>
                  <a:lnTo>
                    <a:pt x="141" y="247"/>
                  </a:lnTo>
                  <a:lnTo>
                    <a:pt x="137" y="251"/>
                  </a:lnTo>
                  <a:lnTo>
                    <a:pt x="132" y="252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19" y="253"/>
                  </a:lnTo>
                  <a:lnTo>
                    <a:pt x="115" y="252"/>
                  </a:lnTo>
                  <a:lnTo>
                    <a:pt x="112" y="250"/>
                  </a:lnTo>
                  <a:lnTo>
                    <a:pt x="108" y="246"/>
                  </a:lnTo>
                  <a:lnTo>
                    <a:pt x="105" y="239"/>
                  </a:lnTo>
                  <a:lnTo>
                    <a:pt x="103" y="232"/>
                  </a:lnTo>
                  <a:lnTo>
                    <a:pt x="103" y="223"/>
                  </a:lnTo>
                  <a:lnTo>
                    <a:pt x="104" y="215"/>
                  </a:lnTo>
                  <a:lnTo>
                    <a:pt x="106" y="207"/>
                  </a:lnTo>
                  <a:lnTo>
                    <a:pt x="111" y="199"/>
                  </a:lnTo>
                  <a:lnTo>
                    <a:pt x="115" y="192"/>
                  </a:lnTo>
                  <a:lnTo>
                    <a:pt x="120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5" y="178"/>
                  </a:lnTo>
                  <a:lnTo>
                    <a:pt x="139" y="177"/>
                  </a:lnTo>
                  <a:lnTo>
                    <a:pt x="0" y="3"/>
                  </a:lnTo>
                  <a:lnTo>
                    <a:pt x="5" y="0"/>
                  </a:lnTo>
                  <a:lnTo>
                    <a:pt x="33" y="34"/>
                  </a:lnTo>
                  <a:lnTo>
                    <a:pt x="59" y="68"/>
                  </a:lnTo>
                  <a:lnTo>
                    <a:pt x="85" y="101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594" name="Freeform 162"/>
          <p:cNvSpPr>
            <a:spLocks/>
          </p:cNvSpPr>
          <p:nvPr/>
        </p:nvSpPr>
        <p:spPr bwMode="auto">
          <a:xfrm>
            <a:off x="8223425" y="926263"/>
            <a:ext cx="307975" cy="473075"/>
          </a:xfrm>
          <a:custGeom>
            <a:avLst/>
            <a:gdLst>
              <a:gd name="T0" fmla="*/ 174 w 174"/>
              <a:gd name="T1" fmla="*/ 15 h 175"/>
              <a:gd name="T2" fmla="*/ 75 w 174"/>
              <a:gd name="T3" fmla="*/ 0 h 175"/>
              <a:gd name="T4" fmla="*/ 57 w 174"/>
              <a:gd name="T5" fmla="*/ 122 h 175"/>
              <a:gd name="T6" fmla="*/ 54 w 174"/>
              <a:gd name="T7" fmla="*/ 120 h 175"/>
              <a:gd name="T8" fmla="*/ 50 w 174"/>
              <a:gd name="T9" fmla="*/ 118 h 175"/>
              <a:gd name="T10" fmla="*/ 47 w 174"/>
              <a:gd name="T11" fmla="*/ 116 h 175"/>
              <a:gd name="T12" fmla="*/ 42 w 174"/>
              <a:gd name="T13" fmla="*/ 115 h 175"/>
              <a:gd name="T14" fmla="*/ 35 w 174"/>
              <a:gd name="T15" fmla="*/ 115 h 175"/>
              <a:gd name="T16" fmla="*/ 30 w 174"/>
              <a:gd name="T17" fmla="*/ 116 h 175"/>
              <a:gd name="T18" fmla="*/ 23 w 174"/>
              <a:gd name="T19" fmla="*/ 119 h 175"/>
              <a:gd name="T20" fmla="*/ 16 w 174"/>
              <a:gd name="T21" fmla="*/ 122 h 175"/>
              <a:gd name="T22" fmla="*/ 10 w 174"/>
              <a:gd name="T23" fmla="*/ 126 h 175"/>
              <a:gd name="T24" fmla="*/ 5 w 174"/>
              <a:gd name="T25" fmla="*/ 130 h 175"/>
              <a:gd name="T26" fmla="*/ 2 w 174"/>
              <a:gd name="T27" fmla="*/ 136 h 175"/>
              <a:gd name="T28" fmla="*/ 0 w 174"/>
              <a:gd name="T29" fmla="*/ 142 h 175"/>
              <a:gd name="T30" fmla="*/ 0 w 174"/>
              <a:gd name="T31" fmla="*/ 145 h 175"/>
              <a:gd name="T32" fmla="*/ 1 w 174"/>
              <a:gd name="T33" fmla="*/ 149 h 175"/>
              <a:gd name="T34" fmla="*/ 2 w 174"/>
              <a:gd name="T35" fmla="*/ 152 h 175"/>
              <a:gd name="T36" fmla="*/ 4 w 174"/>
              <a:gd name="T37" fmla="*/ 154 h 175"/>
              <a:gd name="T38" fmla="*/ 7 w 174"/>
              <a:gd name="T39" fmla="*/ 157 h 175"/>
              <a:gd name="T40" fmla="*/ 10 w 174"/>
              <a:gd name="T41" fmla="*/ 159 h 175"/>
              <a:gd name="T42" fmla="*/ 14 w 174"/>
              <a:gd name="T43" fmla="*/ 160 h 175"/>
              <a:gd name="T44" fmla="*/ 17 w 174"/>
              <a:gd name="T45" fmla="*/ 161 h 175"/>
              <a:gd name="T46" fmla="*/ 24 w 174"/>
              <a:gd name="T47" fmla="*/ 161 h 175"/>
              <a:gd name="T48" fmla="*/ 31 w 174"/>
              <a:gd name="T49" fmla="*/ 160 h 175"/>
              <a:gd name="T50" fmla="*/ 38 w 174"/>
              <a:gd name="T51" fmla="*/ 159 h 175"/>
              <a:gd name="T52" fmla="*/ 45 w 174"/>
              <a:gd name="T53" fmla="*/ 156 h 175"/>
              <a:gd name="T54" fmla="*/ 50 w 174"/>
              <a:gd name="T55" fmla="*/ 152 h 175"/>
              <a:gd name="T56" fmla="*/ 55 w 174"/>
              <a:gd name="T57" fmla="*/ 146 h 175"/>
              <a:gd name="T58" fmla="*/ 58 w 174"/>
              <a:gd name="T59" fmla="*/ 142 h 175"/>
              <a:gd name="T60" fmla="*/ 60 w 174"/>
              <a:gd name="T61" fmla="*/ 135 h 175"/>
              <a:gd name="T62" fmla="*/ 75 w 174"/>
              <a:gd name="T63" fmla="*/ 30 h 175"/>
              <a:gd name="T64" fmla="*/ 164 w 174"/>
              <a:gd name="T65" fmla="*/ 43 h 175"/>
              <a:gd name="T66" fmla="*/ 152 w 174"/>
              <a:gd name="T67" fmla="*/ 136 h 175"/>
              <a:gd name="T68" fmla="*/ 149 w 174"/>
              <a:gd name="T69" fmla="*/ 134 h 175"/>
              <a:gd name="T70" fmla="*/ 146 w 174"/>
              <a:gd name="T71" fmla="*/ 132 h 175"/>
              <a:gd name="T72" fmla="*/ 141 w 174"/>
              <a:gd name="T73" fmla="*/ 131 h 175"/>
              <a:gd name="T74" fmla="*/ 137 w 174"/>
              <a:gd name="T75" fmla="*/ 130 h 175"/>
              <a:gd name="T76" fmla="*/ 131 w 174"/>
              <a:gd name="T77" fmla="*/ 130 h 175"/>
              <a:gd name="T78" fmla="*/ 124 w 174"/>
              <a:gd name="T79" fmla="*/ 131 h 175"/>
              <a:gd name="T80" fmla="*/ 117 w 174"/>
              <a:gd name="T81" fmla="*/ 132 h 175"/>
              <a:gd name="T82" fmla="*/ 111 w 174"/>
              <a:gd name="T83" fmla="*/ 136 h 175"/>
              <a:gd name="T84" fmla="*/ 106 w 174"/>
              <a:gd name="T85" fmla="*/ 139 h 175"/>
              <a:gd name="T86" fmla="*/ 101 w 174"/>
              <a:gd name="T87" fmla="*/ 144 h 175"/>
              <a:gd name="T88" fmla="*/ 98 w 174"/>
              <a:gd name="T89" fmla="*/ 150 h 175"/>
              <a:gd name="T90" fmla="*/ 95 w 174"/>
              <a:gd name="T91" fmla="*/ 156 h 175"/>
              <a:gd name="T92" fmla="*/ 95 w 174"/>
              <a:gd name="T93" fmla="*/ 159 h 175"/>
              <a:gd name="T94" fmla="*/ 95 w 174"/>
              <a:gd name="T95" fmla="*/ 162 h 175"/>
              <a:gd name="T96" fmla="*/ 98 w 174"/>
              <a:gd name="T97" fmla="*/ 166 h 175"/>
              <a:gd name="T98" fmla="*/ 99 w 174"/>
              <a:gd name="T99" fmla="*/ 168 h 175"/>
              <a:gd name="T100" fmla="*/ 101 w 174"/>
              <a:gd name="T101" fmla="*/ 170 h 175"/>
              <a:gd name="T102" fmla="*/ 105 w 174"/>
              <a:gd name="T103" fmla="*/ 173 h 175"/>
              <a:gd name="T104" fmla="*/ 108 w 174"/>
              <a:gd name="T105" fmla="*/ 174 h 175"/>
              <a:gd name="T106" fmla="*/ 113 w 174"/>
              <a:gd name="T107" fmla="*/ 175 h 175"/>
              <a:gd name="T108" fmla="*/ 120 w 174"/>
              <a:gd name="T109" fmla="*/ 175 h 175"/>
              <a:gd name="T110" fmla="*/ 126 w 174"/>
              <a:gd name="T111" fmla="*/ 175 h 175"/>
              <a:gd name="T112" fmla="*/ 132 w 174"/>
              <a:gd name="T113" fmla="*/ 173 h 175"/>
              <a:gd name="T114" fmla="*/ 139 w 174"/>
              <a:gd name="T115" fmla="*/ 169 h 175"/>
              <a:gd name="T116" fmla="*/ 145 w 174"/>
              <a:gd name="T117" fmla="*/ 166 h 175"/>
              <a:gd name="T118" fmla="*/ 149 w 174"/>
              <a:gd name="T119" fmla="*/ 161 h 175"/>
              <a:gd name="T120" fmla="*/ 153 w 174"/>
              <a:gd name="T121" fmla="*/ 156 h 175"/>
              <a:gd name="T122" fmla="*/ 155 w 174"/>
              <a:gd name="T123" fmla="*/ 150 h 175"/>
              <a:gd name="T124" fmla="*/ 174 w 174"/>
              <a:gd name="T125" fmla="*/ 1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4" h="175">
                <a:moveTo>
                  <a:pt x="174" y="15"/>
                </a:moveTo>
                <a:lnTo>
                  <a:pt x="75" y="0"/>
                </a:lnTo>
                <a:lnTo>
                  <a:pt x="57" y="122"/>
                </a:lnTo>
                <a:lnTo>
                  <a:pt x="54" y="120"/>
                </a:lnTo>
                <a:lnTo>
                  <a:pt x="50" y="118"/>
                </a:lnTo>
                <a:lnTo>
                  <a:pt x="47" y="116"/>
                </a:lnTo>
                <a:lnTo>
                  <a:pt x="42" y="115"/>
                </a:lnTo>
                <a:lnTo>
                  <a:pt x="35" y="115"/>
                </a:lnTo>
                <a:lnTo>
                  <a:pt x="30" y="116"/>
                </a:lnTo>
                <a:lnTo>
                  <a:pt x="23" y="119"/>
                </a:lnTo>
                <a:lnTo>
                  <a:pt x="16" y="122"/>
                </a:lnTo>
                <a:lnTo>
                  <a:pt x="10" y="126"/>
                </a:lnTo>
                <a:lnTo>
                  <a:pt x="5" y="130"/>
                </a:lnTo>
                <a:lnTo>
                  <a:pt x="2" y="136"/>
                </a:lnTo>
                <a:lnTo>
                  <a:pt x="0" y="142"/>
                </a:lnTo>
                <a:lnTo>
                  <a:pt x="0" y="145"/>
                </a:lnTo>
                <a:lnTo>
                  <a:pt x="1" y="149"/>
                </a:lnTo>
                <a:lnTo>
                  <a:pt x="2" y="152"/>
                </a:lnTo>
                <a:lnTo>
                  <a:pt x="4" y="154"/>
                </a:lnTo>
                <a:lnTo>
                  <a:pt x="7" y="157"/>
                </a:lnTo>
                <a:lnTo>
                  <a:pt x="10" y="159"/>
                </a:lnTo>
                <a:lnTo>
                  <a:pt x="14" y="160"/>
                </a:lnTo>
                <a:lnTo>
                  <a:pt x="17" y="161"/>
                </a:lnTo>
                <a:lnTo>
                  <a:pt x="24" y="161"/>
                </a:lnTo>
                <a:lnTo>
                  <a:pt x="31" y="160"/>
                </a:lnTo>
                <a:lnTo>
                  <a:pt x="38" y="159"/>
                </a:lnTo>
                <a:lnTo>
                  <a:pt x="45" y="156"/>
                </a:lnTo>
                <a:lnTo>
                  <a:pt x="50" y="152"/>
                </a:lnTo>
                <a:lnTo>
                  <a:pt x="55" y="146"/>
                </a:lnTo>
                <a:lnTo>
                  <a:pt x="58" y="142"/>
                </a:lnTo>
                <a:lnTo>
                  <a:pt x="60" y="135"/>
                </a:lnTo>
                <a:lnTo>
                  <a:pt x="75" y="30"/>
                </a:lnTo>
                <a:lnTo>
                  <a:pt x="164" y="43"/>
                </a:lnTo>
                <a:lnTo>
                  <a:pt x="152" y="136"/>
                </a:lnTo>
                <a:lnTo>
                  <a:pt x="149" y="134"/>
                </a:lnTo>
                <a:lnTo>
                  <a:pt x="146" y="132"/>
                </a:lnTo>
                <a:lnTo>
                  <a:pt x="141" y="131"/>
                </a:lnTo>
                <a:lnTo>
                  <a:pt x="137" y="130"/>
                </a:lnTo>
                <a:lnTo>
                  <a:pt x="131" y="130"/>
                </a:lnTo>
                <a:lnTo>
                  <a:pt x="124" y="131"/>
                </a:lnTo>
                <a:lnTo>
                  <a:pt x="117" y="132"/>
                </a:lnTo>
                <a:lnTo>
                  <a:pt x="111" y="136"/>
                </a:lnTo>
                <a:lnTo>
                  <a:pt x="106" y="139"/>
                </a:lnTo>
                <a:lnTo>
                  <a:pt x="101" y="144"/>
                </a:lnTo>
                <a:lnTo>
                  <a:pt x="98" y="150"/>
                </a:lnTo>
                <a:lnTo>
                  <a:pt x="95" y="156"/>
                </a:lnTo>
                <a:lnTo>
                  <a:pt x="95" y="159"/>
                </a:lnTo>
                <a:lnTo>
                  <a:pt x="95" y="162"/>
                </a:lnTo>
                <a:lnTo>
                  <a:pt x="98" y="166"/>
                </a:lnTo>
                <a:lnTo>
                  <a:pt x="99" y="168"/>
                </a:lnTo>
                <a:lnTo>
                  <a:pt x="101" y="170"/>
                </a:lnTo>
                <a:lnTo>
                  <a:pt x="105" y="173"/>
                </a:lnTo>
                <a:lnTo>
                  <a:pt x="108" y="174"/>
                </a:lnTo>
                <a:lnTo>
                  <a:pt x="113" y="175"/>
                </a:lnTo>
                <a:lnTo>
                  <a:pt x="120" y="175"/>
                </a:lnTo>
                <a:lnTo>
                  <a:pt x="126" y="175"/>
                </a:lnTo>
                <a:lnTo>
                  <a:pt x="132" y="173"/>
                </a:lnTo>
                <a:lnTo>
                  <a:pt x="139" y="169"/>
                </a:lnTo>
                <a:lnTo>
                  <a:pt x="145" y="166"/>
                </a:lnTo>
                <a:lnTo>
                  <a:pt x="149" y="161"/>
                </a:lnTo>
                <a:lnTo>
                  <a:pt x="153" y="156"/>
                </a:lnTo>
                <a:lnTo>
                  <a:pt x="155" y="150"/>
                </a:lnTo>
                <a:lnTo>
                  <a:pt x="174" y="15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95" name="Freeform 163"/>
          <p:cNvSpPr>
            <a:spLocks/>
          </p:cNvSpPr>
          <p:nvPr/>
        </p:nvSpPr>
        <p:spPr bwMode="auto">
          <a:xfrm>
            <a:off x="5851677" y="4317146"/>
            <a:ext cx="807788" cy="497460"/>
          </a:xfrm>
          <a:custGeom>
            <a:avLst/>
            <a:gdLst>
              <a:gd name="T0" fmla="*/ 137 w 137"/>
              <a:gd name="T1" fmla="*/ 13 h 139"/>
              <a:gd name="T2" fmla="*/ 58 w 137"/>
              <a:gd name="T3" fmla="*/ 0 h 139"/>
              <a:gd name="T4" fmla="*/ 46 w 137"/>
              <a:gd name="T5" fmla="*/ 97 h 139"/>
              <a:gd name="T6" fmla="*/ 43 w 137"/>
              <a:gd name="T7" fmla="*/ 95 h 139"/>
              <a:gd name="T8" fmla="*/ 40 w 137"/>
              <a:gd name="T9" fmla="*/ 94 h 139"/>
              <a:gd name="T10" fmla="*/ 36 w 137"/>
              <a:gd name="T11" fmla="*/ 93 h 139"/>
              <a:gd name="T12" fmla="*/ 33 w 137"/>
              <a:gd name="T13" fmla="*/ 91 h 139"/>
              <a:gd name="T14" fmla="*/ 28 w 137"/>
              <a:gd name="T15" fmla="*/ 91 h 139"/>
              <a:gd name="T16" fmla="*/ 23 w 137"/>
              <a:gd name="T17" fmla="*/ 91 h 139"/>
              <a:gd name="T18" fmla="*/ 18 w 137"/>
              <a:gd name="T19" fmla="*/ 94 h 139"/>
              <a:gd name="T20" fmla="*/ 12 w 137"/>
              <a:gd name="T21" fmla="*/ 96 h 139"/>
              <a:gd name="T22" fmla="*/ 8 w 137"/>
              <a:gd name="T23" fmla="*/ 99 h 139"/>
              <a:gd name="T24" fmla="*/ 4 w 137"/>
              <a:gd name="T25" fmla="*/ 103 h 139"/>
              <a:gd name="T26" fmla="*/ 1 w 137"/>
              <a:gd name="T27" fmla="*/ 108 h 139"/>
              <a:gd name="T28" fmla="*/ 0 w 137"/>
              <a:gd name="T29" fmla="*/ 112 h 139"/>
              <a:gd name="T30" fmla="*/ 0 w 137"/>
              <a:gd name="T31" fmla="*/ 114 h 139"/>
              <a:gd name="T32" fmla="*/ 1 w 137"/>
              <a:gd name="T33" fmla="*/ 117 h 139"/>
              <a:gd name="T34" fmla="*/ 2 w 137"/>
              <a:gd name="T35" fmla="*/ 120 h 139"/>
              <a:gd name="T36" fmla="*/ 3 w 137"/>
              <a:gd name="T37" fmla="*/ 122 h 139"/>
              <a:gd name="T38" fmla="*/ 5 w 137"/>
              <a:gd name="T39" fmla="*/ 124 h 139"/>
              <a:gd name="T40" fmla="*/ 8 w 137"/>
              <a:gd name="T41" fmla="*/ 126 h 139"/>
              <a:gd name="T42" fmla="*/ 10 w 137"/>
              <a:gd name="T43" fmla="*/ 127 h 139"/>
              <a:gd name="T44" fmla="*/ 13 w 137"/>
              <a:gd name="T45" fmla="*/ 127 h 139"/>
              <a:gd name="T46" fmla="*/ 19 w 137"/>
              <a:gd name="T47" fmla="*/ 127 h 139"/>
              <a:gd name="T48" fmla="*/ 24 w 137"/>
              <a:gd name="T49" fmla="*/ 127 h 139"/>
              <a:gd name="T50" fmla="*/ 29 w 137"/>
              <a:gd name="T51" fmla="*/ 125 h 139"/>
              <a:gd name="T52" fmla="*/ 34 w 137"/>
              <a:gd name="T53" fmla="*/ 122 h 139"/>
              <a:gd name="T54" fmla="*/ 39 w 137"/>
              <a:gd name="T55" fmla="*/ 119 h 139"/>
              <a:gd name="T56" fmla="*/ 42 w 137"/>
              <a:gd name="T57" fmla="*/ 116 h 139"/>
              <a:gd name="T58" fmla="*/ 46 w 137"/>
              <a:gd name="T59" fmla="*/ 112 h 139"/>
              <a:gd name="T60" fmla="*/ 47 w 137"/>
              <a:gd name="T61" fmla="*/ 108 h 139"/>
              <a:gd name="T62" fmla="*/ 58 w 137"/>
              <a:gd name="T63" fmla="*/ 25 h 139"/>
              <a:gd name="T64" fmla="*/ 129 w 137"/>
              <a:gd name="T65" fmla="*/ 35 h 139"/>
              <a:gd name="T66" fmla="*/ 119 w 137"/>
              <a:gd name="T67" fmla="*/ 108 h 139"/>
              <a:gd name="T68" fmla="*/ 117 w 137"/>
              <a:gd name="T69" fmla="*/ 106 h 139"/>
              <a:gd name="T70" fmla="*/ 115 w 137"/>
              <a:gd name="T71" fmla="*/ 105 h 139"/>
              <a:gd name="T72" fmla="*/ 111 w 137"/>
              <a:gd name="T73" fmla="*/ 104 h 139"/>
              <a:gd name="T74" fmla="*/ 107 w 137"/>
              <a:gd name="T75" fmla="*/ 103 h 139"/>
              <a:gd name="T76" fmla="*/ 102 w 137"/>
              <a:gd name="T77" fmla="*/ 103 h 139"/>
              <a:gd name="T78" fmla="*/ 97 w 137"/>
              <a:gd name="T79" fmla="*/ 103 h 139"/>
              <a:gd name="T80" fmla="*/ 92 w 137"/>
              <a:gd name="T81" fmla="*/ 105 h 139"/>
              <a:gd name="T82" fmla="*/ 87 w 137"/>
              <a:gd name="T83" fmla="*/ 108 h 139"/>
              <a:gd name="T84" fmla="*/ 82 w 137"/>
              <a:gd name="T85" fmla="*/ 111 h 139"/>
              <a:gd name="T86" fmla="*/ 79 w 137"/>
              <a:gd name="T87" fmla="*/ 114 h 139"/>
              <a:gd name="T88" fmla="*/ 76 w 137"/>
              <a:gd name="T89" fmla="*/ 118 h 139"/>
              <a:gd name="T90" fmla="*/ 74 w 137"/>
              <a:gd name="T91" fmla="*/ 122 h 139"/>
              <a:gd name="T92" fmla="*/ 74 w 137"/>
              <a:gd name="T93" fmla="*/ 126 h 139"/>
              <a:gd name="T94" fmla="*/ 76 w 137"/>
              <a:gd name="T95" fmla="*/ 128 h 139"/>
              <a:gd name="T96" fmla="*/ 77 w 137"/>
              <a:gd name="T97" fmla="*/ 131 h 139"/>
              <a:gd name="T98" fmla="*/ 78 w 137"/>
              <a:gd name="T99" fmla="*/ 133 h 139"/>
              <a:gd name="T100" fmla="*/ 80 w 137"/>
              <a:gd name="T101" fmla="*/ 135 h 139"/>
              <a:gd name="T102" fmla="*/ 82 w 137"/>
              <a:gd name="T103" fmla="*/ 136 h 139"/>
              <a:gd name="T104" fmla="*/ 85 w 137"/>
              <a:gd name="T105" fmla="*/ 137 h 139"/>
              <a:gd name="T106" fmla="*/ 88 w 137"/>
              <a:gd name="T107" fmla="*/ 139 h 139"/>
              <a:gd name="T108" fmla="*/ 94 w 137"/>
              <a:gd name="T109" fmla="*/ 139 h 139"/>
              <a:gd name="T110" fmla="*/ 99 w 137"/>
              <a:gd name="T111" fmla="*/ 137 h 139"/>
              <a:gd name="T112" fmla="*/ 104 w 137"/>
              <a:gd name="T113" fmla="*/ 136 h 139"/>
              <a:gd name="T114" fmla="*/ 109 w 137"/>
              <a:gd name="T115" fmla="*/ 134 h 139"/>
              <a:gd name="T116" fmla="*/ 114 w 137"/>
              <a:gd name="T117" fmla="*/ 131 h 139"/>
              <a:gd name="T118" fmla="*/ 117 w 137"/>
              <a:gd name="T119" fmla="*/ 127 h 139"/>
              <a:gd name="T120" fmla="*/ 120 w 137"/>
              <a:gd name="T121" fmla="*/ 122 h 139"/>
              <a:gd name="T122" fmla="*/ 122 w 137"/>
              <a:gd name="T123" fmla="*/ 118 h 139"/>
              <a:gd name="T124" fmla="*/ 137 w 137"/>
              <a:gd name="T125" fmla="*/ 1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96" name="Freeform 164"/>
          <p:cNvSpPr>
            <a:spLocks/>
          </p:cNvSpPr>
          <p:nvPr/>
        </p:nvSpPr>
        <p:spPr bwMode="auto">
          <a:xfrm>
            <a:off x="6172201" y="2514600"/>
            <a:ext cx="360363" cy="388938"/>
          </a:xfrm>
          <a:custGeom>
            <a:avLst/>
            <a:gdLst>
              <a:gd name="T0" fmla="*/ 137 w 137"/>
              <a:gd name="T1" fmla="*/ 13 h 139"/>
              <a:gd name="T2" fmla="*/ 58 w 137"/>
              <a:gd name="T3" fmla="*/ 0 h 139"/>
              <a:gd name="T4" fmla="*/ 46 w 137"/>
              <a:gd name="T5" fmla="*/ 97 h 139"/>
              <a:gd name="T6" fmla="*/ 43 w 137"/>
              <a:gd name="T7" fmla="*/ 95 h 139"/>
              <a:gd name="T8" fmla="*/ 40 w 137"/>
              <a:gd name="T9" fmla="*/ 94 h 139"/>
              <a:gd name="T10" fmla="*/ 36 w 137"/>
              <a:gd name="T11" fmla="*/ 93 h 139"/>
              <a:gd name="T12" fmla="*/ 33 w 137"/>
              <a:gd name="T13" fmla="*/ 91 h 139"/>
              <a:gd name="T14" fmla="*/ 28 w 137"/>
              <a:gd name="T15" fmla="*/ 91 h 139"/>
              <a:gd name="T16" fmla="*/ 23 w 137"/>
              <a:gd name="T17" fmla="*/ 91 h 139"/>
              <a:gd name="T18" fmla="*/ 18 w 137"/>
              <a:gd name="T19" fmla="*/ 94 h 139"/>
              <a:gd name="T20" fmla="*/ 12 w 137"/>
              <a:gd name="T21" fmla="*/ 96 h 139"/>
              <a:gd name="T22" fmla="*/ 8 w 137"/>
              <a:gd name="T23" fmla="*/ 99 h 139"/>
              <a:gd name="T24" fmla="*/ 4 w 137"/>
              <a:gd name="T25" fmla="*/ 103 h 139"/>
              <a:gd name="T26" fmla="*/ 1 w 137"/>
              <a:gd name="T27" fmla="*/ 108 h 139"/>
              <a:gd name="T28" fmla="*/ 0 w 137"/>
              <a:gd name="T29" fmla="*/ 112 h 139"/>
              <a:gd name="T30" fmla="*/ 0 w 137"/>
              <a:gd name="T31" fmla="*/ 114 h 139"/>
              <a:gd name="T32" fmla="*/ 1 w 137"/>
              <a:gd name="T33" fmla="*/ 117 h 139"/>
              <a:gd name="T34" fmla="*/ 2 w 137"/>
              <a:gd name="T35" fmla="*/ 120 h 139"/>
              <a:gd name="T36" fmla="*/ 3 w 137"/>
              <a:gd name="T37" fmla="*/ 122 h 139"/>
              <a:gd name="T38" fmla="*/ 5 w 137"/>
              <a:gd name="T39" fmla="*/ 124 h 139"/>
              <a:gd name="T40" fmla="*/ 8 w 137"/>
              <a:gd name="T41" fmla="*/ 126 h 139"/>
              <a:gd name="T42" fmla="*/ 10 w 137"/>
              <a:gd name="T43" fmla="*/ 127 h 139"/>
              <a:gd name="T44" fmla="*/ 13 w 137"/>
              <a:gd name="T45" fmla="*/ 127 h 139"/>
              <a:gd name="T46" fmla="*/ 19 w 137"/>
              <a:gd name="T47" fmla="*/ 127 h 139"/>
              <a:gd name="T48" fmla="*/ 24 w 137"/>
              <a:gd name="T49" fmla="*/ 127 h 139"/>
              <a:gd name="T50" fmla="*/ 29 w 137"/>
              <a:gd name="T51" fmla="*/ 125 h 139"/>
              <a:gd name="T52" fmla="*/ 34 w 137"/>
              <a:gd name="T53" fmla="*/ 122 h 139"/>
              <a:gd name="T54" fmla="*/ 39 w 137"/>
              <a:gd name="T55" fmla="*/ 119 h 139"/>
              <a:gd name="T56" fmla="*/ 42 w 137"/>
              <a:gd name="T57" fmla="*/ 116 h 139"/>
              <a:gd name="T58" fmla="*/ 46 w 137"/>
              <a:gd name="T59" fmla="*/ 112 h 139"/>
              <a:gd name="T60" fmla="*/ 47 w 137"/>
              <a:gd name="T61" fmla="*/ 108 h 139"/>
              <a:gd name="T62" fmla="*/ 58 w 137"/>
              <a:gd name="T63" fmla="*/ 25 h 139"/>
              <a:gd name="T64" fmla="*/ 129 w 137"/>
              <a:gd name="T65" fmla="*/ 35 h 139"/>
              <a:gd name="T66" fmla="*/ 119 w 137"/>
              <a:gd name="T67" fmla="*/ 108 h 139"/>
              <a:gd name="T68" fmla="*/ 117 w 137"/>
              <a:gd name="T69" fmla="*/ 106 h 139"/>
              <a:gd name="T70" fmla="*/ 115 w 137"/>
              <a:gd name="T71" fmla="*/ 105 h 139"/>
              <a:gd name="T72" fmla="*/ 111 w 137"/>
              <a:gd name="T73" fmla="*/ 104 h 139"/>
              <a:gd name="T74" fmla="*/ 107 w 137"/>
              <a:gd name="T75" fmla="*/ 103 h 139"/>
              <a:gd name="T76" fmla="*/ 102 w 137"/>
              <a:gd name="T77" fmla="*/ 103 h 139"/>
              <a:gd name="T78" fmla="*/ 97 w 137"/>
              <a:gd name="T79" fmla="*/ 103 h 139"/>
              <a:gd name="T80" fmla="*/ 92 w 137"/>
              <a:gd name="T81" fmla="*/ 105 h 139"/>
              <a:gd name="T82" fmla="*/ 87 w 137"/>
              <a:gd name="T83" fmla="*/ 108 h 139"/>
              <a:gd name="T84" fmla="*/ 82 w 137"/>
              <a:gd name="T85" fmla="*/ 111 h 139"/>
              <a:gd name="T86" fmla="*/ 79 w 137"/>
              <a:gd name="T87" fmla="*/ 114 h 139"/>
              <a:gd name="T88" fmla="*/ 76 w 137"/>
              <a:gd name="T89" fmla="*/ 118 h 139"/>
              <a:gd name="T90" fmla="*/ 74 w 137"/>
              <a:gd name="T91" fmla="*/ 122 h 139"/>
              <a:gd name="T92" fmla="*/ 74 w 137"/>
              <a:gd name="T93" fmla="*/ 126 h 139"/>
              <a:gd name="T94" fmla="*/ 76 w 137"/>
              <a:gd name="T95" fmla="*/ 128 h 139"/>
              <a:gd name="T96" fmla="*/ 77 w 137"/>
              <a:gd name="T97" fmla="*/ 131 h 139"/>
              <a:gd name="T98" fmla="*/ 78 w 137"/>
              <a:gd name="T99" fmla="*/ 133 h 139"/>
              <a:gd name="T100" fmla="*/ 80 w 137"/>
              <a:gd name="T101" fmla="*/ 135 h 139"/>
              <a:gd name="T102" fmla="*/ 82 w 137"/>
              <a:gd name="T103" fmla="*/ 136 h 139"/>
              <a:gd name="T104" fmla="*/ 85 w 137"/>
              <a:gd name="T105" fmla="*/ 137 h 139"/>
              <a:gd name="T106" fmla="*/ 88 w 137"/>
              <a:gd name="T107" fmla="*/ 139 h 139"/>
              <a:gd name="T108" fmla="*/ 94 w 137"/>
              <a:gd name="T109" fmla="*/ 139 h 139"/>
              <a:gd name="T110" fmla="*/ 99 w 137"/>
              <a:gd name="T111" fmla="*/ 137 h 139"/>
              <a:gd name="T112" fmla="*/ 104 w 137"/>
              <a:gd name="T113" fmla="*/ 136 h 139"/>
              <a:gd name="T114" fmla="*/ 109 w 137"/>
              <a:gd name="T115" fmla="*/ 134 h 139"/>
              <a:gd name="T116" fmla="*/ 114 w 137"/>
              <a:gd name="T117" fmla="*/ 131 h 139"/>
              <a:gd name="T118" fmla="*/ 117 w 137"/>
              <a:gd name="T119" fmla="*/ 127 h 139"/>
              <a:gd name="T120" fmla="*/ 120 w 137"/>
              <a:gd name="T121" fmla="*/ 122 h 139"/>
              <a:gd name="T122" fmla="*/ 122 w 137"/>
              <a:gd name="T123" fmla="*/ 118 h 139"/>
              <a:gd name="T124" fmla="*/ 137 w 137"/>
              <a:gd name="T125" fmla="*/ 1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 165"/>
          <p:cNvGrpSpPr>
            <a:grpSpLocks/>
          </p:cNvGrpSpPr>
          <p:nvPr/>
        </p:nvGrpSpPr>
        <p:grpSpPr bwMode="auto">
          <a:xfrm>
            <a:off x="8289321" y="3520134"/>
            <a:ext cx="249238" cy="622300"/>
            <a:chOff x="3890" y="144"/>
            <a:chExt cx="232" cy="441"/>
          </a:xfrm>
        </p:grpSpPr>
        <p:sp>
          <p:nvSpPr>
            <p:cNvPr id="18598" name="Freeform 166"/>
            <p:cNvSpPr>
              <a:spLocks/>
            </p:cNvSpPr>
            <p:nvPr/>
          </p:nvSpPr>
          <p:spPr bwMode="auto">
            <a:xfrm>
              <a:off x="3897" y="144"/>
              <a:ext cx="166" cy="157"/>
            </a:xfrm>
            <a:custGeom>
              <a:avLst/>
              <a:gdLst>
                <a:gd name="T0" fmla="*/ 0 w 101"/>
                <a:gd name="T1" fmla="*/ 0 h 96"/>
                <a:gd name="T2" fmla="*/ 4 w 101"/>
                <a:gd name="T3" fmla="*/ 6 h 96"/>
                <a:gd name="T4" fmla="*/ 8 w 101"/>
                <a:gd name="T5" fmla="*/ 13 h 96"/>
                <a:gd name="T6" fmla="*/ 15 w 101"/>
                <a:gd name="T7" fmla="*/ 18 h 96"/>
                <a:gd name="T8" fmla="*/ 23 w 101"/>
                <a:gd name="T9" fmla="*/ 22 h 96"/>
                <a:gd name="T10" fmla="*/ 29 w 101"/>
                <a:gd name="T11" fmla="*/ 24 h 96"/>
                <a:gd name="T12" fmla="*/ 35 w 101"/>
                <a:gd name="T13" fmla="*/ 25 h 96"/>
                <a:gd name="T14" fmla="*/ 39 w 101"/>
                <a:gd name="T15" fmla="*/ 28 h 96"/>
                <a:gd name="T16" fmla="*/ 45 w 101"/>
                <a:gd name="T17" fmla="*/ 29 h 96"/>
                <a:gd name="T18" fmla="*/ 50 w 101"/>
                <a:gd name="T19" fmla="*/ 31 h 96"/>
                <a:gd name="T20" fmla="*/ 54 w 101"/>
                <a:gd name="T21" fmla="*/ 33 h 96"/>
                <a:gd name="T22" fmla="*/ 58 w 101"/>
                <a:gd name="T23" fmla="*/ 35 h 96"/>
                <a:gd name="T24" fmla="*/ 62 w 101"/>
                <a:gd name="T25" fmla="*/ 37 h 96"/>
                <a:gd name="T26" fmla="*/ 73 w 101"/>
                <a:gd name="T27" fmla="*/ 44 h 96"/>
                <a:gd name="T28" fmla="*/ 82 w 101"/>
                <a:gd name="T29" fmla="*/ 51 h 96"/>
                <a:gd name="T30" fmla="*/ 89 w 101"/>
                <a:gd name="T31" fmla="*/ 60 h 96"/>
                <a:gd name="T32" fmla="*/ 95 w 101"/>
                <a:gd name="T33" fmla="*/ 69 h 96"/>
                <a:gd name="T34" fmla="*/ 97 w 101"/>
                <a:gd name="T35" fmla="*/ 76 h 96"/>
                <a:gd name="T36" fmla="*/ 99 w 101"/>
                <a:gd name="T37" fmla="*/ 83 h 96"/>
                <a:gd name="T38" fmla="*/ 100 w 101"/>
                <a:gd name="T39" fmla="*/ 90 h 96"/>
                <a:gd name="T40" fmla="*/ 101 w 101"/>
                <a:gd name="T41" fmla="*/ 96 h 96"/>
                <a:gd name="T42" fmla="*/ 98 w 101"/>
                <a:gd name="T43" fmla="*/ 93 h 96"/>
                <a:gd name="T44" fmla="*/ 96 w 101"/>
                <a:gd name="T45" fmla="*/ 89 h 96"/>
                <a:gd name="T46" fmla="*/ 95 w 101"/>
                <a:gd name="T47" fmla="*/ 84 h 96"/>
                <a:gd name="T48" fmla="*/ 92 w 101"/>
                <a:gd name="T49" fmla="*/ 79 h 96"/>
                <a:gd name="T50" fmla="*/ 90 w 101"/>
                <a:gd name="T51" fmla="*/ 75 h 96"/>
                <a:gd name="T52" fmla="*/ 85 w 101"/>
                <a:gd name="T53" fmla="*/ 67 h 96"/>
                <a:gd name="T54" fmla="*/ 78 w 101"/>
                <a:gd name="T55" fmla="*/ 61 h 96"/>
                <a:gd name="T56" fmla="*/ 71 w 101"/>
                <a:gd name="T57" fmla="*/ 55 h 96"/>
                <a:gd name="T58" fmla="*/ 63 w 101"/>
                <a:gd name="T59" fmla="*/ 51 h 96"/>
                <a:gd name="T60" fmla="*/ 59 w 101"/>
                <a:gd name="T61" fmla="*/ 48 h 96"/>
                <a:gd name="T62" fmla="*/ 53 w 101"/>
                <a:gd name="T63" fmla="*/ 46 h 96"/>
                <a:gd name="T64" fmla="*/ 47 w 101"/>
                <a:gd name="T65" fmla="*/ 45 h 96"/>
                <a:gd name="T66" fmla="*/ 42 w 101"/>
                <a:gd name="T67" fmla="*/ 44 h 96"/>
                <a:gd name="T68" fmla="*/ 36 w 101"/>
                <a:gd name="T69" fmla="*/ 43 h 96"/>
                <a:gd name="T70" fmla="*/ 30 w 101"/>
                <a:gd name="T71" fmla="*/ 41 h 96"/>
                <a:gd name="T72" fmla="*/ 23 w 101"/>
                <a:gd name="T73" fmla="*/ 40 h 96"/>
                <a:gd name="T74" fmla="*/ 17 w 101"/>
                <a:gd name="T75" fmla="*/ 40 h 96"/>
                <a:gd name="T76" fmla="*/ 0 w 101"/>
                <a:gd name="T7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96">
                  <a:moveTo>
                    <a:pt x="0" y="0"/>
                  </a:moveTo>
                  <a:lnTo>
                    <a:pt x="4" y="6"/>
                  </a:lnTo>
                  <a:lnTo>
                    <a:pt x="8" y="13"/>
                  </a:lnTo>
                  <a:lnTo>
                    <a:pt x="15" y="18"/>
                  </a:lnTo>
                  <a:lnTo>
                    <a:pt x="23" y="22"/>
                  </a:lnTo>
                  <a:lnTo>
                    <a:pt x="29" y="24"/>
                  </a:lnTo>
                  <a:lnTo>
                    <a:pt x="35" y="25"/>
                  </a:lnTo>
                  <a:lnTo>
                    <a:pt x="39" y="28"/>
                  </a:lnTo>
                  <a:lnTo>
                    <a:pt x="45" y="29"/>
                  </a:lnTo>
                  <a:lnTo>
                    <a:pt x="50" y="31"/>
                  </a:lnTo>
                  <a:lnTo>
                    <a:pt x="54" y="33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73" y="44"/>
                  </a:lnTo>
                  <a:lnTo>
                    <a:pt x="82" y="51"/>
                  </a:lnTo>
                  <a:lnTo>
                    <a:pt x="89" y="60"/>
                  </a:lnTo>
                  <a:lnTo>
                    <a:pt x="95" y="69"/>
                  </a:lnTo>
                  <a:lnTo>
                    <a:pt x="97" y="76"/>
                  </a:lnTo>
                  <a:lnTo>
                    <a:pt x="99" y="83"/>
                  </a:lnTo>
                  <a:lnTo>
                    <a:pt x="100" y="90"/>
                  </a:lnTo>
                  <a:lnTo>
                    <a:pt x="101" y="96"/>
                  </a:lnTo>
                  <a:lnTo>
                    <a:pt x="98" y="93"/>
                  </a:lnTo>
                  <a:lnTo>
                    <a:pt x="96" y="89"/>
                  </a:lnTo>
                  <a:lnTo>
                    <a:pt x="95" y="84"/>
                  </a:lnTo>
                  <a:lnTo>
                    <a:pt x="92" y="79"/>
                  </a:lnTo>
                  <a:lnTo>
                    <a:pt x="90" y="75"/>
                  </a:lnTo>
                  <a:lnTo>
                    <a:pt x="85" y="67"/>
                  </a:lnTo>
                  <a:lnTo>
                    <a:pt x="78" y="61"/>
                  </a:lnTo>
                  <a:lnTo>
                    <a:pt x="71" y="55"/>
                  </a:lnTo>
                  <a:lnTo>
                    <a:pt x="63" y="51"/>
                  </a:lnTo>
                  <a:lnTo>
                    <a:pt x="59" y="48"/>
                  </a:lnTo>
                  <a:lnTo>
                    <a:pt x="53" y="46"/>
                  </a:lnTo>
                  <a:lnTo>
                    <a:pt x="47" y="45"/>
                  </a:lnTo>
                  <a:lnTo>
                    <a:pt x="42" y="44"/>
                  </a:lnTo>
                  <a:lnTo>
                    <a:pt x="36" y="43"/>
                  </a:lnTo>
                  <a:lnTo>
                    <a:pt x="30" y="41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9" name="Freeform 167"/>
            <p:cNvSpPr>
              <a:spLocks/>
            </p:cNvSpPr>
            <p:nvPr/>
          </p:nvSpPr>
          <p:spPr bwMode="auto">
            <a:xfrm>
              <a:off x="3926" y="209"/>
              <a:ext cx="163" cy="154"/>
            </a:xfrm>
            <a:custGeom>
              <a:avLst/>
              <a:gdLst>
                <a:gd name="T0" fmla="*/ 0 w 102"/>
                <a:gd name="T1" fmla="*/ 0 h 94"/>
                <a:gd name="T2" fmla="*/ 4 w 102"/>
                <a:gd name="T3" fmla="*/ 5 h 94"/>
                <a:gd name="T4" fmla="*/ 8 w 102"/>
                <a:gd name="T5" fmla="*/ 10 h 94"/>
                <a:gd name="T6" fmla="*/ 14 w 102"/>
                <a:gd name="T7" fmla="*/ 15 h 94"/>
                <a:gd name="T8" fmla="*/ 23 w 102"/>
                <a:gd name="T9" fmla="*/ 20 h 94"/>
                <a:gd name="T10" fmla="*/ 28 w 102"/>
                <a:gd name="T11" fmla="*/ 22 h 94"/>
                <a:gd name="T12" fmla="*/ 34 w 102"/>
                <a:gd name="T13" fmla="*/ 23 h 94"/>
                <a:gd name="T14" fmla="*/ 38 w 102"/>
                <a:gd name="T15" fmla="*/ 26 h 94"/>
                <a:gd name="T16" fmla="*/ 44 w 102"/>
                <a:gd name="T17" fmla="*/ 27 h 94"/>
                <a:gd name="T18" fmla="*/ 49 w 102"/>
                <a:gd name="T19" fmla="*/ 29 h 94"/>
                <a:gd name="T20" fmla="*/ 53 w 102"/>
                <a:gd name="T21" fmla="*/ 30 h 94"/>
                <a:gd name="T22" fmla="*/ 57 w 102"/>
                <a:gd name="T23" fmla="*/ 33 h 94"/>
                <a:gd name="T24" fmla="*/ 61 w 102"/>
                <a:gd name="T25" fmla="*/ 35 h 94"/>
                <a:gd name="T26" fmla="*/ 72 w 102"/>
                <a:gd name="T27" fmla="*/ 41 h 94"/>
                <a:gd name="T28" fmla="*/ 81 w 102"/>
                <a:gd name="T29" fmla="*/ 49 h 94"/>
                <a:gd name="T30" fmla="*/ 89 w 102"/>
                <a:gd name="T31" fmla="*/ 57 h 94"/>
                <a:gd name="T32" fmla="*/ 95 w 102"/>
                <a:gd name="T33" fmla="*/ 67 h 94"/>
                <a:gd name="T34" fmla="*/ 97 w 102"/>
                <a:gd name="T35" fmla="*/ 73 h 94"/>
                <a:gd name="T36" fmla="*/ 99 w 102"/>
                <a:gd name="T37" fmla="*/ 80 h 94"/>
                <a:gd name="T38" fmla="*/ 101 w 102"/>
                <a:gd name="T39" fmla="*/ 87 h 94"/>
                <a:gd name="T40" fmla="*/ 102 w 102"/>
                <a:gd name="T41" fmla="*/ 94 h 94"/>
                <a:gd name="T42" fmla="*/ 97 w 102"/>
                <a:gd name="T43" fmla="*/ 91 h 94"/>
                <a:gd name="T44" fmla="*/ 96 w 102"/>
                <a:gd name="T45" fmla="*/ 87 h 94"/>
                <a:gd name="T46" fmla="*/ 94 w 102"/>
                <a:gd name="T47" fmla="*/ 81 h 94"/>
                <a:gd name="T48" fmla="*/ 93 w 102"/>
                <a:gd name="T49" fmla="*/ 76 h 94"/>
                <a:gd name="T50" fmla="*/ 90 w 102"/>
                <a:gd name="T51" fmla="*/ 72 h 94"/>
                <a:gd name="T52" fmla="*/ 86 w 102"/>
                <a:gd name="T53" fmla="*/ 64 h 94"/>
                <a:gd name="T54" fmla="*/ 79 w 102"/>
                <a:gd name="T55" fmla="*/ 58 h 94"/>
                <a:gd name="T56" fmla="*/ 72 w 102"/>
                <a:gd name="T57" fmla="*/ 53 h 94"/>
                <a:gd name="T58" fmla="*/ 64 w 102"/>
                <a:gd name="T59" fmla="*/ 49 h 94"/>
                <a:gd name="T60" fmla="*/ 58 w 102"/>
                <a:gd name="T61" fmla="*/ 46 h 94"/>
                <a:gd name="T62" fmla="*/ 53 w 102"/>
                <a:gd name="T63" fmla="*/ 44 h 94"/>
                <a:gd name="T64" fmla="*/ 46 w 102"/>
                <a:gd name="T65" fmla="*/ 43 h 94"/>
                <a:gd name="T66" fmla="*/ 41 w 102"/>
                <a:gd name="T67" fmla="*/ 41 h 94"/>
                <a:gd name="T68" fmla="*/ 35 w 102"/>
                <a:gd name="T69" fmla="*/ 39 h 94"/>
                <a:gd name="T70" fmla="*/ 29 w 102"/>
                <a:gd name="T71" fmla="*/ 39 h 94"/>
                <a:gd name="T72" fmla="*/ 23 w 102"/>
                <a:gd name="T73" fmla="*/ 38 h 94"/>
                <a:gd name="T74" fmla="*/ 18 w 102"/>
                <a:gd name="T75" fmla="*/ 37 h 94"/>
                <a:gd name="T76" fmla="*/ 0 w 102"/>
                <a:gd name="T7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" h="94">
                  <a:moveTo>
                    <a:pt x="0" y="0"/>
                  </a:moveTo>
                  <a:lnTo>
                    <a:pt x="4" y="5"/>
                  </a:lnTo>
                  <a:lnTo>
                    <a:pt x="8" y="10"/>
                  </a:lnTo>
                  <a:lnTo>
                    <a:pt x="14" y="15"/>
                  </a:lnTo>
                  <a:lnTo>
                    <a:pt x="23" y="20"/>
                  </a:lnTo>
                  <a:lnTo>
                    <a:pt x="28" y="22"/>
                  </a:lnTo>
                  <a:lnTo>
                    <a:pt x="34" y="23"/>
                  </a:lnTo>
                  <a:lnTo>
                    <a:pt x="38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0"/>
                  </a:lnTo>
                  <a:lnTo>
                    <a:pt x="57" y="33"/>
                  </a:lnTo>
                  <a:lnTo>
                    <a:pt x="61" y="35"/>
                  </a:lnTo>
                  <a:lnTo>
                    <a:pt x="72" y="41"/>
                  </a:lnTo>
                  <a:lnTo>
                    <a:pt x="81" y="49"/>
                  </a:lnTo>
                  <a:lnTo>
                    <a:pt x="89" y="57"/>
                  </a:lnTo>
                  <a:lnTo>
                    <a:pt x="95" y="67"/>
                  </a:lnTo>
                  <a:lnTo>
                    <a:pt x="97" y="73"/>
                  </a:lnTo>
                  <a:lnTo>
                    <a:pt x="99" y="80"/>
                  </a:lnTo>
                  <a:lnTo>
                    <a:pt x="101" y="87"/>
                  </a:lnTo>
                  <a:lnTo>
                    <a:pt x="102" y="94"/>
                  </a:lnTo>
                  <a:lnTo>
                    <a:pt x="97" y="91"/>
                  </a:lnTo>
                  <a:lnTo>
                    <a:pt x="96" y="87"/>
                  </a:lnTo>
                  <a:lnTo>
                    <a:pt x="94" y="81"/>
                  </a:lnTo>
                  <a:lnTo>
                    <a:pt x="93" y="76"/>
                  </a:lnTo>
                  <a:lnTo>
                    <a:pt x="90" y="72"/>
                  </a:lnTo>
                  <a:lnTo>
                    <a:pt x="86" y="64"/>
                  </a:lnTo>
                  <a:lnTo>
                    <a:pt x="79" y="58"/>
                  </a:lnTo>
                  <a:lnTo>
                    <a:pt x="72" y="53"/>
                  </a:lnTo>
                  <a:lnTo>
                    <a:pt x="64" y="49"/>
                  </a:lnTo>
                  <a:lnTo>
                    <a:pt x="58" y="46"/>
                  </a:lnTo>
                  <a:lnTo>
                    <a:pt x="53" y="44"/>
                  </a:lnTo>
                  <a:lnTo>
                    <a:pt x="46" y="43"/>
                  </a:lnTo>
                  <a:lnTo>
                    <a:pt x="41" y="41"/>
                  </a:lnTo>
                  <a:lnTo>
                    <a:pt x="35" y="39"/>
                  </a:lnTo>
                  <a:lnTo>
                    <a:pt x="29" y="39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00" name="Freeform 168"/>
            <p:cNvSpPr>
              <a:spLocks/>
            </p:cNvSpPr>
            <p:nvPr/>
          </p:nvSpPr>
          <p:spPr bwMode="auto">
            <a:xfrm>
              <a:off x="3952" y="271"/>
              <a:ext cx="170" cy="183"/>
            </a:xfrm>
            <a:custGeom>
              <a:avLst/>
              <a:gdLst>
                <a:gd name="T0" fmla="*/ 0 w 103"/>
                <a:gd name="T1" fmla="*/ 0 h 113"/>
                <a:gd name="T2" fmla="*/ 4 w 103"/>
                <a:gd name="T3" fmla="*/ 7 h 113"/>
                <a:gd name="T4" fmla="*/ 11 w 103"/>
                <a:gd name="T5" fmla="*/ 14 h 113"/>
                <a:gd name="T6" fmla="*/ 19 w 103"/>
                <a:gd name="T7" fmla="*/ 21 h 113"/>
                <a:gd name="T8" fmla="*/ 27 w 103"/>
                <a:gd name="T9" fmla="*/ 24 h 113"/>
                <a:gd name="T10" fmla="*/ 33 w 103"/>
                <a:gd name="T11" fmla="*/ 27 h 113"/>
                <a:gd name="T12" fmla="*/ 38 w 103"/>
                <a:gd name="T13" fmla="*/ 28 h 113"/>
                <a:gd name="T14" fmla="*/ 43 w 103"/>
                <a:gd name="T15" fmla="*/ 30 h 113"/>
                <a:gd name="T16" fmla="*/ 49 w 103"/>
                <a:gd name="T17" fmla="*/ 32 h 113"/>
                <a:gd name="T18" fmla="*/ 55 w 103"/>
                <a:gd name="T19" fmla="*/ 34 h 113"/>
                <a:gd name="T20" fmla="*/ 61 w 103"/>
                <a:gd name="T21" fmla="*/ 36 h 113"/>
                <a:gd name="T22" fmla="*/ 66 w 103"/>
                <a:gd name="T23" fmla="*/ 38 h 113"/>
                <a:gd name="T24" fmla="*/ 71 w 103"/>
                <a:gd name="T25" fmla="*/ 40 h 113"/>
                <a:gd name="T26" fmla="*/ 80 w 103"/>
                <a:gd name="T27" fmla="*/ 46 h 113"/>
                <a:gd name="T28" fmla="*/ 87 w 103"/>
                <a:gd name="T29" fmla="*/ 52 h 113"/>
                <a:gd name="T30" fmla="*/ 92 w 103"/>
                <a:gd name="T31" fmla="*/ 59 h 113"/>
                <a:gd name="T32" fmla="*/ 96 w 103"/>
                <a:gd name="T33" fmla="*/ 68 h 113"/>
                <a:gd name="T34" fmla="*/ 101 w 103"/>
                <a:gd name="T35" fmla="*/ 80 h 113"/>
                <a:gd name="T36" fmla="*/ 103 w 103"/>
                <a:gd name="T37" fmla="*/ 90 h 113"/>
                <a:gd name="T38" fmla="*/ 103 w 103"/>
                <a:gd name="T39" fmla="*/ 100 h 113"/>
                <a:gd name="T40" fmla="*/ 102 w 103"/>
                <a:gd name="T41" fmla="*/ 111 h 113"/>
                <a:gd name="T42" fmla="*/ 99 w 103"/>
                <a:gd name="T43" fmla="*/ 113 h 113"/>
                <a:gd name="T44" fmla="*/ 99 w 103"/>
                <a:gd name="T45" fmla="*/ 105 h 113"/>
                <a:gd name="T46" fmla="*/ 99 w 103"/>
                <a:gd name="T47" fmla="*/ 95 h 113"/>
                <a:gd name="T48" fmla="*/ 96 w 103"/>
                <a:gd name="T49" fmla="*/ 84 h 113"/>
                <a:gd name="T50" fmla="*/ 93 w 103"/>
                <a:gd name="T51" fmla="*/ 75 h 113"/>
                <a:gd name="T52" fmla="*/ 89 w 103"/>
                <a:gd name="T53" fmla="*/ 67 h 113"/>
                <a:gd name="T54" fmla="*/ 86 w 103"/>
                <a:gd name="T55" fmla="*/ 61 h 113"/>
                <a:gd name="T56" fmla="*/ 80 w 103"/>
                <a:gd name="T57" fmla="*/ 57 h 113"/>
                <a:gd name="T58" fmla="*/ 73 w 103"/>
                <a:gd name="T59" fmla="*/ 52 h 113"/>
                <a:gd name="T60" fmla="*/ 68 w 103"/>
                <a:gd name="T61" fmla="*/ 50 h 113"/>
                <a:gd name="T62" fmla="*/ 62 w 103"/>
                <a:gd name="T63" fmla="*/ 47 h 113"/>
                <a:gd name="T64" fmla="*/ 54 w 103"/>
                <a:gd name="T65" fmla="*/ 46 h 113"/>
                <a:gd name="T66" fmla="*/ 46 w 103"/>
                <a:gd name="T67" fmla="*/ 44 h 113"/>
                <a:gd name="T68" fmla="*/ 38 w 103"/>
                <a:gd name="T69" fmla="*/ 43 h 113"/>
                <a:gd name="T70" fmla="*/ 30 w 103"/>
                <a:gd name="T71" fmla="*/ 40 h 113"/>
                <a:gd name="T72" fmla="*/ 23 w 103"/>
                <a:gd name="T73" fmla="*/ 39 h 113"/>
                <a:gd name="T74" fmla="*/ 16 w 103"/>
                <a:gd name="T75" fmla="*/ 38 h 113"/>
                <a:gd name="T76" fmla="*/ 0 w 103"/>
                <a:gd name="T7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113">
                  <a:moveTo>
                    <a:pt x="0" y="0"/>
                  </a:moveTo>
                  <a:lnTo>
                    <a:pt x="4" y="7"/>
                  </a:lnTo>
                  <a:lnTo>
                    <a:pt x="11" y="14"/>
                  </a:lnTo>
                  <a:lnTo>
                    <a:pt x="19" y="21"/>
                  </a:lnTo>
                  <a:lnTo>
                    <a:pt x="27" y="24"/>
                  </a:lnTo>
                  <a:lnTo>
                    <a:pt x="33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9" y="32"/>
                  </a:lnTo>
                  <a:lnTo>
                    <a:pt x="55" y="34"/>
                  </a:lnTo>
                  <a:lnTo>
                    <a:pt x="61" y="36"/>
                  </a:lnTo>
                  <a:lnTo>
                    <a:pt x="66" y="38"/>
                  </a:lnTo>
                  <a:lnTo>
                    <a:pt x="71" y="40"/>
                  </a:lnTo>
                  <a:lnTo>
                    <a:pt x="80" y="46"/>
                  </a:lnTo>
                  <a:lnTo>
                    <a:pt x="87" y="52"/>
                  </a:lnTo>
                  <a:lnTo>
                    <a:pt x="92" y="59"/>
                  </a:lnTo>
                  <a:lnTo>
                    <a:pt x="96" y="68"/>
                  </a:lnTo>
                  <a:lnTo>
                    <a:pt x="101" y="80"/>
                  </a:lnTo>
                  <a:lnTo>
                    <a:pt x="103" y="90"/>
                  </a:lnTo>
                  <a:lnTo>
                    <a:pt x="103" y="100"/>
                  </a:lnTo>
                  <a:lnTo>
                    <a:pt x="102" y="111"/>
                  </a:lnTo>
                  <a:lnTo>
                    <a:pt x="99" y="113"/>
                  </a:lnTo>
                  <a:lnTo>
                    <a:pt x="99" y="105"/>
                  </a:lnTo>
                  <a:lnTo>
                    <a:pt x="99" y="95"/>
                  </a:lnTo>
                  <a:lnTo>
                    <a:pt x="96" y="84"/>
                  </a:lnTo>
                  <a:lnTo>
                    <a:pt x="93" y="75"/>
                  </a:lnTo>
                  <a:lnTo>
                    <a:pt x="89" y="67"/>
                  </a:lnTo>
                  <a:lnTo>
                    <a:pt x="86" y="61"/>
                  </a:lnTo>
                  <a:lnTo>
                    <a:pt x="80" y="57"/>
                  </a:lnTo>
                  <a:lnTo>
                    <a:pt x="73" y="52"/>
                  </a:lnTo>
                  <a:lnTo>
                    <a:pt x="68" y="50"/>
                  </a:lnTo>
                  <a:lnTo>
                    <a:pt x="62" y="47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38" y="43"/>
                  </a:lnTo>
                  <a:lnTo>
                    <a:pt x="30" y="40"/>
                  </a:lnTo>
                  <a:lnTo>
                    <a:pt x="23" y="39"/>
                  </a:lnTo>
                  <a:lnTo>
                    <a:pt x="1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01" name="Freeform 169"/>
            <p:cNvSpPr>
              <a:spLocks/>
            </p:cNvSpPr>
            <p:nvPr/>
          </p:nvSpPr>
          <p:spPr bwMode="auto">
            <a:xfrm>
              <a:off x="3890" y="144"/>
              <a:ext cx="164" cy="441"/>
            </a:xfrm>
            <a:custGeom>
              <a:avLst/>
              <a:gdLst>
                <a:gd name="T0" fmla="*/ 56 w 102"/>
                <a:gd name="T1" fmla="*/ 115 h 269"/>
                <a:gd name="T2" fmla="*/ 100 w 102"/>
                <a:gd name="T3" fmla="*/ 212 h 269"/>
                <a:gd name="T4" fmla="*/ 102 w 102"/>
                <a:gd name="T5" fmla="*/ 220 h 269"/>
                <a:gd name="T6" fmla="*/ 102 w 102"/>
                <a:gd name="T7" fmla="*/ 228 h 269"/>
                <a:gd name="T8" fmla="*/ 100 w 102"/>
                <a:gd name="T9" fmla="*/ 236 h 269"/>
                <a:gd name="T10" fmla="*/ 96 w 102"/>
                <a:gd name="T11" fmla="*/ 243 h 269"/>
                <a:gd name="T12" fmla="*/ 91 w 102"/>
                <a:gd name="T13" fmla="*/ 250 h 269"/>
                <a:gd name="T14" fmla="*/ 86 w 102"/>
                <a:gd name="T15" fmla="*/ 257 h 269"/>
                <a:gd name="T16" fmla="*/ 79 w 102"/>
                <a:gd name="T17" fmla="*/ 262 h 269"/>
                <a:gd name="T18" fmla="*/ 72 w 102"/>
                <a:gd name="T19" fmla="*/ 266 h 269"/>
                <a:gd name="T20" fmla="*/ 67 w 102"/>
                <a:gd name="T21" fmla="*/ 268 h 269"/>
                <a:gd name="T22" fmla="*/ 63 w 102"/>
                <a:gd name="T23" fmla="*/ 268 h 269"/>
                <a:gd name="T24" fmla="*/ 58 w 102"/>
                <a:gd name="T25" fmla="*/ 269 h 269"/>
                <a:gd name="T26" fmla="*/ 55 w 102"/>
                <a:gd name="T27" fmla="*/ 268 h 269"/>
                <a:gd name="T28" fmla="*/ 50 w 102"/>
                <a:gd name="T29" fmla="*/ 267 h 269"/>
                <a:gd name="T30" fmla="*/ 47 w 102"/>
                <a:gd name="T31" fmla="*/ 265 h 269"/>
                <a:gd name="T32" fmla="*/ 44 w 102"/>
                <a:gd name="T33" fmla="*/ 261 h 269"/>
                <a:gd name="T34" fmla="*/ 42 w 102"/>
                <a:gd name="T35" fmla="*/ 258 h 269"/>
                <a:gd name="T36" fmla="*/ 40 w 102"/>
                <a:gd name="T37" fmla="*/ 251 h 269"/>
                <a:gd name="T38" fmla="*/ 40 w 102"/>
                <a:gd name="T39" fmla="*/ 243 h 269"/>
                <a:gd name="T40" fmla="*/ 42 w 102"/>
                <a:gd name="T41" fmla="*/ 235 h 269"/>
                <a:gd name="T42" fmla="*/ 45 w 102"/>
                <a:gd name="T43" fmla="*/ 227 h 269"/>
                <a:gd name="T44" fmla="*/ 50 w 102"/>
                <a:gd name="T45" fmla="*/ 219 h 269"/>
                <a:gd name="T46" fmla="*/ 55 w 102"/>
                <a:gd name="T47" fmla="*/ 213 h 269"/>
                <a:gd name="T48" fmla="*/ 62 w 102"/>
                <a:gd name="T49" fmla="*/ 207 h 269"/>
                <a:gd name="T50" fmla="*/ 67 w 102"/>
                <a:gd name="T51" fmla="*/ 204 h 269"/>
                <a:gd name="T52" fmla="*/ 73 w 102"/>
                <a:gd name="T53" fmla="*/ 201 h 269"/>
                <a:gd name="T54" fmla="*/ 79 w 102"/>
                <a:gd name="T55" fmla="*/ 200 h 269"/>
                <a:gd name="T56" fmla="*/ 83 w 102"/>
                <a:gd name="T57" fmla="*/ 200 h 269"/>
                <a:gd name="T58" fmla="*/ 88 w 102"/>
                <a:gd name="T59" fmla="*/ 200 h 269"/>
                <a:gd name="T60" fmla="*/ 0 w 102"/>
                <a:gd name="T61" fmla="*/ 2 h 269"/>
                <a:gd name="T62" fmla="*/ 5 w 102"/>
                <a:gd name="T63" fmla="*/ 0 h 269"/>
                <a:gd name="T64" fmla="*/ 22 w 102"/>
                <a:gd name="T65" fmla="*/ 40 h 269"/>
                <a:gd name="T66" fmla="*/ 40 w 102"/>
                <a:gd name="T67" fmla="*/ 77 h 269"/>
                <a:gd name="T68" fmla="*/ 56 w 102"/>
                <a:gd name="T69" fmla="*/ 11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269">
                  <a:moveTo>
                    <a:pt x="56" y="115"/>
                  </a:moveTo>
                  <a:lnTo>
                    <a:pt x="100" y="212"/>
                  </a:lnTo>
                  <a:lnTo>
                    <a:pt x="102" y="220"/>
                  </a:lnTo>
                  <a:lnTo>
                    <a:pt x="102" y="228"/>
                  </a:lnTo>
                  <a:lnTo>
                    <a:pt x="100" y="236"/>
                  </a:lnTo>
                  <a:lnTo>
                    <a:pt x="96" y="243"/>
                  </a:lnTo>
                  <a:lnTo>
                    <a:pt x="91" y="250"/>
                  </a:lnTo>
                  <a:lnTo>
                    <a:pt x="86" y="257"/>
                  </a:lnTo>
                  <a:lnTo>
                    <a:pt x="79" y="262"/>
                  </a:lnTo>
                  <a:lnTo>
                    <a:pt x="72" y="266"/>
                  </a:lnTo>
                  <a:lnTo>
                    <a:pt x="67" y="268"/>
                  </a:lnTo>
                  <a:lnTo>
                    <a:pt x="63" y="268"/>
                  </a:lnTo>
                  <a:lnTo>
                    <a:pt x="58" y="269"/>
                  </a:lnTo>
                  <a:lnTo>
                    <a:pt x="55" y="268"/>
                  </a:lnTo>
                  <a:lnTo>
                    <a:pt x="50" y="267"/>
                  </a:lnTo>
                  <a:lnTo>
                    <a:pt x="47" y="265"/>
                  </a:lnTo>
                  <a:lnTo>
                    <a:pt x="44" y="261"/>
                  </a:lnTo>
                  <a:lnTo>
                    <a:pt x="42" y="258"/>
                  </a:lnTo>
                  <a:lnTo>
                    <a:pt x="40" y="251"/>
                  </a:lnTo>
                  <a:lnTo>
                    <a:pt x="40" y="243"/>
                  </a:lnTo>
                  <a:lnTo>
                    <a:pt x="42" y="235"/>
                  </a:lnTo>
                  <a:lnTo>
                    <a:pt x="45" y="227"/>
                  </a:lnTo>
                  <a:lnTo>
                    <a:pt x="50" y="219"/>
                  </a:lnTo>
                  <a:lnTo>
                    <a:pt x="55" y="213"/>
                  </a:lnTo>
                  <a:lnTo>
                    <a:pt x="62" y="207"/>
                  </a:lnTo>
                  <a:lnTo>
                    <a:pt x="67" y="204"/>
                  </a:lnTo>
                  <a:lnTo>
                    <a:pt x="73" y="201"/>
                  </a:lnTo>
                  <a:lnTo>
                    <a:pt x="79" y="200"/>
                  </a:lnTo>
                  <a:lnTo>
                    <a:pt x="83" y="200"/>
                  </a:lnTo>
                  <a:lnTo>
                    <a:pt x="88" y="200"/>
                  </a:lnTo>
                  <a:lnTo>
                    <a:pt x="0" y="2"/>
                  </a:lnTo>
                  <a:lnTo>
                    <a:pt x="5" y="0"/>
                  </a:lnTo>
                  <a:lnTo>
                    <a:pt x="22" y="40"/>
                  </a:lnTo>
                  <a:lnTo>
                    <a:pt x="40" y="77"/>
                  </a:lnTo>
                  <a:lnTo>
                    <a:pt x="56" y="11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602" name="Freeform 170"/>
          <p:cNvSpPr>
            <a:spLocks/>
          </p:cNvSpPr>
          <p:nvPr/>
        </p:nvSpPr>
        <p:spPr bwMode="auto">
          <a:xfrm>
            <a:off x="9708323" y="2436813"/>
            <a:ext cx="327025" cy="466725"/>
          </a:xfrm>
          <a:custGeom>
            <a:avLst/>
            <a:gdLst>
              <a:gd name="T0" fmla="*/ 211 w 211"/>
              <a:gd name="T1" fmla="*/ 18 h 212"/>
              <a:gd name="T2" fmla="*/ 90 w 211"/>
              <a:gd name="T3" fmla="*/ 0 h 212"/>
              <a:gd name="T4" fmla="*/ 70 w 211"/>
              <a:gd name="T5" fmla="*/ 148 h 212"/>
              <a:gd name="T6" fmla="*/ 67 w 211"/>
              <a:gd name="T7" fmla="*/ 145 h 212"/>
              <a:gd name="T8" fmla="*/ 62 w 211"/>
              <a:gd name="T9" fmla="*/ 143 h 212"/>
              <a:gd name="T10" fmla="*/ 57 w 211"/>
              <a:gd name="T11" fmla="*/ 142 h 212"/>
              <a:gd name="T12" fmla="*/ 51 w 211"/>
              <a:gd name="T13" fmla="*/ 140 h 212"/>
              <a:gd name="T14" fmla="*/ 44 w 211"/>
              <a:gd name="T15" fmla="*/ 140 h 212"/>
              <a:gd name="T16" fmla="*/ 36 w 211"/>
              <a:gd name="T17" fmla="*/ 142 h 212"/>
              <a:gd name="T18" fmla="*/ 27 w 211"/>
              <a:gd name="T19" fmla="*/ 145 h 212"/>
              <a:gd name="T20" fmla="*/ 20 w 211"/>
              <a:gd name="T21" fmla="*/ 148 h 212"/>
              <a:gd name="T22" fmla="*/ 13 w 211"/>
              <a:gd name="T23" fmla="*/ 153 h 212"/>
              <a:gd name="T24" fmla="*/ 7 w 211"/>
              <a:gd name="T25" fmla="*/ 159 h 212"/>
              <a:gd name="T26" fmla="*/ 2 w 211"/>
              <a:gd name="T27" fmla="*/ 165 h 212"/>
              <a:gd name="T28" fmla="*/ 0 w 211"/>
              <a:gd name="T29" fmla="*/ 171 h 212"/>
              <a:gd name="T30" fmla="*/ 0 w 211"/>
              <a:gd name="T31" fmla="*/ 176 h 212"/>
              <a:gd name="T32" fmla="*/ 1 w 211"/>
              <a:gd name="T33" fmla="*/ 181 h 212"/>
              <a:gd name="T34" fmla="*/ 2 w 211"/>
              <a:gd name="T35" fmla="*/ 184 h 212"/>
              <a:gd name="T36" fmla="*/ 5 w 211"/>
              <a:gd name="T37" fmla="*/ 188 h 212"/>
              <a:gd name="T38" fmla="*/ 8 w 211"/>
              <a:gd name="T39" fmla="*/ 191 h 212"/>
              <a:gd name="T40" fmla="*/ 12 w 211"/>
              <a:gd name="T41" fmla="*/ 193 h 212"/>
              <a:gd name="T42" fmla="*/ 16 w 211"/>
              <a:gd name="T43" fmla="*/ 194 h 212"/>
              <a:gd name="T44" fmla="*/ 21 w 211"/>
              <a:gd name="T45" fmla="*/ 196 h 212"/>
              <a:gd name="T46" fmla="*/ 29 w 211"/>
              <a:gd name="T47" fmla="*/ 197 h 212"/>
              <a:gd name="T48" fmla="*/ 37 w 211"/>
              <a:gd name="T49" fmla="*/ 196 h 212"/>
              <a:gd name="T50" fmla="*/ 46 w 211"/>
              <a:gd name="T51" fmla="*/ 192 h 212"/>
              <a:gd name="T52" fmla="*/ 53 w 211"/>
              <a:gd name="T53" fmla="*/ 189 h 212"/>
              <a:gd name="T54" fmla="*/ 60 w 211"/>
              <a:gd name="T55" fmla="*/ 184 h 212"/>
              <a:gd name="T56" fmla="*/ 67 w 211"/>
              <a:gd name="T57" fmla="*/ 178 h 212"/>
              <a:gd name="T58" fmla="*/ 70 w 211"/>
              <a:gd name="T59" fmla="*/ 173 h 212"/>
              <a:gd name="T60" fmla="*/ 73 w 211"/>
              <a:gd name="T61" fmla="*/ 165 h 212"/>
              <a:gd name="T62" fmla="*/ 91 w 211"/>
              <a:gd name="T63" fmla="*/ 36 h 212"/>
              <a:gd name="T64" fmla="*/ 201 w 211"/>
              <a:gd name="T65" fmla="*/ 53 h 212"/>
              <a:gd name="T66" fmla="*/ 185 w 211"/>
              <a:gd name="T67" fmla="*/ 166 h 212"/>
              <a:gd name="T68" fmla="*/ 181 w 211"/>
              <a:gd name="T69" fmla="*/ 162 h 212"/>
              <a:gd name="T70" fmla="*/ 178 w 211"/>
              <a:gd name="T71" fmla="*/ 160 h 212"/>
              <a:gd name="T72" fmla="*/ 172 w 211"/>
              <a:gd name="T73" fmla="*/ 159 h 212"/>
              <a:gd name="T74" fmla="*/ 166 w 211"/>
              <a:gd name="T75" fmla="*/ 158 h 212"/>
              <a:gd name="T76" fmla="*/ 159 w 211"/>
              <a:gd name="T77" fmla="*/ 158 h 212"/>
              <a:gd name="T78" fmla="*/ 151 w 211"/>
              <a:gd name="T79" fmla="*/ 159 h 212"/>
              <a:gd name="T80" fmla="*/ 143 w 211"/>
              <a:gd name="T81" fmla="*/ 162 h 212"/>
              <a:gd name="T82" fmla="*/ 135 w 211"/>
              <a:gd name="T83" fmla="*/ 166 h 212"/>
              <a:gd name="T84" fmla="*/ 128 w 211"/>
              <a:gd name="T85" fmla="*/ 170 h 212"/>
              <a:gd name="T86" fmla="*/ 122 w 211"/>
              <a:gd name="T87" fmla="*/ 176 h 212"/>
              <a:gd name="T88" fmla="*/ 118 w 211"/>
              <a:gd name="T89" fmla="*/ 182 h 212"/>
              <a:gd name="T90" fmla="*/ 115 w 211"/>
              <a:gd name="T91" fmla="*/ 189 h 212"/>
              <a:gd name="T92" fmla="*/ 115 w 211"/>
              <a:gd name="T93" fmla="*/ 193 h 212"/>
              <a:gd name="T94" fmla="*/ 117 w 211"/>
              <a:gd name="T95" fmla="*/ 198 h 212"/>
              <a:gd name="T96" fmla="*/ 119 w 211"/>
              <a:gd name="T97" fmla="*/ 201 h 212"/>
              <a:gd name="T98" fmla="*/ 121 w 211"/>
              <a:gd name="T99" fmla="*/ 205 h 212"/>
              <a:gd name="T100" fmla="*/ 125 w 211"/>
              <a:gd name="T101" fmla="*/ 207 h 212"/>
              <a:gd name="T102" fmla="*/ 128 w 211"/>
              <a:gd name="T103" fmla="*/ 209 h 212"/>
              <a:gd name="T104" fmla="*/ 132 w 211"/>
              <a:gd name="T105" fmla="*/ 211 h 212"/>
              <a:gd name="T106" fmla="*/ 136 w 211"/>
              <a:gd name="T107" fmla="*/ 212 h 212"/>
              <a:gd name="T108" fmla="*/ 144 w 211"/>
              <a:gd name="T109" fmla="*/ 212 h 212"/>
              <a:gd name="T110" fmla="*/ 153 w 211"/>
              <a:gd name="T111" fmla="*/ 211 h 212"/>
              <a:gd name="T112" fmla="*/ 161 w 211"/>
              <a:gd name="T113" fmla="*/ 209 h 212"/>
              <a:gd name="T114" fmla="*/ 170 w 211"/>
              <a:gd name="T115" fmla="*/ 206 h 212"/>
              <a:gd name="T116" fmla="*/ 176 w 211"/>
              <a:gd name="T117" fmla="*/ 201 h 212"/>
              <a:gd name="T118" fmla="*/ 182 w 211"/>
              <a:gd name="T119" fmla="*/ 196 h 212"/>
              <a:gd name="T120" fmla="*/ 187 w 211"/>
              <a:gd name="T121" fmla="*/ 190 h 212"/>
              <a:gd name="T122" fmla="*/ 189 w 211"/>
              <a:gd name="T123" fmla="*/ 182 h 212"/>
              <a:gd name="T124" fmla="*/ 211 w 211"/>
              <a:gd name="T125" fmla="*/ 1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1" h="212">
                <a:moveTo>
                  <a:pt x="211" y="18"/>
                </a:moveTo>
                <a:lnTo>
                  <a:pt x="90" y="0"/>
                </a:lnTo>
                <a:lnTo>
                  <a:pt x="70" y="148"/>
                </a:lnTo>
                <a:lnTo>
                  <a:pt x="67" y="145"/>
                </a:lnTo>
                <a:lnTo>
                  <a:pt x="62" y="143"/>
                </a:lnTo>
                <a:lnTo>
                  <a:pt x="57" y="142"/>
                </a:lnTo>
                <a:lnTo>
                  <a:pt x="51" y="140"/>
                </a:lnTo>
                <a:lnTo>
                  <a:pt x="44" y="140"/>
                </a:lnTo>
                <a:lnTo>
                  <a:pt x="36" y="142"/>
                </a:lnTo>
                <a:lnTo>
                  <a:pt x="27" y="145"/>
                </a:lnTo>
                <a:lnTo>
                  <a:pt x="20" y="148"/>
                </a:lnTo>
                <a:lnTo>
                  <a:pt x="13" y="153"/>
                </a:lnTo>
                <a:lnTo>
                  <a:pt x="7" y="159"/>
                </a:lnTo>
                <a:lnTo>
                  <a:pt x="2" y="165"/>
                </a:lnTo>
                <a:lnTo>
                  <a:pt x="0" y="171"/>
                </a:lnTo>
                <a:lnTo>
                  <a:pt x="0" y="176"/>
                </a:lnTo>
                <a:lnTo>
                  <a:pt x="1" y="181"/>
                </a:lnTo>
                <a:lnTo>
                  <a:pt x="2" y="184"/>
                </a:lnTo>
                <a:lnTo>
                  <a:pt x="5" y="188"/>
                </a:lnTo>
                <a:lnTo>
                  <a:pt x="8" y="191"/>
                </a:lnTo>
                <a:lnTo>
                  <a:pt x="12" y="193"/>
                </a:lnTo>
                <a:lnTo>
                  <a:pt x="16" y="194"/>
                </a:lnTo>
                <a:lnTo>
                  <a:pt x="21" y="196"/>
                </a:lnTo>
                <a:lnTo>
                  <a:pt x="29" y="197"/>
                </a:lnTo>
                <a:lnTo>
                  <a:pt x="37" y="196"/>
                </a:lnTo>
                <a:lnTo>
                  <a:pt x="46" y="192"/>
                </a:lnTo>
                <a:lnTo>
                  <a:pt x="53" y="189"/>
                </a:lnTo>
                <a:lnTo>
                  <a:pt x="60" y="184"/>
                </a:lnTo>
                <a:lnTo>
                  <a:pt x="67" y="178"/>
                </a:lnTo>
                <a:lnTo>
                  <a:pt x="70" y="173"/>
                </a:lnTo>
                <a:lnTo>
                  <a:pt x="73" y="165"/>
                </a:lnTo>
                <a:lnTo>
                  <a:pt x="91" y="36"/>
                </a:lnTo>
                <a:lnTo>
                  <a:pt x="201" y="53"/>
                </a:lnTo>
                <a:lnTo>
                  <a:pt x="185" y="166"/>
                </a:lnTo>
                <a:lnTo>
                  <a:pt x="181" y="162"/>
                </a:lnTo>
                <a:lnTo>
                  <a:pt x="178" y="160"/>
                </a:lnTo>
                <a:lnTo>
                  <a:pt x="172" y="159"/>
                </a:lnTo>
                <a:lnTo>
                  <a:pt x="166" y="158"/>
                </a:lnTo>
                <a:lnTo>
                  <a:pt x="159" y="158"/>
                </a:lnTo>
                <a:lnTo>
                  <a:pt x="151" y="159"/>
                </a:lnTo>
                <a:lnTo>
                  <a:pt x="143" y="162"/>
                </a:lnTo>
                <a:lnTo>
                  <a:pt x="135" y="166"/>
                </a:lnTo>
                <a:lnTo>
                  <a:pt x="128" y="170"/>
                </a:lnTo>
                <a:lnTo>
                  <a:pt x="122" y="176"/>
                </a:lnTo>
                <a:lnTo>
                  <a:pt x="118" y="182"/>
                </a:lnTo>
                <a:lnTo>
                  <a:pt x="115" y="189"/>
                </a:lnTo>
                <a:lnTo>
                  <a:pt x="115" y="193"/>
                </a:lnTo>
                <a:lnTo>
                  <a:pt x="117" y="198"/>
                </a:lnTo>
                <a:lnTo>
                  <a:pt x="119" y="201"/>
                </a:lnTo>
                <a:lnTo>
                  <a:pt x="121" y="205"/>
                </a:lnTo>
                <a:lnTo>
                  <a:pt x="125" y="207"/>
                </a:lnTo>
                <a:lnTo>
                  <a:pt x="128" y="209"/>
                </a:lnTo>
                <a:lnTo>
                  <a:pt x="132" y="211"/>
                </a:lnTo>
                <a:lnTo>
                  <a:pt x="136" y="212"/>
                </a:lnTo>
                <a:lnTo>
                  <a:pt x="144" y="212"/>
                </a:lnTo>
                <a:lnTo>
                  <a:pt x="153" y="211"/>
                </a:lnTo>
                <a:lnTo>
                  <a:pt x="161" y="209"/>
                </a:lnTo>
                <a:lnTo>
                  <a:pt x="170" y="206"/>
                </a:lnTo>
                <a:lnTo>
                  <a:pt x="176" y="201"/>
                </a:lnTo>
                <a:lnTo>
                  <a:pt x="182" y="196"/>
                </a:lnTo>
                <a:lnTo>
                  <a:pt x="187" y="190"/>
                </a:lnTo>
                <a:lnTo>
                  <a:pt x="189" y="182"/>
                </a:lnTo>
                <a:lnTo>
                  <a:pt x="211" y="18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603" name="Freeform 171"/>
          <p:cNvSpPr>
            <a:spLocks/>
          </p:cNvSpPr>
          <p:nvPr/>
        </p:nvSpPr>
        <p:spPr bwMode="auto">
          <a:xfrm>
            <a:off x="11039231" y="1587745"/>
            <a:ext cx="479425" cy="280987"/>
          </a:xfrm>
          <a:custGeom>
            <a:avLst/>
            <a:gdLst>
              <a:gd name="T0" fmla="*/ 167 w 316"/>
              <a:gd name="T1" fmla="*/ 335 h 419"/>
              <a:gd name="T2" fmla="*/ 200 w 316"/>
              <a:gd name="T3" fmla="*/ 3 h 419"/>
              <a:gd name="T4" fmla="*/ 252 w 316"/>
              <a:gd name="T5" fmla="*/ 0 h 419"/>
              <a:gd name="T6" fmla="*/ 243 w 316"/>
              <a:gd name="T7" fmla="*/ 62 h 419"/>
              <a:gd name="T8" fmla="*/ 265 w 316"/>
              <a:gd name="T9" fmla="*/ 81 h 419"/>
              <a:gd name="T10" fmla="*/ 286 w 316"/>
              <a:gd name="T11" fmla="*/ 105 h 419"/>
              <a:gd name="T12" fmla="*/ 305 w 316"/>
              <a:gd name="T13" fmla="*/ 134 h 419"/>
              <a:gd name="T14" fmla="*/ 316 w 316"/>
              <a:gd name="T15" fmla="*/ 167 h 419"/>
              <a:gd name="T16" fmla="*/ 316 w 316"/>
              <a:gd name="T17" fmla="*/ 205 h 419"/>
              <a:gd name="T18" fmla="*/ 304 w 316"/>
              <a:gd name="T19" fmla="*/ 245 h 419"/>
              <a:gd name="T20" fmla="*/ 274 w 316"/>
              <a:gd name="T21" fmla="*/ 289 h 419"/>
              <a:gd name="T22" fmla="*/ 223 w 316"/>
              <a:gd name="T23" fmla="*/ 334 h 419"/>
              <a:gd name="T24" fmla="*/ 214 w 316"/>
              <a:gd name="T25" fmla="*/ 326 h 419"/>
              <a:gd name="T26" fmla="*/ 229 w 316"/>
              <a:gd name="T27" fmla="*/ 307 h 419"/>
              <a:gd name="T28" fmla="*/ 246 w 316"/>
              <a:gd name="T29" fmla="*/ 283 h 419"/>
              <a:gd name="T30" fmla="*/ 262 w 316"/>
              <a:gd name="T31" fmla="*/ 256 h 419"/>
              <a:gd name="T32" fmla="*/ 275 w 316"/>
              <a:gd name="T33" fmla="*/ 225 h 419"/>
              <a:gd name="T34" fmla="*/ 281 w 316"/>
              <a:gd name="T35" fmla="*/ 192 h 419"/>
              <a:gd name="T36" fmla="*/ 277 w 316"/>
              <a:gd name="T37" fmla="*/ 159 h 419"/>
              <a:gd name="T38" fmla="*/ 261 w 316"/>
              <a:gd name="T39" fmla="*/ 128 h 419"/>
              <a:gd name="T40" fmla="*/ 230 w 316"/>
              <a:gd name="T41" fmla="*/ 98 h 419"/>
              <a:gd name="T42" fmla="*/ 184 w 316"/>
              <a:gd name="T43" fmla="*/ 345 h 419"/>
              <a:gd name="T44" fmla="*/ 183 w 316"/>
              <a:gd name="T45" fmla="*/ 349 h 419"/>
              <a:gd name="T46" fmla="*/ 178 w 316"/>
              <a:gd name="T47" fmla="*/ 358 h 419"/>
              <a:gd name="T48" fmla="*/ 170 w 316"/>
              <a:gd name="T49" fmla="*/ 372 h 419"/>
              <a:gd name="T50" fmla="*/ 159 w 316"/>
              <a:gd name="T51" fmla="*/ 387 h 419"/>
              <a:gd name="T52" fmla="*/ 142 w 316"/>
              <a:gd name="T53" fmla="*/ 401 h 419"/>
              <a:gd name="T54" fmla="*/ 124 w 316"/>
              <a:gd name="T55" fmla="*/ 412 h 419"/>
              <a:gd name="T56" fmla="*/ 100 w 316"/>
              <a:gd name="T57" fmla="*/ 419 h 419"/>
              <a:gd name="T58" fmla="*/ 72 w 316"/>
              <a:gd name="T59" fmla="*/ 419 h 419"/>
              <a:gd name="T60" fmla="*/ 44 w 316"/>
              <a:gd name="T61" fmla="*/ 412 h 419"/>
              <a:gd name="T62" fmla="*/ 25 w 316"/>
              <a:gd name="T63" fmla="*/ 398 h 419"/>
              <a:gd name="T64" fmla="*/ 11 w 316"/>
              <a:gd name="T65" fmla="*/ 382 h 419"/>
              <a:gd name="T66" fmla="*/ 3 w 316"/>
              <a:gd name="T67" fmla="*/ 364 h 419"/>
              <a:gd name="T68" fmla="*/ 0 w 316"/>
              <a:gd name="T69" fmla="*/ 345 h 419"/>
              <a:gd name="T70" fmla="*/ 1 w 316"/>
              <a:gd name="T71" fmla="*/ 327 h 419"/>
              <a:gd name="T72" fmla="*/ 6 w 316"/>
              <a:gd name="T73" fmla="*/ 312 h 419"/>
              <a:gd name="T74" fmla="*/ 16 w 316"/>
              <a:gd name="T75" fmla="*/ 301 h 419"/>
              <a:gd name="T76" fmla="*/ 29 w 316"/>
              <a:gd name="T77" fmla="*/ 291 h 419"/>
              <a:gd name="T78" fmla="*/ 47 w 316"/>
              <a:gd name="T79" fmla="*/ 283 h 419"/>
              <a:gd name="T80" fmla="*/ 68 w 316"/>
              <a:gd name="T81" fmla="*/ 278 h 419"/>
              <a:gd name="T82" fmla="*/ 91 w 316"/>
              <a:gd name="T83" fmla="*/ 275 h 419"/>
              <a:gd name="T84" fmla="*/ 112 w 316"/>
              <a:gd name="T85" fmla="*/ 279 h 419"/>
              <a:gd name="T86" fmla="*/ 134 w 316"/>
              <a:gd name="T87" fmla="*/ 289 h 419"/>
              <a:gd name="T88" fmla="*/ 153 w 316"/>
              <a:gd name="T89" fmla="*/ 307 h 419"/>
              <a:gd name="T90" fmla="*/ 167 w 316"/>
              <a:gd name="T91" fmla="*/ 335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604" name="Freeform 172"/>
          <p:cNvSpPr>
            <a:spLocks/>
          </p:cNvSpPr>
          <p:nvPr/>
        </p:nvSpPr>
        <p:spPr bwMode="auto">
          <a:xfrm>
            <a:off x="11278944" y="4251265"/>
            <a:ext cx="447675" cy="447675"/>
          </a:xfrm>
          <a:custGeom>
            <a:avLst/>
            <a:gdLst>
              <a:gd name="T0" fmla="*/ 211 w 211"/>
              <a:gd name="T1" fmla="*/ 18 h 212"/>
              <a:gd name="T2" fmla="*/ 90 w 211"/>
              <a:gd name="T3" fmla="*/ 0 h 212"/>
              <a:gd name="T4" fmla="*/ 70 w 211"/>
              <a:gd name="T5" fmla="*/ 148 h 212"/>
              <a:gd name="T6" fmla="*/ 67 w 211"/>
              <a:gd name="T7" fmla="*/ 145 h 212"/>
              <a:gd name="T8" fmla="*/ 62 w 211"/>
              <a:gd name="T9" fmla="*/ 143 h 212"/>
              <a:gd name="T10" fmla="*/ 57 w 211"/>
              <a:gd name="T11" fmla="*/ 142 h 212"/>
              <a:gd name="T12" fmla="*/ 51 w 211"/>
              <a:gd name="T13" fmla="*/ 140 h 212"/>
              <a:gd name="T14" fmla="*/ 44 w 211"/>
              <a:gd name="T15" fmla="*/ 140 h 212"/>
              <a:gd name="T16" fmla="*/ 36 w 211"/>
              <a:gd name="T17" fmla="*/ 142 h 212"/>
              <a:gd name="T18" fmla="*/ 27 w 211"/>
              <a:gd name="T19" fmla="*/ 145 h 212"/>
              <a:gd name="T20" fmla="*/ 20 w 211"/>
              <a:gd name="T21" fmla="*/ 148 h 212"/>
              <a:gd name="T22" fmla="*/ 13 w 211"/>
              <a:gd name="T23" fmla="*/ 153 h 212"/>
              <a:gd name="T24" fmla="*/ 7 w 211"/>
              <a:gd name="T25" fmla="*/ 159 h 212"/>
              <a:gd name="T26" fmla="*/ 2 w 211"/>
              <a:gd name="T27" fmla="*/ 165 h 212"/>
              <a:gd name="T28" fmla="*/ 0 w 211"/>
              <a:gd name="T29" fmla="*/ 171 h 212"/>
              <a:gd name="T30" fmla="*/ 0 w 211"/>
              <a:gd name="T31" fmla="*/ 176 h 212"/>
              <a:gd name="T32" fmla="*/ 1 w 211"/>
              <a:gd name="T33" fmla="*/ 181 h 212"/>
              <a:gd name="T34" fmla="*/ 2 w 211"/>
              <a:gd name="T35" fmla="*/ 184 h 212"/>
              <a:gd name="T36" fmla="*/ 5 w 211"/>
              <a:gd name="T37" fmla="*/ 188 h 212"/>
              <a:gd name="T38" fmla="*/ 8 w 211"/>
              <a:gd name="T39" fmla="*/ 191 h 212"/>
              <a:gd name="T40" fmla="*/ 12 w 211"/>
              <a:gd name="T41" fmla="*/ 193 h 212"/>
              <a:gd name="T42" fmla="*/ 16 w 211"/>
              <a:gd name="T43" fmla="*/ 194 h 212"/>
              <a:gd name="T44" fmla="*/ 21 w 211"/>
              <a:gd name="T45" fmla="*/ 196 h 212"/>
              <a:gd name="T46" fmla="*/ 29 w 211"/>
              <a:gd name="T47" fmla="*/ 197 h 212"/>
              <a:gd name="T48" fmla="*/ 37 w 211"/>
              <a:gd name="T49" fmla="*/ 196 h 212"/>
              <a:gd name="T50" fmla="*/ 46 w 211"/>
              <a:gd name="T51" fmla="*/ 192 h 212"/>
              <a:gd name="T52" fmla="*/ 53 w 211"/>
              <a:gd name="T53" fmla="*/ 189 h 212"/>
              <a:gd name="T54" fmla="*/ 60 w 211"/>
              <a:gd name="T55" fmla="*/ 184 h 212"/>
              <a:gd name="T56" fmla="*/ 67 w 211"/>
              <a:gd name="T57" fmla="*/ 178 h 212"/>
              <a:gd name="T58" fmla="*/ 70 w 211"/>
              <a:gd name="T59" fmla="*/ 173 h 212"/>
              <a:gd name="T60" fmla="*/ 73 w 211"/>
              <a:gd name="T61" fmla="*/ 165 h 212"/>
              <a:gd name="T62" fmla="*/ 91 w 211"/>
              <a:gd name="T63" fmla="*/ 36 h 212"/>
              <a:gd name="T64" fmla="*/ 201 w 211"/>
              <a:gd name="T65" fmla="*/ 53 h 212"/>
              <a:gd name="T66" fmla="*/ 185 w 211"/>
              <a:gd name="T67" fmla="*/ 166 h 212"/>
              <a:gd name="T68" fmla="*/ 181 w 211"/>
              <a:gd name="T69" fmla="*/ 162 h 212"/>
              <a:gd name="T70" fmla="*/ 178 w 211"/>
              <a:gd name="T71" fmla="*/ 160 h 212"/>
              <a:gd name="T72" fmla="*/ 172 w 211"/>
              <a:gd name="T73" fmla="*/ 159 h 212"/>
              <a:gd name="T74" fmla="*/ 166 w 211"/>
              <a:gd name="T75" fmla="*/ 158 h 212"/>
              <a:gd name="T76" fmla="*/ 159 w 211"/>
              <a:gd name="T77" fmla="*/ 158 h 212"/>
              <a:gd name="T78" fmla="*/ 151 w 211"/>
              <a:gd name="T79" fmla="*/ 159 h 212"/>
              <a:gd name="T80" fmla="*/ 143 w 211"/>
              <a:gd name="T81" fmla="*/ 162 h 212"/>
              <a:gd name="T82" fmla="*/ 135 w 211"/>
              <a:gd name="T83" fmla="*/ 166 h 212"/>
              <a:gd name="T84" fmla="*/ 128 w 211"/>
              <a:gd name="T85" fmla="*/ 170 h 212"/>
              <a:gd name="T86" fmla="*/ 122 w 211"/>
              <a:gd name="T87" fmla="*/ 176 h 212"/>
              <a:gd name="T88" fmla="*/ 118 w 211"/>
              <a:gd name="T89" fmla="*/ 182 h 212"/>
              <a:gd name="T90" fmla="*/ 115 w 211"/>
              <a:gd name="T91" fmla="*/ 189 h 212"/>
              <a:gd name="T92" fmla="*/ 115 w 211"/>
              <a:gd name="T93" fmla="*/ 193 h 212"/>
              <a:gd name="T94" fmla="*/ 117 w 211"/>
              <a:gd name="T95" fmla="*/ 198 h 212"/>
              <a:gd name="T96" fmla="*/ 119 w 211"/>
              <a:gd name="T97" fmla="*/ 201 h 212"/>
              <a:gd name="T98" fmla="*/ 121 w 211"/>
              <a:gd name="T99" fmla="*/ 205 h 212"/>
              <a:gd name="T100" fmla="*/ 125 w 211"/>
              <a:gd name="T101" fmla="*/ 207 h 212"/>
              <a:gd name="T102" fmla="*/ 128 w 211"/>
              <a:gd name="T103" fmla="*/ 209 h 212"/>
              <a:gd name="T104" fmla="*/ 132 w 211"/>
              <a:gd name="T105" fmla="*/ 211 h 212"/>
              <a:gd name="T106" fmla="*/ 136 w 211"/>
              <a:gd name="T107" fmla="*/ 212 h 212"/>
              <a:gd name="T108" fmla="*/ 144 w 211"/>
              <a:gd name="T109" fmla="*/ 212 h 212"/>
              <a:gd name="T110" fmla="*/ 153 w 211"/>
              <a:gd name="T111" fmla="*/ 211 h 212"/>
              <a:gd name="T112" fmla="*/ 161 w 211"/>
              <a:gd name="T113" fmla="*/ 209 h 212"/>
              <a:gd name="T114" fmla="*/ 170 w 211"/>
              <a:gd name="T115" fmla="*/ 206 h 212"/>
              <a:gd name="T116" fmla="*/ 176 w 211"/>
              <a:gd name="T117" fmla="*/ 201 h 212"/>
              <a:gd name="T118" fmla="*/ 182 w 211"/>
              <a:gd name="T119" fmla="*/ 196 h 212"/>
              <a:gd name="T120" fmla="*/ 187 w 211"/>
              <a:gd name="T121" fmla="*/ 190 h 212"/>
              <a:gd name="T122" fmla="*/ 189 w 211"/>
              <a:gd name="T123" fmla="*/ 182 h 212"/>
              <a:gd name="T124" fmla="*/ 211 w 211"/>
              <a:gd name="T125" fmla="*/ 1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1" h="212">
                <a:moveTo>
                  <a:pt x="211" y="18"/>
                </a:moveTo>
                <a:lnTo>
                  <a:pt x="90" y="0"/>
                </a:lnTo>
                <a:lnTo>
                  <a:pt x="70" y="148"/>
                </a:lnTo>
                <a:lnTo>
                  <a:pt x="67" y="145"/>
                </a:lnTo>
                <a:lnTo>
                  <a:pt x="62" y="143"/>
                </a:lnTo>
                <a:lnTo>
                  <a:pt x="57" y="142"/>
                </a:lnTo>
                <a:lnTo>
                  <a:pt x="51" y="140"/>
                </a:lnTo>
                <a:lnTo>
                  <a:pt x="44" y="140"/>
                </a:lnTo>
                <a:lnTo>
                  <a:pt x="36" y="142"/>
                </a:lnTo>
                <a:lnTo>
                  <a:pt x="27" y="145"/>
                </a:lnTo>
                <a:lnTo>
                  <a:pt x="20" y="148"/>
                </a:lnTo>
                <a:lnTo>
                  <a:pt x="13" y="153"/>
                </a:lnTo>
                <a:lnTo>
                  <a:pt x="7" y="159"/>
                </a:lnTo>
                <a:lnTo>
                  <a:pt x="2" y="165"/>
                </a:lnTo>
                <a:lnTo>
                  <a:pt x="0" y="171"/>
                </a:lnTo>
                <a:lnTo>
                  <a:pt x="0" y="176"/>
                </a:lnTo>
                <a:lnTo>
                  <a:pt x="1" y="181"/>
                </a:lnTo>
                <a:lnTo>
                  <a:pt x="2" y="184"/>
                </a:lnTo>
                <a:lnTo>
                  <a:pt x="5" y="188"/>
                </a:lnTo>
                <a:lnTo>
                  <a:pt x="8" y="191"/>
                </a:lnTo>
                <a:lnTo>
                  <a:pt x="12" y="193"/>
                </a:lnTo>
                <a:lnTo>
                  <a:pt x="16" y="194"/>
                </a:lnTo>
                <a:lnTo>
                  <a:pt x="21" y="196"/>
                </a:lnTo>
                <a:lnTo>
                  <a:pt x="29" y="197"/>
                </a:lnTo>
                <a:lnTo>
                  <a:pt x="37" y="196"/>
                </a:lnTo>
                <a:lnTo>
                  <a:pt x="46" y="192"/>
                </a:lnTo>
                <a:lnTo>
                  <a:pt x="53" y="189"/>
                </a:lnTo>
                <a:lnTo>
                  <a:pt x="60" y="184"/>
                </a:lnTo>
                <a:lnTo>
                  <a:pt x="67" y="178"/>
                </a:lnTo>
                <a:lnTo>
                  <a:pt x="70" y="173"/>
                </a:lnTo>
                <a:lnTo>
                  <a:pt x="73" y="165"/>
                </a:lnTo>
                <a:lnTo>
                  <a:pt x="91" y="36"/>
                </a:lnTo>
                <a:lnTo>
                  <a:pt x="201" y="53"/>
                </a:lnTo>
                <a:lnTo>
                  <a:pt x="185" y="166"/>
                </a:lnTo>
                <a:lnTo>
                  <a:pt x="181" y="162"/>
                </a:lnTo>
                <a:lnTo>
                  <a:pt x="178" y="160"/>
                </a:lnTo>
                <a:lnTo>
                  <a:pt x="172" y="159"/>
                </a:lnTo>
                <a:lnTo>
                  <a:pt x="166" y="158"/>
                </a:lnTo>
                <a:lnTo>
                  <a:pt x="159" y="158"/>
                </a:lnTo>
                <a:lnTo>
                  <a:pt x="151" y="159"/>
                </a:lnTo>
                <a:lnTo>
                  <a:pt x="143" y="162"/>
                </a:lnTo>
                <a:lnTo>
                  <a:pt x="135" y="166"/>
                </a:lnTo>
                <a:lnTo>
                  <a:pt x="128" y="170"/>
                </a:lnTo>
                <a:lnTo>
                  <a:pt x="122" y="176"/>
                </a:lnTo>
                <a:lnTo>
                  <a:pt x="118" y="182"/>
                </a:lnTo>
                <a:lnTo>
                  <a:pt x="115" y="189"/>
                </a:lnTo>
                <a:lnTo>
                  <a:pt x="115" y="193"/>
                </a:lnTo>
                <a:lnTo>
                  <a:pt x="117" y="198"/>
                </a:lnTo>
                <a:lnTo>
                  <a:pt x="119" y="201"/>
                </a:lnTo>
                <a:lnTo>
                  <a:pt x="121" y="205"/>
                </a:lnTo>
                <a:lnTo>
                  <a:pt x="125" y="207"/>
                </a:lnTo>
                <a:lnTo>
                  <a:pt x="128" y="209"/>
                </a:lnTo>
                <a:lnTo>
                  <a:pt x="132" y="211"/>
                </a:lnTo>
                <a:lnTo>
                  <a:pt x="136" y="212"/>
                </a:lnTo>
                <a:lnTo>
                  <a:pt x="144" y="212"/>
                </a:lnTo>
                <a:lnTo>
                  <a:pt x="153" y="211"/>
                </a:lnTo>
                <a:lnTo>
                  <a:pt x="161" y="209"/>
                </a:lnTo>
                <a:lnTo>
                  <a:pt x="170" y="206"/>
                </a:lnTo>
                <a:lnTo>
                  <a:pt x="176" y="201"/>
                </a:lnTo>
                <a:lnTo>
                  <a:pt x="182" y="196"/>
                </a:lnTo>
                <a:lnTo>
                  <a:pt x="187" y="190"/>
                </a:lnTo>
                <a:lnTo>
                  <a:pt x="189" y="182"/>
                </a:lnTo>
                <a:lnTo>
                  <a:pt x="211" y="18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8607" name="Picture 175" descr="bun thit nuo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669088"/>
            <a:ext cx="250825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48" descr="1024281ymbml25yd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7" y="1732288"/>
            <a:ext cx="3733800" cy="49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48" descr="1024281ymbml25yd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670175"/>
            <a:ext cx="3733800" cy="398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BKBN MI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0" y="5953027"/>
            <a:ext cx="1206631" cy="90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022 0.05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26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77556E-17 L -0.05586 0.0081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39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2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98 -0.05556 L -0.09948 -0.0669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-57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6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04341 -0.0914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458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50867E-6 L -0.00643 -0.0760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381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7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3112 -0.06018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-300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93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94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05104 -0.0432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217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0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06132 -0.00208 " pathEditMode="relative" rAng="0" ptsTypes="AA">
                                      <p:cBhvr>
                                        <p:cTn id="122" dur="50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-116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6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08919 0.02546 " pathEditMode="relative" rAng="0" ptsTypes="AA">
                                      <p:cBhvr>
                                        <p:cTn id="138" dur="300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1273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42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2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88843" y="1673724"/>
            <a:ext cx="523999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/>
          <a:p>
            <a:r>
              <a:rPr lang="id-ID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Vận động</a:t>
            </a:r>
            <a:r>
              <a:rPr lang="id-ID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minh họa bài</a:t>
            </a:r>
            <a:r>
              <a:rPr lang="en-US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:</a:t>
            </a:r>
            <a:endParaRPr lang="id-ID" altLang="en-US" sz="5400" b="1" i="1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  <a:p>
            <a:r>
              <a:rPr lang="en-US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bé khỏe bé ngoan</a:t>
            </a:r>
          </a:p>
        </p:txBody>
      </p:sp>
      <p:pic>
        <p:nvPicPr>
          <p:cNvPr id="18582" name="Picture 150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14" y="6236631"/>
            <a:ext cx="533400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3" name="Picture 151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24588"/>
            <a:ext cx="53340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4" name="Picture 152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72201"/>
            <a:ext cx="533400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5" name="Picture 153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88076"/>
            <a:ext cx="53340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6" name="Picture 154" descr="BALER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34" y="3105823"/>
            <a:ext cx="2608429" cy="280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7" name="Picture 155" descr="BALER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32748" y="3074329"/>
            <a:ext cx="2509393" cy="28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88" name="Freeform 156"/>
          <p:cNvSpPr>
            <a:spLocks/>
          </p:cNvSpPr>
          <p:nvPr/>
        </p:nvSpPr>
        <p:spPr bwMode="auto">
          <a:xfrm>
            <a:off x="4024312" y="2760985"/>
            <a:ext cx="333375" cy="381000"/>
          </a:xfrm>
          <a:custGeom>
            <a:avLst/>
            <a:gdLst>
              <a:gd name="T0" fmla="*/ 167 w 316"/>
              <a:gd name="T1" fmla="*/ 335 h 419"/>
              <a:gd name="T2" fmla="*/ 200 w 316"/>
              <a:gd name="T3" fmla="*/ 3 h 419"/>
              <a:gd name="T4" fmla="*/ 252 w 316"/>
              <a:gd name="T5" fmla="*/ 0 h 419"/>
              <a:gd name="T6" fmla="*/ 243 w 316"/>
              <a:gd name="T7" fmla="*/ 62 h 419"/>
              <a:gd name="T8" fmla="*/ 265 w 316"/>
              <a:gd name="T9" fmla="*/ 81 h 419"/>
              <a:gd name="T10" fmla="*/ 286 w 316"/>
              <a:gd name="T11" fmla="*/ 105 h 419"/>
              <a:gd name="T12" fmla="*/ 305 w 316"/>
              <a:gd name="T13" fmla="*/ 134 h 419"/>
              <a:gd name="T14" fmla="*/ 316 w 316"/>
              <a:gd name="T15" fmla="*/ 167 h 419"/>
              <a:gd name="T16" fmla="*/ 316 w 316"/>
              <a:gd name="T17" fmla="*/ 205 h 419"/>
              <a:gd name="T18" fmla="*/ 304 w 316"/>
              <a:gd name="T19" fmla="*/ 245 h 419"/>
              <a:gd name="T20" fmla="*/ 274 w 316"/>
              <a:gd name="T21" fmla="*/ 289 h 419"/>
              <a:gd name="T22" fmla="*/ 223 w 316"/>
              <a:gd name="T23" fmla="*/ 334 h 419"/>
              <a:gd name="T24" fmla="*/ 214 w 316"/>
              <a:gd name="T25" fmla="*/ 326 h 419"/>
              <a:gd name="T26" fmla="*/ 229 w 316"/>
              <a:gd name="T27" fmla="*/ 307 h 419"/>
              <a:gd name="T28" fmla="*/ 246 w 316"/>
              <a:gd name="T29" fmla="*/ 283 h 419"/>
              <a:gd name="T30" fmla="*/ 262 w 316"/>
              <a:gd name="T31" fmla="*/ 256 h 419"/>
              <a:gd name="T32" fmla="*/ 275 w 316"/>
              <a:gd name="T33" fmla="*/ 225 h 419"/>
              <a:gd name="T34" fmla="*/ 281 w 316"/>
              <a:gd name="T35" fmla="*/ 192 h 419"/>
              <a:gd name="T36" fmla="*/ 277 w 316"/>
              <a:gd name="T37" fmla="*/ 159 h 419"/>
              <a:gd name="T38" fmla="*/ 261 w 316"/>
              <a:gd name="T39" fmla="*/ 128 h 419"/>
              <a:gd name="T40" fmla="*/ 230 w 316"/>
              <a:gd name="T41" fmla="*/ 98 h 419"/>
              <a:gd name="T42" fmla="*/ 184 w 316"/>
              <a:gd name="T43" fmla="*/ 345 h 419"/>
              <a:gd name="T44" fmla="*/ 183 w 316"/>
              <a:gd name="T45" fmla="*/ 349 h 419"/>
              <a:gd name="T46" fmla="*/ 178 w 316"/>
              <a:gd name="T47" fmla="*/ 358 h 419"/>
              <a:gd name="T48" fmla="*/ 170 w 316"/>
              <a:gd name="T49" fmla="*/ 372 h 419"/>
              <a:gd name="T50" fmla="*/ 159 w 316"/>
              <a:gd name="T51" fmla="*/ 387 h 419"/>
              <a:gd name="T52" fmla="*/ 142 w 316"/>
              <a:gd name="T53" fmla="*/ 401 h 419"/>
              <a:gd name="T54" fmla="*/ 124 w 316"/>
              <a:gd name="T55" fmla="*/ 412 h 419"/>
              <a:gd name="T56" fmla="*/ 100 w 316"/>
              <a:gd name="T57" fmla="*/ 419 h 419"/>
              <a:gd name="T58" fmla="*/ 72 w 316"/>
              <a:gd name="T59" fmla="*/ 419 h 419"/>
              <a:gd name="T60" fmla="*/ 44 w 316"/>
              <a:gd name="T61" fmla="*/ 412 h 419"/>
              <a:gd name="T62" fmla="*/ 25 w 316"/>
              <a:gd name="T63" fmla="*/ 398 h 419"/>
              <a:gd name="T64" fmla="*/ 11 w 316"/>
              <a:gd name="T65" fmla="*/ 382 h 419"/>
              <a:gd name="T66" fmla="*/ 3 w 316"/>
              <a:gd name="T67" fmla="*/ 364 h 419"/>
              <a:gd name="T68" fmla="*/ 0 w 316"/>
              <a:gd name="T69" fmla="*/ 345 h 419"/>
              <a:gd name="T70" fmla="*/ 1 w 316"/>
              <a:gd name="T71" fmla="*/ 327 h 419"/>
              <a:gd name="T72" fmla="*/ 6 w 316"/>
              <a:gd name="T73" fmla="*/ 312 h 419"/>
              <a:gd name="T74" fmla="*/ 16 w 316"/>
              <a:gd name="T75" fmla="*/ 301 h 419"/>
              <a:gd name="T76" fmla="*/ 29 w 316"/>
              <a:gd name="T77" fmla="*/ 291 h 419"/>
              <a:gd name="T78" fmla="*/ 47 w 316"/>
              <a:gd name="T79" fmla="*/ 283 h 419"/>
              <a:gd name="T80" fmla="*/ 68 w 316"/>
              <a:gd name="T81" fmla="*/ 278 h 419"/>
              <a:gd name="T82" fmla="*/ 91 w 316"/>
              <a:gd name="T83" fmla="*/ 275 h 419"/>
              <a:gd name="T84" fmla="*/ 112 w 316"/>
              <a:gd name="T85" fmla="*/ 279 h 419"/>
              <a:gd name="T86" fmla="*/ 134 w 316"/>
              <a:gd name="T87" fmla="*/ 289 h 419"/>
              <a:gd name="T88" fmla="*/ 153 w 316"/>
              <a:gd name="T89" fmla="*/ 307 h 419"/>
              <a:gd name="T90" fmla="*/ 167 w 316"/>
              <a:gd name="T91" fmla="*/ 335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157"/>
          <p:cNvGrpSpPr>
            <a:grpSpLocks/>
          </p:cNvGrpSpPr>
          <p:nvPr/>
        </p:nvGrpSpPr>
        <p:grpSpPr bwMode="auto">
          <a:xfrm>
            <a:off x="2013559" y="963539"/>
            <a:ext cx="384175" cy="471488"/>
            <a:chOff x="2832" y="663"/>
            <a:chExt cx="310" cy="415"/>
          </a:xfrm>
        </p:grpSpPr>
        <p:sp>
          <p:nvSpPr>
            <p:cNvPr id="18590" name="Freeform 158"/>
            <p:cNvSpPr>
              <a:spLocks/>
            </p:cNvSpPr>
            <p:nvPr/>
          </p:nvSpPr>
          <p:spPr bwMode="auto">
            <a:xfrm>
              <a:off x="2839" y="663"/>
              <a:ext cx="209" cy="111"/>
            </a:xfrm>
            <a:custGeom>
              <a:avLst/>
              <a:gdLst>
                <a:gd name="T0" fmla="*/ 0 w 126"/>
                <a:gd name="T1" fmla="*/ 0 h 68"/>
                <a:gd name="T2" fmla="*/ 4 w 126"/>
                <a:gd name="T3" fmla="*/ 4 h 68"/>
                <a:gd name="T4" fmla="*/ 11 w 126"/>
                <a:gd name="T5" fmla="*/ 9 h 68"/>
                <a:gd name="T6" fmla="*/ 19 w 126"/>
                <a:gd name="T7" fmla="*/ 14 h 68"/>
                <a:gd name="T8" fmla="*/ 28 w 126"/>
                <a:gd name="T9" fmla="*/ 16 h 68"/>
                <a:gd name="T10" fmla="*/ 34 w 126"/>
                <a:gd name="T11" fmla="*/ 16 h 68"/>
                <a:gd name="T12" fmla="*/ 40 w 126"/>
                <a:gd name="T13" fmla="*/ 16 h 68"/>
                <a:gd name="T14" fmla="*/ 46 w 126"/>
                <a:gd name="T15" fmla="*/ 16 h 68"/>
                <a:gd name="T16" fmla="*/ 51 w 126"/>
                <a:gd name="T17" fmla="*/ 17 h 68"/>
                <a:gd name="T18" fmla="*/ 57 w 126"/>
                <a:gd name="T19" fmla="*/ 17 h 68"/>
                <a:gd name="T20" fmla="*/ 62 w 126"/>
                <a:gd name="T21" fmla="*/ 18 h 68"/>
                <a:gd name="T22" fmla="*/ 66 w 126"/>
                <a:gd name="T23" fmla="*/ 19 h 68"/>
                <a:gd name="T24" fmla="*/ 71 w 126"/>
                <a:gd name="T25" fmla="*/ 20 h 68"/>
                <a:gd name="T26" fmla="*/ 77 w 126"/>
                <a:gd name="T27" fmla="*/ 22 h 68"/>
                <a:gd name="T28" fmla="*/ 83 w 126"/>
                <a:gd name="T29" fmla="*/ 24 h 68"/>
                <a:gd name="T30" fmla="*/ 88 w 126"/>
                <a:gd name="T31" fmla="*/ 26 h 68"/>
                <a:gd name="T32" fmla="*/ 94 w 126"/>
                <a:gd name="T33" fmla="*/ 29 h 68"/>
                <a:gd name="T34" fmla="*/ 99 w 126"/>
                <a:gd name="T35" fmla="*/ 32 h 68"/>
                <a:gd name="T36" fmla="*/ 104 w 126"/>
                <a:gd name="T37" fmla="*/ 35 h 68"/>
                <a:gd name="T38" fmla="*/ 108 w 126"/>
                <a:gd name="T39" fmla="*/ 39 h 68"/>
                <a:gd name="T40" fmla="*/ 113 w 126"/>
                <a:gd name="T41" fmla="*/ 43 h 68"/>
                <a:gd name="T42" fmla="*/ 117 w 126"/>
                <a:gd name="T43" fmla="*/ 49 h 68"/>
                <a:gd name="T44" fmla="*/ 121 w 126"/>
                <a:gd name="T45" fmla="*/ 55 h 68"/>
                <a:gd name="T46" fmla="*/ 124 w 126"/>
                <a:gd name="T47" fmla="*/ 62 h 68"/>
                <a:gd name="T48" fmla="*/ 126 w 126"/>
                <a:gd name="T49" fmla="*/ 68 h 68"/>
                <a:gd name="T50" fmla="*/ 122 w 126"/>
                <a:gd name="T51" fmla="*/ 67 h 68"/>
                <a:gd name="T52" fmla="*/ 118 w 126"/>
                <a:gd name="T53" fmla="*/ 63 h 68"/>
                <a:gd name="T54" fmla="*/ 116 w 126"/>
                <a:gd name="T55" fmla="*/ 57 h 68"/>
                <a:gd name="T56" fmla="*/ 113 w 126"/>
                <a:gd name="T57" fmla="*/ 53 h 68"/>
                <a:gd name="T58" fmla="*/ 109 w 126"/>
                <a:gd name="T59" fmla="*/ 49 h 68"/>
                <a:gd name="T60" fmla="*/ 102 w 126"/>
                <a:gd name="T61" fmla="*/ 43 h 68"/>
                <a:gd name="T62" fmla="*/ 94 w 126"/>
                <a:gd name="T63" fmla="*/ 39 h 68"/>
                <a:gd name="T64" fmla="*/ 86 w 126"/>
                <a:gd name="T65" fmla="*/ 35 h 68"/>
                <a:gd name="T66" fmla="*/ 77 w 126"/>
                <a:gd name="T67" fmla="*/ 33 h 68"/>
                <a:gd name="T68" fmla="*/ 71 w 126"/>
                <a:gd name="T69" fmla="*/ 32 h 68"/>
                <a:gd name="T70" fmla="*/ 65 w 126"/>
                <a:gd name="T71" fmla="*/ 32 h 68"/>
                <a:gd name="T72" fmla="*/ 58 w 126"/>
                <a:gd name="T73" fmla="*/ 31 h 68"/>
                <a:gd name="T74" fmla="*/ 53 w 126"/>
                <a:gd name="T75" fmla="*/ 32 h 68"/>
                <a:gd name="T76" fmla="*/ 47 w 126"/>
                <a:gd name="T77" fmla="*/ 32 h 68"/>
                <a:gd name="T78" fmla="*/ 40 w 126"/>
                <a:gd name="T79" fmla="*/ 33 h 68"/>
                <a:gd name="T80" fmla="*/ 34 w 126"/>
                <a:gd name="T81" fmla="*/ 33 h 68"/>
                <a:gd name="T82" fmla="*/ 28 w 126"/>
                <a:gd name="T83" fmla="*/ 34 h 68"/>
                <a:gd name="T84" fmla="*/ 0 w 126"/>
                <a:gd name="T8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6" h="68">
                  <a:moveTo>
                    <a:pt x="0" y="0"/>
                  </a:moveTo>
                  <a:lnTo>
                    <a:pt x="4" y="4"/>
                  </a:lnTo>
                  <a:lnTo>
                    <a:pt x="11" y="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7" y="22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4" y="29"/>
                  </a:lnTo>
                  <a:lnTo>
                    <a:pt x="99" y="32"/>
                  </a:lnTo>
                  <a:lnTo>
                    <a:pt x="104" y="35"/>
                  </a:lnTo>
                  <a:lnTo>
                    <a:pt x="108" y="39"/>
                  </a:lnTo>
                  <a:lnTo>
                    <a:pt x="113" y="43"/>
                  </a:lnTo>
                  <a:lnTo>
                    <a:pt x="117" y="49"/>
                  </a:lnTo>
                  <a:lnTo>
                    <a:pt x="121" y="55"/>
                  </a:lnTo>
                  <a:lnTo>
                    <a:pt x="124" y="62"/>
                  </a:lnTo>
                  <a:lnTo>
                    <a:pt x="126" y="68"/>
                  </a:lnTo>
                  <a:lnTo>
                    <a:pt x="122" y="67"/>
                  </a:lnTo>
                  <a:lnTo>
                    <a:pt x="118" y="63"/>
                  </a:lnTo>
                  <a:lnTo>
                    <a:pt x="116" y="57"/>
                  </a:lnTo>
                  <a:lnTo>
                    <a:pt x="113" y="53"/>
                  </a:lnTo>
                  <a:lnTo>
                    <a:pt x="109" y="49"/>
                  </a:lnTo>
                  <a:lnTo>
                    <a:pt x="102" y="43"/>
                  </a:lnTo>
                  <a:lnTo>
                    <a:pt x="94" y="39"/>
                  </a:lnTo>
                  <a:lnTo>
                    <a:pt x="86" y="35"/>
                  </a:lnTo>
                  <a:lnTo>
                    <a:pt x="77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1"/>
                  </a:lnTo>
                  <a:lnTo>
                    <a:pt x="53" y="32"/>
                  </a:lnTo>
                  <a:lnTo>
                    <a:pt x="47" y="32"/>
                  </a:lnTo>
                  <a:lnTo>
                    <a:pt x="40" y="33"/>
                  </a:lnTo>
                  <a:lnTo>
                    <a:pt x="34" y="33"/>
                  </a:lnTo>
                  <a:lnTo>
                    <a:pt x="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1" name="Freeform 159"/>
            <p:cNvSpPr>
              <a:spLocks/>
            </p:cNvSpPr>
            <p:nvPr/>
          </p:nvSpPr>
          <p:spPr bwMode="auto">
            <a:xfrm>
              <a:off x="2888" y="719"/>
              <a:ext cx="202" cy="111"/>
            </a:xfrm>
            <a:custGeom>
              <a:avLst/>
              <a:gdLst>
                <a:gd name="T0" fmla="*/ 0 w 125"/>
                <a:gd name="T1" fmla="*/ 0 h 67"/>
                <a:gd name="T2" fmla="*/ 4 w 125"/>
                <a:gd name="T3" fmla="*/ 5 h 67"/>
                <a:gd name="T4" fmla="*/ 10 w 125"/>
                <a:gd name="T5" fmla="*/ 8 h 67"/>
                <a:gd name="T6" fmla="*/ 18 w 125"/>
                <a:gd name="T7" fmla="*/ 13 h 67"/>
                <a:gd name="T8" fmla="*/ 27 w 125"/>
                <a:gd name="T9" fmla="*/ 14 h 67"/>
                <a:gd name="T10" fmla="*/ 33 w 125"/>
                <a:gd name="T11" fmla="*/ 14 h 67"/>
                <a:gd name="T12" fmla="*/ 38 w 125"/>
                <a:gd name="T13" fmla="*/ 15 h 67"/>
                <a:gd name="T14" fmla="*/ 44 w 125"/>
                <a:gd name="T15" fmla="*/ 15 h 67"/>
                <a:gd name="T16" fmla="*/ 50 w 125"/>
                <a:gd name="T17" fmla="*/ 16 h 67"/>
                <a:gd name="T18" fmla="*/ 56 w 125"/>
                <a:gd name="T19" fmla="*/ 16 h 67"/>
                <a:gd name="T20" fmla="*/ 60 w 125"/>
                <a:gd name="T21" fmla="*/ 18 h 67"/>
                <a:gd name="T22" fmla="*/ 65 w 125"/>
                <a:gd name="T23" fmla="*/ 19 h 67"/>
                <a:gd name="T24" fmla="*/ 70 w 125"/>
                <a:gd name="T25" fmla="*/ 20 h 67"/>
                <a:gd name="T26" fmla="*/ 75 w 125"/>
                <a:gd name="T27" fmla="*/ 21 h 67"/>
                <a:gd name="T28" fmla="*/ 81 w 125"/>
                <a:gd name="T29" fmla="*/ 23 h 67"/>
                <a:gd name="T30" fmla="*/ 87 w 125"/>
                <a:gd name="T31" fmla="*/ 26 h 67"/>
                <a:gd name="T32" fmla="*/ 93 w 125"/>
                <a:gd name="T33" fmla="*/ 28 h 67"/>
                <a:gd name="T34" fmla="*/ 97 w 125"/>
                <a:gd name="T35" fmla="*/ 31 h 67"/>
                <a:gd name="T36" fmla="*/ 103 w 125"/>
                <a:gd name="T37" fmla="*/ 35 h 67"/>
                <a:gd name="T38" fmla="*/ 106 w 125"/>
                <a:gd name="T39" fmla="*/ 38 h 67"/>
                <a:gd name="T40" fmla="*/ 111 w 125"/>
                <a:gd name="T41" fmla="*/ 43 h 67"/>
                <a:gd name="T42" fmla="*/ 116 w 125"/>
                <a:gd name="T43" fmla="*/ 49 h 67"/>
                <a:gd name="T44" fmla="*/ 119 w 125"/>
                <a:gd name="T45" fmla="*/ 54 h 67"/>
                <a:gd name="T46" fmla="*/ 123 w 125"/>
                <a:gd name="T47" fmla="*/ 61 h 67"/>
                <a:gd name="T48" fmla="*/ 125 w 125"/>
                <a:gd name="T49" fmla="*/ 67 h 67"/>
                <a:gd name="T50" fmla="*/ 120 w 125"/>
                <a:gd name="T51" fmla="*/ 66 h 67"/>
                <a:gd name="T52" fmla="*/ 117 w 125"/>
                <a:gd name="T53" fmla="*/ 62 h 67"/>
                <a:gd name="T54" fmla="*/ 114 w 125"/>
                <a:gd name="T55" fmla="*/ 57 h 67"/>
                <a:gd name="T56" fmla="*/ 111 w 125"/>
                <a:gd name="T57" fmla="*/ 52 h 67"/>
                <a:gd name="T58" fmla="*/ 108 w 125"/>
                <a:gd name="T59" fmla="*/ 49 h 67"/>
                <a:gd name="T60" fmla="*/ 101 w 125"/>
                <a:gd name="T61" fmla="*/ 43 h 67"/>
                <a:gd name="T62" fmla="*/ 93 w 125"/>
                <a:gd name="T63" fmla="*/ 38 h 67"/>
                <a:gd name="T64" fmla="*/ 83 w 125"/>
                <a:gd name="T65" fmla="*/ 35 h 67"/>
                <a:gd name="T66" fmla="*/ 74 w 125"/>
                <a:gd name="T67" fmla="*/ 33 h 67"/>
                <a:gd name="T68" fmla="*/ 68 w 125"/>
                <a:gd name="T69" fmla="*/ 31 h 67"/>
                <a:gd name="T70" fmla="*/ 63 w 125"/>
                <a:gd name="T71" fmla="*/ 31 h 67"/>
                <a:gd name="T72" fmla="*/ 57 w 125"/>
                <a:gd name="T73" fmla="*/ 30 h 67"/>
                <a:gd name="T74" fmla="*/ 51 w 125"/>
                <a:gd name="T75" fmla="*/ 31 h 67"/>
                <a:gd name="T76" fmla="*/ 44 w 125"/>
                <a:gd name="T77" fmla="*/ 31 h 67"/>
                <a:gd name="T78" fmla="*/ 38 w 125"/>
                <a:gd name="T79" fmla="*/ 33 h 67"/>
                <a:gd name="T80" fmla="*/ 32 w 125"/>
                <a:gd name="T81" fmla="*/ 33 h 67"/>
                <a:gd name="T82" fmla="*/ 26 w 125"/>
                <a:gd name="T83" fmla="*/ 34 h 67"/>
                <a:gd name="T84" fmla="*/ 0 w 125"/>
                <a:gd name="T8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5" h="67">
                  <a:moveTo>
                    <a:pt x="0" y="0"/>
                  </a:moveTo>
                  <a:lnTo>
                    <a:pt x="4" y="5"/>
                  </a:lnTo>
                  <a:lnTo>
                    <a:pt x="10" y="8"/>
                  </a:lnTo>
                  <a:lnTo>
                    <a:pt x="18" y="13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0" y="16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65" y="19"/>
                  </a:lnTo>
                  <a:lnTo>
                    <a:pt x="70" y="20"/>
                  </a:lnTo>
                  <a:lnTo>
                    <a:pt x="75" y="21"/>
                  </a:lnTo>
                  <a:lnTo>
                    <a:pt x="81" y="23"/>
                  </a:lnTo>
                  <a:lnTo>
                    <a:pt x="87" y="26"/>
                  </a:lnTo>
                  <a:lnTo>
                    <a:pt x="93" y="28"/>
                  </a:lnTo>
                  <a:lnTo>
                    <a:pt x="97" y="31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11" y="43"/>
                  </a:lnTo>
                  <a:lnTo>
                    <a:pt x="116" y="49"/>
                  </a:lnTo>
                  <a:lnTo>
                    <a:pt x="119" y="54"/>
                  </a:lnTo>
                  <a:lnTo>
                    <a:pt x="123" y="61"/>
                  </a:lnTo>
                  <a:lnTo>
                    <a:pt x="125" y="67"/>
                  </a:lnTo>
                  <a:lnTo>
                    <a:pt x="120" y="66"/>
                  </a:lnTo>
                  <a:lnTo>
                    <a:pt x="117" y="62"/>
                  </a:lnTo>
                  <a:lnTo>
                    <a:pt x="114" y="57"/>
                  </a:lnTo>
                  <a:lnTo>
                    <a:pt x="111" y="52"/>
                  </a:lnTo>
                  <a:lnTo>
                    <a:pt x="108" y="49"/>
                  </a:lnTo>
                  <a:lnTo>
                    <a:pt x="101" y="43"/>
                  </a:lnTo>
                  <a:lnTo>
                    <a:pt x="93" y="38"/>
                  </a:lnTo>
                  <a:lnTo>
                    <a:pt x="83" y="35"/>
                  </a:lnTo>
                  <a:lnTo>
                    <a:pt x="74" y="33"/>
                  </a:lnTo>
                  <a:lnTo>
                    <a:pt x="68" y="31"/>
                  </a:lnTo>
                  <a:lnTo>
                    <a:pt x="63" y="31"/>
                  </a:lnTo>
                  <a:lnTo>
                    <a:pt x="57" y="30"/>
                  </a:lnTo>
                  <a:lnTo>
                    <a:pt x="51" y="31"/>
                  </a:lnTo>
                  <a:lnTo>
                    <a:pt x="44" y="31"/>
                  </a:lnTo>
                  <a:lnTo>
                    <a:pt x="38" y="33"/>
                  </a:lnTo>
                  <a:lnTo>
                    <a:pt x="32" y="33"/>
                  </a:lnTo>
                  <a:lnTo>
                    <a:pt x="2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2" name="Freeform 160"/>
            <p:cNvSpPr>
              <a:spLocks/>
            </p:cNvSpPr>
            <p:nvPr/>
          </p:nvSpPr>
          <p:spPr bwMode="auto">
            <a:xfrm>
              <a:off x="2927" y="774"/>
              <a:ext cx="215" cy="138"/>
            </a:xfrm>
            <a:custGeom>
              <a:avLst/>
              <a:gdLst>
                <a:gd name="T0" fmla="*/ 0 w 131"/>
                <a:gd name="T1" fmla="*/ 0 h 85"/>
                <a:gd name="T2" fmla="*/ 3 w 131"/>
                <a:gd name="T3" fmla="*/ 3 h 85"/>
                <a:gd name="T4" fmla="*/ 7 w 131"/>
                <a:gd name="T5" fmla="*/ 5 h 85"/>
                <a:gd name="T6" fmla="*/ 11 w 131"/>
                <a:gd name="T7" fmla="*/ 8 h 85"/>
                <a:gd name="T8" fmla="*/ 16 w 131"/>
                <a:gd name="T9" fmla="*/ 10 h 85"/>
                <a:gd name="T10" fmla="*/ 20 w 131"/>
                <a:gd name="T11" fmla="*/ 12 h 85"/>
                <a:gd name="T12" fmla="*/ 25 w 131"/>
                <a:gd name="T13" fmla="*/ 13 h 85"/>
                <a:gd name="T14" fmla="*/ 30 w 131"/>
                <a:gd name="T15" fmla="*/ 15 h 85"/>
                <a:gd name="T16" fmla="*/ 34 w 131"/>
                <a:gd name="T17" fmla="*/ 16 h 85"/>
                <a:gd name="T18" fmla="*/ 40 w 131"/>
                <a:gd name="T19" fmla="*/ 16 h 85"/>
                <a:gd name="T20" fmla="*/ 46 w 131"/>
                <a:gd name="T21" fmla="*/ 16 h 85"/>
                <a:gd name="T22" fmla="*/ 53 w 131"/>
                <a:gd name="T23" fmla="*/ 17 h 85"/>
                <a:gd name="T24" fmla="*/ 59 w 131"/>
                <a:gd name="T25" fmla="*/ 17 h 85"/>
                <a:gd name="T26" fmla="*/ 64 w 131"/>
                <a:gd name="T27" fmla="*/ 18 h 85"/>
                <a:gd name="T28" fmla="*/ 70 w 131"/>
                <a:gd name="T29" fmla="*/ 19 h 85"/>
                <a:gd name="T30" fmla="*/ 76 w 131"/>
                <a:gd name="T31" fmla="*/ 19 h 85"/>
                <a:gd name="T32" fmla="*/ 82 w 131"/>
                <a:gd name="T33" fmla="*/ 20 h 85"/>
                <a:gd name="T34" fmla="*/ 92 w 131"/>
                <a:gd name="T35" fmla="*/ 24 h 85"/>
                <a:gd name="T36" fmla="*/ 100 w 131"/>
                <a:gd name="T37" fmla="*/ 27 h 85"/>
                <a:gd name="T38" fmla="*/ 108 w 131"/>
                <a:gd name="T39" fmla="*/ 33 h 85"/>
                <a:gd name="T40" fmla="*/ 115 w 131"/>
                <a:gd name="T41" fmla="*/ 41 h 85"/>
                <a:gd name="T42" fmla="*/ 122 w 131"/>
                <a:gd name="T43" fmla="*/ 51 h 85"/>
                <a:gd name="T44" fmla="*/ 126 w 131"/>
                <a:gd name="T45" fmla="*/ 62 h 85"/>
                <a:gd name="T46" fmla="*/ 130 w 131"/>
                <a:gd name="T47" fmla="*/ 72 h 85"/>
                <a:gd name="T48" fmla="*/ 131 w 131"/>
                <a:gd name="T49" fmla="*/ 83 h 85"/>
                <a:gd name="T50" fmla="*/ 129 w 131"/>
                <a:gd name="T51" fmla="*/ 85 h 85"/>
                <a:gd name="T52" fmla="*/ 126 w 131"/>
                <a:gd name="T53" fmla="*/ 77 h 85"/>
                <a:gd name="T54" fmla="*/ 123 w 131"/>
                <a:gd name="T55" fmla="*/ 66 h 85"/>
                <a:gd name="T56" fmla="*/ 118 w 131"/>
                <a:gd name="T57" fmla="*/ 57 h 85"/>
                <a:gd name="T58" fmla="*/ 114 w 131"/>
                <a:gd name="T59" fmla="*/ 49 h 85"/>
                <a:gd name="T60" fmla="*/ 108 w 131"/>
                <a:gd name="T61" fmla="*/ 42 h 85"/>
                <a:gd name="T62" fmla="*/ 102 w 131"/>
                <a:gd name="T63" fmla="*/ 38 h 85"/>
                <a:gd name="T64" fmla="*/ 95 w 131"/>
                <a:gd name="T65" fmla="*/ 33 h 85"/>
                <a:gd name="T66" fmla="*/ 87 w 131"/>
                <a:gd name="T67" fmla="*/ 31 h 85"/>
                <a:gd name="T68" fmla="*/ 82 w 131"/>
                <a:gd name="T69" fmla="*/ 30 h 85"/>
                <a:gd name="T70" fmla="*/ 75 w 131"/>
                <a:gd name="T71" fmla="*/ 30 h 85"/>
                <a:gd name="T72" fmla="*/ 67 w 131"/>
                <a:gd name="T73" fmla="*/ 30 h 85"/>
                <a:gd name="T74" fmla="*/ 59 w 131"/>
                <a:gd name="T75" fmla="*/ 31 h 85"/>
                <a:gd name="T76" fmla="*/ 50 w 131"/>
                <a:gd name="T77" fmla="*/ 31 h 85"/>
                <a:gd name="T78" fmla="*/ 41 w 131"/>
                <a:gd name="T79" fmla="*/ 32 h 85"/>
                <a:gd name="T80" fmla="*/ 33 w 131"/>
                <a:gd name="T81" fmla="*/ 32 h 85"/>
                <a:gd name="T82" fmla="*/ 26 w 131"/>
                <a:gd name="T83" fmla="*/ 33 h 85"/>
                <a:gd name="T84" fmla="*/ 0 w 131"/>
                <a:gd name="T8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85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1" y="8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5" y="13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3" y="17"/>
                  </a:lnTo>
                  <a:lnTo>
                    <a:pt x="59" y="17"/>
                  </a:lnTo>
                  <a:lnTo>
                    <a:pt x="64" y="18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82" y="20"/>
                  </a:lnTo>
                  <a:lnTo>
                    <a:pt x="92" y="24"/>
                  </a:lnTo>
                  <a:lnTo>
                    <a:pt x="100" y="27"/>
                  </a:lnTo>
                  <a:lnTo>
                    <a:pt x="108" y="33"/>
                  </a:lnTo>
                  <a:lnTo>
                    <a:pt x="115" y="41"/>
                  </a:lnTo>
                  <a:lnTo>
                    <a:pt x="122" y="51"/>
                  </a:lnTo>
                  <a:lnTo>
                    <a:pt x="126" y="62"/>
                  </a:lnTo>
                  <a:lnTo>
                    <a:pt x="130" y="72"/>
                  </a:lnTo>
                  <a:lnTo>
                    <a:pt x="131" y="83"/>
                  </a:lnTo>
                  <a:lnTo>
                    <a:pt x="129" y="85"/>
                  </a:lnTo>
                  <a:lnTo>
                    <a:pt x="126" y="77"/>
                  </a:lnTo>
                  <a:lnTo>
                    <a:pt x="123" y="66"/>
                  </a:lnTo>
                  <a:lnTo>
                    <a:pt x="118" y="57"/>
                  </a:lnTo>
                  <a:lnTo>
                    <a:pt x="114" y="49"/>
                  </a:lnTo>
                  <a:lnTo>
                    <a:pt x="108" y="42"/>
                  </a:lnTo>
                  <a:lnTo>
                    <a:pt x="102" y="38"/>
                  </a:lnTo>
                  <a:lnTo>
                    <a:pt x="95" y="33"/>
                  </a:lnTo>
                  <a:lnTo>
                    <a:pt x="87" y="31"/>
                  </a:lnTo>
                  <a:lnTo>
                    <a:pt x="82" y="30"/>
                  </a:lnTo>
                  <a:lnTo>
                    <a:pt x="75" y="30"/>
                  </a:lnTo>
                  <a:lnTo>
                    <a:pt x="67" y="30"/>
                  </a:lnTo>
                  <a:lnTo>
                    <a:pt x="59" y="31"/>
                  </a:lnTo>
                  <a:lnTo>
                    <a:pt x="50" y="31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3" name="Freeform 161"/>
            <p:cNvSpPr>
              <a:spLocks/>
            </p:cNvSpPr>
            <p:nvPr/>
          </p:nvSpPr>
          <p:spPr bwMode="auto">
            <a:xfrm>
              <a:off x="2832" y="663"/>
              <a:ext cx="261" cy="415"/>
            </a:xfrm>
            <a:custGeom>
              <a:avLst/>
              <a:gdLst>
                <a:gd name="T0" fmla="*/ 85 w 160"/>
                <a:gd name="T1" fmla="*/ 101 h 254"/>
                <a:gd name="T2" fmla="*/ 154 w 160"/>
                <a:gd name="T3" fmla="*/ 186 h 254"/>
                <a:gd name="T4" fmla="*/ 158 w 160"/>
                <a:gd name="T5" fmla="*/ 193 h 254"/>
                <a:gd name="T6" fmla="*/ 160 w 160"/>
                <a:gd name="T7" fmla="*/ 201 h 254"/>
                <a:gd name="T8" fmla="*/ 160 w 160"/>
                <a:gd name="T9" fmla="*/ 209 h 254"/>
                <a:gd name="T10" fmla="*/ 159 w 160"/>
                <a:gd name="T11" fmla="*/ 218 h 254"/>
                <a:gd name="T12" fmla="*/ 157 w 160"/>
                <a:gd name="T13" fmla="*/ 227 h 254"/>
                <a:gd name="T14" fmla="*/ 152 w 160"/>
                <a:gd name="T15" fmla="*/ 235 h 254"/>
                <a:gd name="T16" fmla="*/ 147 w 160"/>
                <a:gd name="T17" fmla="*/ 242 h 254"/>
                <a:gd name="T18" fmla="*/ 141 w 160"/>
                <a:gd name="T19" fmla="*/ 247 h 254"/>
                <a:gd name="T20" fmla="*/ 137 w 160"/>
                <a:gd name="T21" fmla="*/ 251 h 254"/>
                <a:gd name="T22" fmla="*/ 132 w 160"/>
                <a:gd name="T23" fmla="*/ 252 h 254"/>
                <a:gd name="T24" fmla="*/ 128 w 160"/>
                <a:gd name="T25" fmla="*/ 254 h 254"/>
                <a:gd name="T26" fmla="*/ 123 w 160"/>
                <a:gd name="T27" fmla="*/ 254 h 254"/>
                <a:gd name="T28" fmla="*/ 119 w 160"/>
                <a:gd name="T29" fmla="*/ 253 h 254"/>
                <a:gd name="T30" fmla="*/ 115 w 160"/>
                <a:gd name="T31" fmla="*/ 252 h 254"/>
                <a:gd name="T32" fmla="*/ 112 w 160"/>
                <a:gd name="T33" fmla="*/ 250 h 254"/>
                <a:gd name="T34" fmla="*/ 108 w 160"/>
                <a:gd name="T35" fmla="*/ 246 h 254"/>
                <a:gd name="T36" fmla="*/ 105 w 160"/>
                <a:gd name="T37" fmla="*/ 239 h 254"/>
                <a:gd name="T38" fmla="*/ 103 w 160"/>
                <a:gd name="T39" fmla="*/ 232 h 254"/>
                <a:gd name="T40" fmla="*/ 103 w 160"/>
                <a:gd name="T41" fmla="*/ 223 h 254"/>
                <a:gd name="T42" fmla="*/ 104 w 160"/>
                <a:gd name="T43" fmla="*/ 215 h 254"/>
                <a:gd name="T44" fmla="*/ 106 w 160"/>
                <a:gd name="T45" fmla="*/ 207 h 254"/>
                <a:gd name="T46" fmla="*/ 111 w 160"/>
                <a:gd name="T47" fmla="*/ 199 h 254"/>
                <a:gd name="T48" fmla="*/ 115 w 160"/>
                <a:gd name="T49" fmla="*/ 192 h 254"/>
                <a:gd name="T50" fmla="*/ 120 w 160"/>
                <a:gd name="T51" fmla="*/ 186 h 254"/>
                <a:gd name="T52" fmla="*/ 124 w 160"/>
                <a:gd name="T53" fmla="*/ 183 h 254"/>
                <a:gd name="T54" fmla="*/ 130 w 160"/>
                <a:gd name="T55" fmla="*/ 179 h 254"/>
                <a:gd name="T56" fmla="*/ 135 w 160"/>
                <a:gd name="T57" fmla="*/ 178 h 254"/>
                <a:gd name="T58" fmla="*/ 139 w 160"/>
                <a:gd name="T59" fmla="*/ 177 h 254"/>
                <a:gd name="T60" fmla="*/ 0 w 160"/>
                <a:gd name="T61" fmla="*/ 3 h 254"/>
                <a:gd name="T62" fmla="*/ 5 w 160"/>
                <a:gd name="T63" fmla="*/ 0 h 254"/>
                <a:gd name="T64" fmla="*/ 33 w 160"/>
                <a:gd name="T65" fmla="*/ 34 h 254"/>
                <a:gd name="T66" fmla="*/ 59 w 160"/>
                <a:gd name="T67" fmla="*/ 68 h 254"/>
                <a:gd name="T68" fmla="*/ 85 w 160"/>
                <a:gd name="T69" fmla="*/ 10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54">
                  <a:moveTo>
                    <a:pt x="85" y="101"/>
                  </a:moveTo>
                  <a:lnTo>
                    <a:pt x="154" y="186"/>
                  </a:lnTo>
                  <a:lnTo>
                    <a:pt x="158" y="193"/>
                  </a:lnTo>
                  <a:lnTo>
                    <a:pt x="160" y="201"/>
                  </a:lnTo>
                  <a:lnTo>
                    <a:pt x="160" y="209"/>
                  </a:lnTo>
                  <a:lnTo>
                    <a:pt x="159" y="218"/>
                  </a:lnTo>
                  <a:lnTo>
                    <a:pt x="157" y="227"/>
                  </a:lnTo>
                  <a:lnTo>
                    <a:pt x="152" y="235"/>
                  </a:lnTo>
                  <a:lnTo>
                    <a:pt x="147" y="242"/>
                  </a:lnTo>
                  <a:lnTo>
                    <a:pt x="141" y="247"/>
                  </a:lnTo>
                  <a:lnTo>
                    <a:pt x="137" y="251"/>
                  </a:lnTo>
                  <a:lnTo>
                    <a:pt x="132" y="252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19" y="253"/>
                  </a:lnTo>
                  <a:lnTo>
                    <a:pt x="115" y="252"/>
                  </a:lnTo>
                  <a:lnTo>
                    <a:pt x="112" y="250"/>
                  </a:lnTo>
                  <a:lnTo>
                    <a:pt x="108" y="246"/>
                  </a:lnTo>
                  <a:lnTo>
                    <a:pt x="105" y="239"/>
                  </a:lnTo>
                  <a:lnTo>
                    <a:pt x="103" y="232"/>
                  </a:lnTo>
                  <a:lnTo>
                    <a:pt x="103" y="223"/>
                  </a:lnTo>
                  <a:lnTo>
                    <a:pt x="104" y="215"/>
                  </a:lnTo>
                  <a:lnTo>
                    <a:pt x="106" y="207"/>
                  </a:lnTo>
                  <a:lnTo>
                    <a:pt x="111" y="199"/>
                  </a:lnTo>
                  <a:lnTo>
                    <a:pt x="115" y="192"/>
                  </a:lnTo>
                  <a:lnTo>
                    <a:pt x="120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5" y="178"/>
                  </a:lnTo>
                  <a:lnTo>
                    <a:pt x="139" y="177"/>
                  </a:lnTo>
                  <a:lnTo>
                    <a:pt x="0" y="3"/>
                  </a:lnTo>
                  <a:lnTo>
                    <a:pt x="5" y="0"/>
                  </a:lnTo>
                  <a:lnTo>
                    <a:pt x="33" y="34"/>
                  </a:lnTo>
                  <a:lnTo>
                    <a:pt x="59" y="68"/>
                  </a:lnTo>
                  <a:lnTo>
                    <a:pt x="85" y="101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594" name="Freeform 162"/>
          <p:cNvSpPr>
            <a:spLocks/>
          </p:cNvSpPr>
          <p:nvPr/>
        </p:nvSpPr>
        <p:spPr bwMode="auto">
          <a:xfrm>
            <a:off x="8223425" y="926263"/>
            <a:ext cx="307975" cy="473075"/>
          </a:xfrm>
          <a:custGeom>
            <a:avLst/>
            <a:gdLst>
              <a:gd name="T0" fmla="*/ 174 w 174"/>
              <a:gd name="T1" fmla="*/ 15 h 175"/>
              <a:gd name="T2" fmla="*/ 75 w 174"/>
              <a:gd name="T3" fmla="*/ 0 h 175"/>
              <a:gd name="T4" fmla="*/ 57 w 174"/>
              <a:gd name="T5" fmla="*/ 122 h 175"/>
              <a:gd name="T6" fmla="*/ 54 w 174"/>
              <a:gd name="T7" fmla="*/ 120 h 175"/>
              <a:gd name="T8" fmla="*/ 50 w 174"/>
              <a:gd name="T9" fmla="*/ 118 h 175"/>
              <a:gd name="T10" fmla="*/ 47 w 174"/>
              <a:gd name="T11" fmla="*/ 116 h 175"/>
              <a:gd name="T12" fmla="*/ 42 w 174"/>
              <a:gd name="T13" fmla="*/ 115 h 175"/>
              <a:gd name="T14" fmla="*/ 35 w 174"/>
              <a:gd name="T15" fmla="*/ 115 h 175"/>
              <a:gd name="T16" fmla="*/ 30 w 174"/>
              <a:gd name="T17" fmla="*/ 116 h 175"/>
              <a:gd name="T18" fmla="*/ 23 w 174"/>
              <a:gd name="T19" fmla="*/ 119 h 175"/>
              <a:gd name="T20" fmla="*/ 16 w 174"/>
              <a:gd name="T21" fmla="*/ 122 h 175"/>
              <a:gd name="T22" fmla="*/ 10 w 174"/>
              <a:gd name="T23" fmla="*/ 126 h 175"/>
              <a:gd name="T24" fmla="*/ 5 w 174"/>
              <a:gd name="T25" fmla="*/ 130 h 175"/>
              <a:gd name="T26" fmla="*/ 2 w 174"/>
              <a:gd name="T27" fmla="*/ 136 h 175"/>
              <a:gd name="T28" fmla="*/ 0 w 174"/>
              <a:gd name="T29" fmla="*/ 142 h 175"/>
              <a:gd name="T30" fmla="*/ 0 w 174"/>
              <a:gd name="T31" fmla="*/ 145 h 175"/>
              <a:gd name="T32" fmla="*/ 1 w 174"/>
              <a:gd name="T33" fmla="*/ 149 h 175"/>
              <a:gd name="T34" fmla="*/ 2 w 174"/>
              <a:gd name="T35" fmla="*/ 152 h 175"/>
              <a:gd name="T36" fmla="*/ 4 w 174"/>
              <a:gd name="T37" fmla="*/ 154 h 175"/>
              <a:gd name="T38" fmla="*/ 7 w 174"/>
              <a:gd name="T39" fmla="*/ 157 h 175"/>
              <a:gd name="T40" fmla="*/ 10 w 174"/>
              <a:gd name="T41" fmla="*/ 159 h 175"/>
              <a:gd name="T42" fmla="*/ 14 w 174"/>
              <a:gd name="T43" fmla="*/ 160 h 175"/>
              <a:gd name="T44" fmla="*/ 17 w 174"/>
              <a:gd name="T45" fmla="*/ 161 h 175"/>
              <a:gd name="T46" fmla="*/ 24 w 174"/>
              <a:gd name="T47" fmla="*/ 161 h 175"/>
              <a:gd name="T48" fmla="*/ 31 w 174"/>
              <a:gd name="T49" fmla="*/ 160 h 175"/>
              <a:gd name="T50" fmla="*/ 38 w 174"/>
              <a:gd name="T51" fmla="*/ 159 h 175"/>
              <a:gd name="T52" fmla="*/ 45 w 174"/>
              <a:gd name="T53" fmla="*/ 156 h 175"/>
              <a:gd name="T54" fmla="*/ 50 w 174"/>
              <a:gd name="T55" fmla="*/ 152 h 175"/>
              <a:gd name="T56" fmla="*/ 55 w 174"/>
              <a:gd name="T57" fmla="*/ 146 h 175"/>
              <a:gd name="T58" fmla="*/ 58 w 174"/>
              <a:gd name="T59" fmla="*/ 142 h 175"/>
              <a:gd name="T60" fmla="*/ 60 w 174"/>
              <a:gd name="T61" fmla="*/ 135 h 175"/>
              <a:gd name="T62" fmla="*/ 75 w 174"/>
              <a:gd name="T63" fmla="*/ 30 h 175"/>
              <a:gd name="T64" fmla="*/ 164 w 174"/>
              <a:gd name="T65" fmla="*/ 43 h 175"/>
              <a:gd name="T66" fmla="*/ 152 w 174"/>
              <a:gd name="T67" fmla="*/ 136 h 175"/>
              <a:gd name="T68" fmla="*/ 149 w 174"/>
              <a:gd name="T69" fmla="*/ 134 h 175"/>
              <a:gd name="T70" fmla="*/ 146 w 174"/>
              <a:gd name="T71" fmla="*/ 132 h 175"/>
              <a:gd name="T72" fmla="*/ 141 w 174"/>
              <a:gd name="T73" fmla="*/ 131 h 175"/>
              <a:gd name="T74" fmla="*/ 137 w 174"/>
              <a:gd name="T75" fmla="*/ 130 h 175"/>
              <a:gd name="T76" fmla="*/ 131 w 174"/>
              <a:gd name="T77" fmla="*/ 130 h 175"/>
              <a:gd name="T78" fmla="*/ 124 w 174"/>
              <a:gd name="T79" fmla="*/ 131 h 175"/>
              <a:gd name="T80" fmla="*/ 117 w 174"/>
              <a:gd name="T81" fmla="*/ 132 h 175"/>
              <a:gd name="T82" fmla="*/ 111 w 174"/>
              <a:gd name="T83" fmla="*/ 136 h 175"/>
              <a:gd name="T84" fmla="*/ 106 w 174"/>
              <a:gd name="T85" fmla="*/ 139 h 175"/>
              <a:gd name="T86" fmla="*/ 101 w 174"/>
              <a:gd name="T87" fmla="*/ 144 h 175"/>
              <a:gd name="T88" fmla="*/ 98 w 174"/>
              <a:gd name="T89" fmla="*/ 150 h 175"/>
              <a:gd name="T90" fmla="*/ 95 w 174"/>
              <a:gd name="T91" fmla="*/ 156 h 175"/>
              <a:gd name="T92" fmla="*/ 95 w 174"/>
              <a:gd name="T93" fmla="*/ 159 h 175"/>
              <a:gd name="T94" fmla="*/ 95 w 174"/>
              <a:gd name="T95" fmla="*/ 162 h 175"/>
              <a:gd name="T96" fmla="*/ 98 w 174"/>
              <a:gd name="T97" fmla="*/ 166 h 175"/>
              <a:gd name="T98" fmla="*/ 99 w 174"/>
              <a:gd name="T99" fmla="*/ 168 h 175"/>
              <a:gd name="T100" fmla="*/ 101 w 174"/>
              <a:gd name="T101" fmla="*/ 170 h 175"/>
              <a:gd name="T102" fmla="*/ 105 w 174"/>
              <a:gd name="T103" fmla="*/ 173 h 175"/>
              <a:gd name="T104" fmla="*/ 108 w 174"/>
              <a:gd name="T105" fmla="*/ 174 h 175"/>
              <a:gd name="T106" fmla="*/ 113 w 174"/>
              <a:gd name="T107" fmla="*/ 175 h 175"/>
              <a:gd name="T108" fmla="*/ 120 w 174"/>
              <a:gd name="T109" fmla="*/ 175 h 175"/>
              <a:gd name="T110" fmla="*/ 126 w 174"/>
              <a:gd name="T111" fmla="*/ 175 h 175"/>
              <a:gd name="T112" fmla="*/ 132 w 174"/>
              <a:gd name="T113" fmla="*/ 173 h 175"/>
              <a:gd name="T114" fmla="*/ 139 w 174"/>
              <a:gd name="T115" fmla="*/ 169 h 175"/>
              <a:gd name="T116" fmla="*/ 145 w 174"/>
              <a:gd name="T117" fmla="*/ 166 h 175"/>
              <a:gd name="T118" fmla="*/ 149 w 174"/>
              <a:gd name="T119" fmla="*/ 161 h 175"/>
              <a:gd name="T120" fmla="*/ 153 w 174"/>
              <a:gd name="T121" fmla="*/ 156 h 175"/>
              <a:gd name="T122" fmla="*/ 155 w 174"/>
              <a:gd name="T123" fmla="*/ 150 h 175"/>
              <a:gd name="T124" fmla="*/ 174 w 174"/>
              <a:gd name="T125" fmla="*/ 1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4" h="175">
                <a:moveTo>
                  <a:pt x="174" y="15"/>
                </a:moveTo>
                <a:lnTo>
                  <a:pt x="75" y="0"/>
                </a:lnTo>
                <a:lnTo>
                  <a:pt x="57" y="122"/>
                </a:lnTo>
                <a:lnTo>
                  <a:pt x="54" y="120"/>
                </a:lnTo>
                <a:lnTo>
                  <a:pt x="50" y="118"/>
                </a:lnTo>
                <a:lnTo>
                  <a:pt x="47" y="116"/>
                </a:lnTo>
                <a:lnTo>
                  <a:pt x="42" y="115"/>
                </a:lnTo>
                <a:lnTo>
                  <a:pt x="35" y="115"/>
                </a:lnTo>
                <a:lnTo>
                  <a:pt x="30" y="116"/>
                </a:lnTo>
                <a:lnTo>
                  <a:pt x="23" y="119"/>
                </a:lnTo>
                <a:lnTo>
                  <a:pt x="16" y="122"/>
                </a:lnTo>
                <a:lnTo>
                  <a:pt x="10" y="126"/>
                </a:lnTo>
                <a:lnTo>
                  <a:pt x="5" y="130"/>
                </a:lnTo>
                <a:lnTo>
                  <a:pt x="2" y="136"/>
                </a:lnTo>
                <a:lnTo>
                  <a:pt x="0" y="142"/>
                </a:lnTo>
                <a:lnTo>
                  <a:pt x="0" y="145"/>
                </a:lnTo>
                <a:lnTo>
                  <a:pt x="1" y="149"/>
                </a:lnTo>
                <a:lnTo>
                  <a:pt x="2" y="152"/>
                </a:lnTo>
                <a:lnTo>
                  <a:pt x="4" y="154"/>
                </a:lnTo>
                <a:lnTo>
                  <a:pt x="7" y="157"/>
                </a:lnTo>
                <a:lnTo>
                  <a:pt x="10" y="159"/>
                </a:lnTo>
                <a:lnTo>
                  <a:pt x="14" y="160"/>
                </a:lnTo>
                <a:lnTo>
                  <a:pt x="17" y="161"/>
                </a:lnTo>
                <a:lnTo>
                  <a:pt x="24" y="161"/>
                </a:lnTo>
                <a:lnTo>
                  <a:pt x="31" y="160"/>
                </a:lnTo>
                <a:lnTo>
                  <a:pt x="38" y="159"/>
                </a:lnTo>
                <a:lnTo>
                  <a:pt x="45" y="156"/>
                </a:lnTo>
                <a:lnTo>
                  <a:pt x="50" y="152"/>
                </a:lnTo>
                <a:lnTo>
                  <a:pt x="55" y="146"/>
                </a:lnTo>
                <a:lnTo>
                  <a:pt x="58" y="142"/>
                </a:lnTo>
                <a:lnTo>
                  <a:pt x="60" y="135"/>
                </a:lnTo>
                <a:lnTo>
                  <a:pt x="75" y="30"/>
                </a:lnTo>
                <a:lnTo>
                  <a:pt x="164" y="43"/>
                </a:lnTo>
                <a:lnTo>
                  <a:pt x="152" y="136"/>
                </a:lnTo>
                <a:lnTo>
                  <a:pt x="149" y="134"/>
                </a:lnTo>
                <a:lnTo>
                  <a:pt x="146" y="132"/>
                </a:lnTo>
                <a:lnTo>
                  <a:pt x="141" y="131"/>
                </a:lnTo>
                <a:lnTo>
                  <a:pt x="137" y="130"/>
                </a:lnTo>
                <a:lnTo>
                  <a:pt x="131" y="130"/>
                </a:lnTo>
                <a:lnTo>
                  <a:pt x="124" y="131"/>
                </a:lnTo>
                <a:lnTo>
                  <a:pt x="117" y="132"/>
                </a:lnTo>
                <a:lnTo>
                  <a:pt x="111" y="136"/>
                </a:lnTo>
                <a:lnTo>
                  <a:pt x="106" y="139"/>
                </a:lnTo>
                <a:lnTo>
                  <a:pt x="101" y="144"/>
                </a:lnTo>
                <a:lnTo>
                  <a:pt x="98" y="150"/>
                </a:lnTo>
                <a:lnTo>
                  <a:pt x="95" y="156"/>
                </a:lnTo>
                <a:lnTo>
                  <a:pt x="95" y="159"/>
                </a:lnTo>
                <a:lnTo>
                  <a:pt x="95" y="162"/>
                </a:lnTo>
                <a:lnTo>
                  <a:pt x="98" y="166"/>
                </a:lnTo>
                <a:lnTo>
                  <a:pt x="99" y="168"/>
                </a:lnTo>
                <a:lnTo>
                  <a:pt x="101" y="170"/>
                </a:lnTo>
                <a:lnTo>
                  <a:pt x="105" y="173"/>
                </a:lnTo>
                <a:lnTo>
                  <a:pt x="108" y="174"/>
                </a:lnTo>
                <a:lnTo>
                  <a:pt x="113" y="175"/>
                </a:lnTo>
                <a:lnTo>
                  <a:pt x="120" y="175"/>
                </a:lnTo>
                <a:lnTo>
                  <a:pt x="126" y="175"/>
                </a:lnTo>
                <a:lnTo>
                  <a:pt x="132" y="173"/>
                </a:lnTo>
                <a:lnTo>
                  <a:pt x="139" y="169"/>
                </a:lnTo>
                <a:lnTo>
                  <a:pt x="145" y="166"/>
                </a:lnTo>
                <a:lnTo>
                  <a:pt x="149" y="161"/>
                </a:lnTo>
                <a:lnTo>
                  <a:pt x="153" y="156"/>
                </a:lnTo>
                <a:lnTo>
                  <a:pt x="155" y="150"/>
                </a:lnTo>
                <a:lnTo>
                  <a:pt x="174" y="15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95" name="Freeform 163"/>
          <p:cNvSpPr>
            <a:spLocks/>
          </p:cNvSpPr>
          <p:nvPr/>
        </p:nvSpPr>
        <p:spPr bwMode="auto">
          <a:xfrm>
            <a:off x="223876" y="527571"/>
            <a:ext cx="807788" cy="497460"/>
          </a:xfrm>
          <a:custGeom>
            <a:avLst/>
            <a:gdLst>
              <a:gd name="T0" fmla="*/ 137 w 137"/>
              <a:gd name="T1" fmla="*/ 13 h 139"/>
              <a:gd name="T2" fmla="*/ 58 w 137"/>
              <a:gd name="T3" fmla="*/ 0 h 139"/>
              <a:gd name="T4" fmla="*/ 46 w 137"/>
              <a:gd name="T5" fmla="*/ 97 h 139"/>
              <a:gd name="T6" fmla="*/ 43 w 137"/>
              <a:gd name="T7" fmla="*/ 95 h 139"/>
              <a:gd name="T8" fmla="*/ 40 w 137"/>
              <a:gd name="T9" fmla="*/ 94 h 139"/>
              <a:gd name="T10" fmla="*/ 36 w 137"/>
              <a:gd name="T11" fmla="*/ 93 h 139"/>
              <a:gd name="T12" fmla="*/ 33 w 137"/>
              <a:gd name="T13" fmla="*/ 91 h 139"/>
              <a:gd name="T14" fmla="*/ 28 w 137"/>
              <a:gd name="T15" fmla="*/ 91 h 139"/>
              <a:gd name="T16" fmla="*/ 23 w 137"/>
              <a:gd name="T17" fmla="*/ 91 h 139"/>
              <a:gd name="T18" fmla="*/ 18 w 137"/>
              <a:gd name="T19" fmla="*/ 94 h 139"/>
              <a:gd name="T20" fmla="*/ 12 w 137"/>
              <a:gd name="T21" fmla="*/ 96 h 139"/>
              <a:gd name="T22" fmla="*/ 8 w 137"/>
              <a:gd name="T23" fmla="*/ 99 h 139"/>
              <a:gd name="T24" fmla="*/ 4 w 137"/>
              <a:gd name="T25" fmla="*/ 103 h 139"/>
              <a:gd name="T26" fmla="*/ 1 w 137"/>
              <a:gd name="T27" fmla="*/ 108 h 139"/>
              <a:gd name="T28" fmla="*/ 0 w 137"/>
              <a:gd name="T29" fmla="*/ 112 h 139"/>
              <a:gd name="T30" fmla="*/ 0 w 137"/>
              <a:gd name="T31" fmla="*/ 114 h 139"/>
              <a:gd name="T32" fmla="*/ 1 w 137"/>
              <a:gd name="T33" fmla="*/ 117 h 139"/>
              <a:gd name="T34" fmla="*/ 2 w 137"/>
              <a:gd name="T35" fmla="*/ 120 h 139"/>
              <a:gd name="T36" fmla="*/ 3 w 137"/>
              <a:gd name="T37" fmla="*/ 122 h 139"/>
              <a:gd name="T38" fmla="*/ 5 w 137"/>
              <a:gd name="T39" fmla="*/ 124 h 139"/>
              <a:gd name="T40" fmla="*/ 8 w 137"/>
              <a:gd name="T41" fmla="*/ 126 h 139"/>
              <a:gd name="T42" fmla="*/ 10 w 137"/>
              <a:gd name="T43" fmla="*/ 127 h 139"/>
              <a:gd name="T44" fmla="*/ 13 w 137"/>
              <a:gd name="T45" fmla="*/ 127 h 139"/>
              <a:gd name="T46" fmla="*/ 19 w 137"/>
              <a:gd name="T47" fmla="*/ 127 h 139"/>
              <a:gd name="T48" fmla="*/ 24 w 137"/>
              <a:gd name="T49" fmla="*/ 127 h 139"/>
              <a:gd name="T50" fmla="*/ 29 w 137"/>
              <a:gd name="T51" fmla="*/ 125 h 139"/>
              <a:gd name="T52" fmla="*/ 34 w 137"/>
              <a:gd name="T53" fmla="*/ 122 h 139"/>
              <a:gd name="T54" fmla="*/ 39 w 137"/>
              <a:gd name="T55" fmla="*/ 119 h 139"/>
              <a:gd name="T56" fmla="*/ 42 w 137"/>
              <a:gd name="T57" fmla="*/ 116 h 139"/>
              <a:gd name="T58" fmla="*/ 46 w 137"/>
              <a:gd name="T59" fmla="*/ 112 h 139"/>
              <a:gd name="T60" fmla="*/ 47 w 137"/>
              <a:gd name="T61" fmla="*/ 108 h 139"/>
              <a:gd name="T62" fmla="*/ 58 w 137"/>
              <a:gd name="T63" fmla="*/ 25 h 139"/>
              <a:gd name="T64" fmla="*/ 129 w 137"/>
              <a:gd name="T65" fmla="*/ 35 h 139"/>
              <a:gd name="T66" fmla="*/ 119 w 137"/>
              <a:gd name="T67" fmla="*/ 108 h 139"/>
              <a:gd name="T68" fmla="*/ 117 w 137"/>
              <a:gd name="T69" fmla="*/ 106 h 139"/>
              <a:gd name="T70" fmla="*/ 115 w 137"/>
              <a:gd name="T71" fmla="*/ 105 h 139"/>
              <a:gd name="T72" fmla="*/ 111 w 137"/>
              <a:gd name="T73" fmla="*/ 104 h 139"/>
              <a:gd name="T74" fmla="*/ 107 w 137"/>
              <a:gd name="T75" fmla="*/ 103 h 139"/>
              <a:gd name="T76" fmla="*/ 102 w 137"/>
              <a:gd name="T77" fmla="*/ 103 h 139"/>
              <a:gd name="T78" fmla="*/ 97 w 137"/>
              <a:gd name="T79" fmla="*/ 103 h 139"/>
              <a:gd name="T80" fmla="*/ 92 w 137"/>
              <a:gd name="T81" fmla="*/ 105 h 139"/>
              <a:gd name="T82" fmla="*/ 87 w 137"/>
              <a:gd name="T83" fmla="*/ 108 h 139"/>
              <a:gd name="T84" fmla="*/ 82 w 137"/>
              <a:gd name="T85" fmla="*/ 111 h 139"/>
              <a:gd name="T86" fmla="*/ 79 w 137"/>
              <a:gd name="T87" fmla="*/ 114 h 139"/>
              <a:gd name="T88" fmla="*/ 76 w 137"/>
              <a:gd name="T89" fmla="*/ 118 h 139"/>
              <a:gd name="T90" fmla="*/ 74 w 137"/>
              <a:gd name="T91" fmla="*/ 122 h 139"/>
              <a:gd name="T92" fmla="*/ 74 w 137"/>
              <a:gd name="T93" fmla="*/ 126 h 139"/>
              <a:gd name="T94" fmla="*/ 76 w 137"/>
              <a:gd name="T95" fmla="*/ 128 h 139"/>
              <a:gd name="T96" fmla="*/ 77 w 137"/>
              <a:gd name="T97" fmla="*/ 131 h 139"/>
              <a:gd name="T98" fmla="*/ 78 w 137"/>
              <a:gd name="T99" fmla="*/ 133 h 139"/>
              <a:gd name="T100" fmla="*/ 80 w 137"/>
              <a:gd name="T101" fmla="*/ 135 h 139"/>
              <a:gd name="T102" fmla="*/ 82 w 137"/>
              <a:gd name="T103" fmla="*/ 136 h 139"/>
              <a:gd name="T104" fmla="*/ 85 w 137"/>
              <a:gd name="T105" fmla="*/ 137 h 139"/>
              <a:gd name="T106" fmla="*/ 88 w 137"/>
              <a:gd name="T107" fmla="*/ 139 h 139"/>
              <a:gd name="T108" fmla="*/ 94 w 137"/>
              <a:gd name="T109" fmla="*/ 139 h 139"/>
              <a:gd name="T110" fmla="*/ 99 w 137"/>
              <a:gd name="T111" fmla="*/ 137 h 139"/>
              <a:gd name="T112" fmla="*/ 104 w 137"/>
              <a:gd name="T113" fmla="*/ 136 h 139"/>
              <a:gd name="T114" fmla="*/ 109 w 137"/>
              <a:gd name="T115" fmla="*/ 134 h 139"/>
              <a:gd name="T116" fmla="*/ 114 w 137"/>
              <a:gd name="T117" fmla="*/ 131 h 139"/>
              <a:gd name="T118" fmla="*/ 117 w 137"/>
              <a:gd name="T119" fmla="*/ 127 h 139"/>
              <a:gd name="T120" fmla="*/ 120 w 137"/>
              <a:gd name="T121" fmla="*/ 122 h 139"/>
              <a:gd name="T122" fmla="*/ 122 w 137"/>
              <a:gd name="T123" fmla="*/ 118 h 139"/>
              <a:gd name="T124" fmla="*/ 137 w 137"/>
              <a:gd name="T125" fmla="*/ 1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96" name="Freeform 164"/>
          <p:cNvSpPr>
            <a:spLocks/>
          </p:cNvSpPr>
          <p:nvPr/>
        </p:nvSpPr>
        <p:spPr bwMode="auto">
          <a:xfrm>
            <a:off x="6172201" y="2514600"/>
            <a:ext cx="360363" cy="388938"/>
          </a:xfrm>
          <a:custGeom>
            <a:avLst/>
            <a:gdLst>
              <a:gd name="T0" fmla="*/ 137 w 137"/>
              <a:gd name="T1" fmla="*/ 13 h 139"/>
              <a:gd name="T2" fmla="*/ 58 w 137"/>
              <a:gd name="T3" fmla="*/ 0 h 139"/>
              <a:gd name="T4" fmla="*/ 46 w 137"/>
              <a:gd name="T5" fmla="*/ 97 h 139"/>
              <a:gd name="T6" fmla="*/ 43 w 137"/>
              <a:gd name="T7" fmla="*/ 95 h 139"/>
              <a:gd name="T8" fmla="*/ 40 w 137"/>
              <a:gd name="T9" fmla="*/ 94 h 139"/>
              <a:gd name="T10" fmla="*/ 36 w 137"/>
              <a:gd name="T11" fmla="*/ 93 h 139"/>
              <a:gd name="T12" fmla="*/ 33 w 137"/>
              <a:gd name="T13" fmla="*/ 91 h 139"/>
              <a:gd name="T14" fmla="*/ 28 w 137"/>
              <a:gd name="T15" fmla="*/ 91 h 139"/>
              <a:gd name="T16" fmla="*/ 23 w 137"/>
              <a:gd name="T17" fmla="*/ 91 h 139"/>
              <a:gd name="T18" fmla="*/ 18 w 137"/>
              <a:gd name="T19" fmla="*/ 94 h 139"/>
              <a:gd name="T20" fmla="*/ 12 w 137"/>
              <a:gd name="T21" fmla="*/ 96 h 139"/>
              <a:gd name="T22" fmla="*/ 8 w 137"/>
              <a:gd name="T23" fmla="*/ 99 h 139"/>
              <a:gd name="T24" fmla="*/ 4 w 137"/>
              <a:gd name="T25" fmla="*/ 103 h 139"/>
              <a:gd name="T26" fmla="*/ 1 w 137"/>
              <a:gd name="T27" fmla="*/ 108 h 139"/>
              <a:gd name="T28" fmla="*/ 0 w 137"/>
              <a:gd name="T29" fmla="*/ 112 h 139"/>
              <a:gd name="T30" fmla="*/ 0 w 137"/>
              <a:gd name="T31" fmla="*/ 114 h 139"/>
              <a:gd name="T32" fmla="*/ 1 w 137"/>
              <a:gd name="T33" fmla="*/ 117 h 139"/>
              <a:gd name="T34" fmla="*/ 2 w 137"/>
              <a:gd name="T35" fmla="*/ 120 h 139"/>
              <a:gd name="T36" fmla="*/ 3 w 137"/>
              <a:gd name="T37" fmla="*/ 122 h 139"/>
              <a:gd name="T38" fmla="*/ 5 w 137"/>
              <a:gd name="T39" fmla="*/ 124 h 139"/>
              <a:gd name="T40" fmla="*/ 8 w 137"/>
              <a:gd name="T41" fmla="*/ 126 h 139"/>
              <a:gd name="T42" fmla="*/ 10 w 137"/>
              <a:gd name="T43" fmla="*/ 127 h 139"/>
              <a:gd name="T44" fmla="*/ 13 w 137"/>
              <a:gd name="T45" fmla="*/ 127 h 139"/>
              <a:gd name="T46" fmla="*/ 19 w 137"/>
              <a:gd name="T47" fmla="*/ 127 h 139"/>
              <a:gd name="T48" fmla="*/ 24 w 137"/>
              <a:gd name="T49" fmla="*/ 127 h 139"/>
              <a:gd name="T50" fmla="*/ 29 w 137"/>
              <a:gd name="T51" fmla="*/ 125 h 139"/>
              <a:gd name="T52" fmla="*/ 34 w 137"/>
              <a:gd name="T53" fmla="*/ 122 h 139"/>
              <a:gd name="T54" fmla="*/ 39 w 137"/>
              <a:gd name="T55" fmla="*/ 119 h 139"/>
              <a:gd name="T56" fmla="*/ 42 w 137"/>
              <a:gd name="T57" fmla="*/ 116 h 139"/>
              <a:gd name="T58" fmla="*/ 46 w 137"/>
              <a:gd name="T59" fmla="*/ 112 h 139"/>
              <a:gd name="T60" fmla="*/ 47 w 137"/>
              <a:gd name="T61" fmla="*/ 108 h 139"/>
              <a:gd name="T62" fmla="*/ 58 w 137"/>
              <a:gd name="T63" fmla="*/ 25 h 139"/>
              <a:gd name="T64" fmla="*/ 129 w 137"/>
              <a:gd name="T65" fmla="*/ 35 h 139"/>
              <a:gd name="T66" fmla="*/ 119 w 137"/>
              <a:gd name="T67" fmla="*/ 108 h 139"/>
              <a:gd name="T68" fmla="*/ 117 w 137"/>
              <a:gd name="T69" fmla="*/ 106 h 139"/>
              <a:gd name="T70" fmla="*/ 115 w 137"/>
              <a:gd name="T71" fmla="*/ 105 h 139"/>
              <a:gd name="T72" fmla="*/ 111 w 137"/>
              <a:gd name="T73" fmla="*/ 104 h 139"/>
              <a:gd name="T74" fmla="*/ 107 w 137"/>
              <a:gd name="T75" fmla="*/ 103 h 139"/>
              <a:gd name="T76" fmla="*/ 102 w 137"/>
              <a:gd name="T77" fmla="*/ 103 h 139"/>
              <a:gd name="T78" fmla="*/ 97 w 137"/>
              <a:gd name="T79" fmla="*/ 103 h 139"/>
              <a:gd name="T80" fmla="*/ 92 w 137"/>
              <a:gd name="T81" fmla="*/ 105 h 139"/>
              <a:gd name="T82" fmla="*/ 87 w 137"/>
              <a:gd name="T83" fmla="*/ 108 h 139"/>
              <a:gd name="T84" fmla="*/ 82 w 137"/>
              <a:gd name="T85" fmla="*/ 111 h 139"/>
              <a:gd name="T86" fmla="*/ 79 w 137"/>
              <a:gd name="T87" fmla="*/ 114 h 139"/>
              <a:gd name="T88" fmla="*/ 76 w 137"/>
              <a:gd name="T89" fmla="*/ 118 h 139"/>
              <a:gd name="T90" fmla="*/ 74 w 137"/>
              <a:gd name="T91" fmla="*/ 122 h 139"/>
              <a:gd name="T92" fmla="*/ 74 w 137"/>
              <a:gd name="T93" fmla="*/ 126 h 139"/>
              <a:gd name="T94" fmla="*/ 76 w 137"/>
              <a:gd name="T95" fmla="*/ 128 h 139"/>
              <a:gd name="T96" fmla="*/ 77 w 137"/>
              <a:gd name="T97" fmla="*/ 131 h 139"/>
              <a:gd name="T98" fmla="*/ 78 w 137"/>
              <a:gd name="T99" fmla="*/ 133 h 139"/>
              <a:gd name="T100" fmla="*/ 80 w 137"/>
              <a:gd name="T101" fmla="*/ 135 h 139"/>
              <a:gd name="T102" fmla="*/ 82 w 137"/>
              <a:gd name="T103" fmla="*/ 136 h 139"/>
              <a:gd name="T104" fmla="*/ 85 w 137"/>
              <a:gd name="T105" fmla="*/ 137 h 139"/>
              <a:gd name="T106" fmla="*/ 88 w 137"/>
              <a:gd name="T107" fmla="*/ 139 h 139"/>
              <a:gd name="T108" fmla="*/ 94 w 137"/>
              <a:gd name="T109" fmla="*/ 139 h 139"/>
              <a:gd name="T110" fmla="*/ 99 w 137"/>
              <a:gd name="T111" fmla="*/ 137 h 139"/>
              <a:gd name="T112" fmla="*/ 104 w 137"/>
              <a:gd name="T113" fmla="*/ 136 h 139"/>
              <a:gd name="T114" fmla="*/ 109 w 137"/>
              <a:gd name="T115" fmla="*/ 134 h 139"/>
              <a:gd name="T116" fmla="*/ 114 w 137"/>
              <a:gd name="T117" fmla="*/ 131 h 139"/>
              <a:gd name="T118" fmla="*/ 117 w 137"/>
              <a:gd name="T119" fmla="*/ 127 h 139"/>
              <a:gd name="T120" fmla="*/ 120 w 137"/>
              <a:gd name="T121" fmla="*/ 122 h 139"/>
              <a:gd name="T122" fmla="*/ 122 w 137"/>
              <a:gd name="T123" fmla="*/ 118 h 139"/>
              <a:gd name="T124" fmla="*/ 137 w 137"/>
              <a:gd name="T125" fmla="*/ 1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 165"/>
          <p:cNvGrpSpPr>
            <a:grpSpLocks/>
          </p:cNvGrpSpPr>
          <p:nvPr/>
        </p:nvGrpSpPr>
        <p:grpSpPr bwMode="auto">
          <a:xfrm>
            <a:off x="8289321" y="3520134"/>
            <a:ext cx="249238" cy="622300"/>
            <a:chOff x="3890" y="144"/>
            <a:chExt cx="232" cy="441"/>
          </a:xfrm>
        </p:grpSpPr>
        <p:sp>
          <p:nvSpPr>
            <p:cNvPr id="18598" name="Freeform 166"/>
            <p:cNvSpPr>
              <a:spLocks/>
            </p:cNvSpPr>
            <p:nvPr/>
          </p:nvSpPr>
          <p:spPr bwMode="auto">
            <a:xfrm>
              <a:off x="3897" y="144"/>
              <a:ext cx="166" cy="157"/>
            </a:xfrm>
            <a:custGeom>
              <a:avLst/>
              <a:gdLst>
                <a:gd name="T0" fmla="*/ 0 w 101"/>
                <a:gd name="T1" fmla="*/ 0 h 96"/>
                <a:gd name="T2" fmla="*/ 4 w 101"/>
                <a:gd name="T3" fmla="*/ 6 h 96"/>
                <a:gd name="T4" fmla="*/ 8 w 101"/>
                <a:gd name="T5" fmla="*/ 13 h 96"/>
                <a:gd name="T6" fmla="*/ 15 w 101"/>
                <a:gd name="T7" fmla="*/ 18 h 96"/>
                <a:gd name="T8" fmla="*/ 23 w 101"/>
                <a:gd name="T9" fmla="*/ 22 h 96"/>
                <a:gd name="T10" fmla="*/ 29 w 101"/>
                <a:gd name="T11" fmla="*/ 24 h 96"/>
                <a:gd name="T12" fmla="*/ 35 w 101"/>
                <a:gd name="T13" fmla="*/ 25 h 96"/>
                <a:gd name="T14" fmla="*/ 39 w 101"/>
                <a:gd name="T15" fmla="*/ 28 h 96"/>
                <a:gd name="T16" fmla="*/ 45 w 101"/>
                <a:gd name="T17" fmla="*/ 29 h 96"/>
                <a:gd name="T18" fmla="*/ 50 w 101"/>
                <a:gd name="T19" fmla="*/ 31 h 96"/>
                <a:gd name="T20" fmla="*/ 54 w 101"/>
                <a:gd name="T21" fmla="*/ 33 h 96"/>
                <a:gd name="T22" fmla="*/ 58 w 101"/>
                <a:gd name="T23" fmla="*/ 35 h 96"/>
                <a:gd name="T24" fmla="*/ 62 w 101"/>
                <a:gd name="T25" fmla="*/ 37 h 96"/>
                <a:gd name="T26" fmla="*/ 73 w 101"/>
                <a:gd name="T27" fmla="*/ 44 h 96"/>
                <a:gd name="T28" fmla="*/ 82 w 101"/>
                <a:gd name="T29" fmla="*/ 51 h 96"/>
                <a:gd name="T30" fmla="*/ 89 w 101"/>
                <a:gd name="T31" fmla="*/ 60 h 96"/>
                <a:gd name="T32" fmla="*/ 95 w 101"/>
                <a:gd name="T33" fmla="*/ 69 h 96"/>
                <a:gd name="T34" fmla="*/ 97 w 101"/>
                <a:gd name="T35" fmla="*/ 76 h 96"/>
                <a:gd name="T36" fmla="*/ 99 w 101"/>
                <a:gd name="T37" fmla="*/ 83 h 96"/>
                <a:gd name="T38" fmla="*/ 100 w 101"/>
                <a:gd name="T39" fmla="*/ 90 h 96"/>
                <a:gd name="T40" fmla="*/ 101 w 101"/>
                <a:gd name="T41" fmla="*/ 96 h 96"/>
                <a:gd name="T42" fmla="*/ 98 w 101"/>
                <a:gd name="T43" fmla="*/ 93 h 96"/>
                <a:gd name="T44" fmla="*/ 96 w 101"/>
                <a:gd name="T45" fmla="*/ 89 h 96"/>
                <a:gd name="T46" fmla="*/ 95 w 101"/>
                <a:gd name="T47" fmla="*/ 84 h 96"/>
                <a:gd name="T48" fmla="*/ 92 w 101"/>
                <a:gd name="T49" fmla="*/ 79 h 96"/>
                <a:gd name="T50" fmla="*/ 90 w 101"/>
                <a:gd name="T51" fmla="*/ 75 h 96"/>
                <a:gd name="T52" fmla="*/ 85 w 101"/>
                <a:gd name="T53" fmla="*/ 67 h 96"/>
                <a:gd name="T54" fmla="*/ 78 w 101"/>
                <a:gd name="T55" fmla="*/ 61 h 96"/>
                <a:gd name="T56" fmla="*/ 71 w 101"/>
                <a:gd name="T57" fmla="*/ 55 h 96"/>
                <a:gd name="T58" fmla="*/ 63 w 101"/>
                <a:gd name="T59" fmla="*/ 51 h 96"/>
                <a:gd name="T60" fmla="*/ 59 w 101"/>
                <a:gd name="T61" fmla="*/ 48 h 96"/>
                <a:gd name="T62" fmla="*/ 53 w 101"/>
                <a:gd name="T63" fmla="*/ 46 h 96"/>
                <a:gd name="T64" fmla="*/ 47 w 101"/>
                <a:gd name="T65" fmla="*/ 45 h 96"/>
                <a:gd name="T66" fmla="*/ 42 w 101"/>
                <a:gd name="T67" fmla="*/ 44 h 96"/>
                <a:gd name="T68" fmla="*/ 36 w 101"/>
                <a:gd name="T69" fmla="*/ 43 h 96"/>
                <a:gd name="T70" fmla="*/ 30 w 101"/>
                <a:gd name="T71" fmla="*/ 41 h 96"/>
                <a:gd name="T72" fmla="*/ 23 w 101"/>
                <a:gd name="T73" fmla="*/ 40 h 96"/>
                <a:gd name="T74" fmla="*/ 17 w 101"/>
                <a:gd name="T75" fmla="*/ 40 h 96"/>
                <a:gd name="T76" fmla="*/ 0 w 101"/>
                <a:gd name="T7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96">
                  <a:moveTo>
                    <a:pt x="0" y="0"/>
                  </a:moveTo>
                  <a:lnTo>
                    <a:pt x="4" y="6"/>
                  </a:lnTo>
                  <a:lnTo>
                    <a:pt x="8" y="13"/>
                  </a:lnTo>
                  <a:lnTo>
                    <a:pt x="15" y="18"/>
                  </a:lnTo>
                  <a:lnTo>
                    <a:pt x="23" y="22"/>
                  </a:lnTo>
                  <a:lnTo>
                    <a:pt x="29" y="24"/>
                  </a:lnTo>
                  <a:lnTo>
                    <a:pt x="35" y="25"/>
                  </a:lnTo>
                  <a:lnTo>
                    <a:pt x="39" y="28"/>
                  </a:lnTo>
                  <a:lnTo>
                    <a:pt x="45" y="29"/>
                  </a:lnTo>
                  <a:lnTo>
                    <a:pt x="50" y="31"/>
                  </a:lnTo>
                  <a:lnTo>
                    <a:pt x="54" y="33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73" y="44"/>
                  </a:lnTo>
                  <a:lnTo>
                    <a:pt x="82" y="51"/>
                  </a:lnTo>
                  <a:lnTo>
                    <a:pt x="89" y="60"/>
                  </a:lnTo>
                  <a:lnTo>
                    <a:pt x="95" y="69"/>
                  </a:lnTo>
                  <a:lnTo>
                    <a:pt x="97" y="76"/>
                  </a:lnTo>
                  <a:lnTo>
                    <a:pt x="99" y="83"/>
                  </a:lnTo>
                  <a:lnTo>
                    <a:pt x="100" y="90"/>
                  </a:lnTo>
                  <a:lnTo>
                    <a:pt x="101" y="96"/>
                  </a:lnTo>
                  <a:lnTo>
                    <a:pt x="98" y="93"/>
                  </a:lnTo>
                  <a:lnTo>
                    <a:pt x="96" y="89"/>
                  </a:lnTo>
                  <a:lnTo>
                    <a:pt x="95" y="84"/>
                  </a:lnTo>
                  <a:lnTo>
                    <a:pt x="92" y="79"/>
                  </a:lnTo>
                  <a:lnTo>
                    <a:pt x="90" y="75"/>
                  </a:lnTo>
                  <a:lnTo>
                    <a:pt x="85" y="67"/>
                  </a:lnTo>
                  <a:lnTo>
                    <a:pt x="78" y="61"/>
                  </a:lnTo>
                  <a:lnTo>
                    <a:pt x="71" y="55"/>
                  </a:lnTo>
                  <a:lnTo>
                    <a:pt x="63" y="51"/>
                  </a:lnTo>
                  <a:lnTo>
                    <a:pt x="59" y="48"/>
                  </a:lnTo>
                  <a:lnTo>
                    <a:pt x="53" y="46"/>
                  </a:lnTo>
                  <a:lnTo>
                    <a:pt x="47" y="45"/>
                  </a:lnTo>
                  <a:lnTo>
                    <a:pt x="42" y="44"/>
                  </a:lnTo>
                  <a:lnTo>
                    <a:pt x="36" y="43"/>
                  </a:lnTo>
                  <a:lnTo>
                    <a:pt x="30" y="41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9" name="Freeform 167"/>
            <p:cNvSpPr>
              <a:spLocks/>
            </p:cNvSpPr>
            <p:nvPr/>
          </p:nvSpPr>
          <p:spPr bwMode="auto">
            <a:xfrm>
              <a:off x="3926" y="209"/>
              <a:ext cx="163" cy="154"/>
            </a:xfrm>
            <a:custGeom>
              <a:avLst/>
              <a:gdLst>
                <a:gd name="T0" fmla="*/ 0 w 102"/>
                <a:gd name="T1" fmla="*/ 0 h 94"/>
                <a:gd name="T2" fmla="*/ 4 w 102"/>
                <a:gd name="T3" fmla="*/ 5 h 94"/>
                <a:gd name="T4" fmla="*/ 8 w 102"/>
                <a:gd name="T5" fmla="*/ 10 h 94"/>
                <a:gd name="T6" fmla="*/ 14 w 102"/>
                <a:gd name="T7" fmla="*/ 15 h 94"/>
                <a:gd name="T8" fmla="*/ 23 w 102"/>
                <a:gd name="T9" fmla="*/ 20 h 94"/>
                <a:gd name="T10" fmla="*/ 28 w 102"/>
                <a:gd name="T11" fmla="*/ 22 h 94"/>
                <a:gd name="T12" fmla="*/ 34 w 102"/>
                <a:gd name="T13" fmla="*/ 23 h 94"/>
                <a:gd name="T14" fmla="*/ 38 w 102"/>
                <a:gd name="T15" fmla="*/ 26 h 94"/>
                <a:gd name="T16" fmla="*/ 44 w 102"/>
                <a:gd name="T17" fmla="*/ 27 h 94"/>
                <a:gd name="T18" fmla="*/ 49 w 102"/>
                <a:gd name="T19" fmla="*/ 29 h 94"/>
                <a:gd name="T20" fmla="*/ 53 w 102"/>
                <a:gd name="T21" fmla="*/ 30 h 94"/>
                <a:gd name="T22" fmla="*/ 57 w 102"/>
                <a:gd name="T23" fmla="*/ 33 h 94"/>
                <a:gd name="T24" fmla="*/ 61 w 102"/>
                <a:gd name="T25" fmla="*/ 35 h 94"/>
                <a:gd name="T26" fmla="*/ 72 w 102"/>
                <a:gd name="T27" fmla="*/ 41 h 94"/>
                <a:gd name="T28" fmla="*/ 81 w 102"/>
                <a:gd name="T29" fmla="*/ 49 h 94"/>
                <a:gd name="T30" fmla="*/ 89 w 102"/>
                <a:gd name="T31" fmla="*/ 57 h 94"/>
                <a:gd name="T32" fmla="*/ 95 w 102"/>
                <a:gd name="T33" fmla="*/ 67 h 94"/>
                <a:gd name="T34" fmla="*/ 97 w 102"/>
                <a:gd name="T35" fmla="*/ 73 h 94"/>
                <a:gd name="T36" fmla="*/ 99 w 102"/>
                <a:gd name="T37" fmla="*/ 80 h 94"/>
                <a:gd name="T38" fmla="*/ 101 w 102"/>
                <a:gd name="T39" fmla="*/ 87 h 94"/>
                <a:gd name="T40" fmla="*/ 102 w 102"/>
                <a:gd name="T41" fmla="*/ 94 h 94"/>
                <a:gd name="T42" fmla="*/ 97 w 102"/>
                <a:gd name="T43" fmla="*/ 91 h 94"/>
                <a:gd name="T44" fmla="*/ 96 w 102"/>
                <a:gd name="T45" fmla="*/ 87 h 94"/>
                <a:gd name="T46" fmla="*/ 94 w 102"/>
                <a:gd name="T47" fmla="*/ 81 h 94"/>
                <a:gd name="T48" fmla="*/ 93 w 102"/>
                <a:gd name="T49" fmla="*/ 76 h 94"/>
                <a:gd name="T50" fmla="*/ 90 w 102"/>
                <a:gd name="T51" fmla="*/ 72 h 94"/>
                <a:gd name="T52" fmla="*/ 86 w 102"/>
                <a:gd name="T53" fmla="*/ 64 h 94"/>
                <a:gd name="T54" fmla="*/ 79 w 102"/>
                <a:gd name="T55" fmla="*/ 58 h 94"/>
                <a:gd name="T56" fmla="*/ 72 w 102"/>
                <a:gd name="T57" fmla="*/ 53 h 94"/>
                <a:gd name="T58" fmla="*/ 64 w 102"/>
                <a:gd name="T59" fmla="*/ 49 h 94"/>
                <a:gd name="T60" fmla="*/ 58 w 102"/>
                <a:gd name="T61" fmla="*/ 46 h 94"/>
                <a:gd name="T62" fmla="*/ 53 w 102"/>
                <a:gd name="T63" fmla="*/ 44 h 94"/>
                <a:gd name="T64" fmla="*/ 46 w 102"/>
                <a:gd name="T65" fmla="*/ 43 h 94"/>
                <a:gd name="T66" fmla="*/ 41 w 102"/>
                <a:gd name="T67" fmla="*/ 41 h 94"/>
                <a:gd name="T68" fmla="*/ 35 w 102"/>
                <a:gd name="T69" fmla="*/ 39 h 94"/>
                <a:gd name="T70" fmla="*/ 29 w 102"/>
                <a:gd name="T71" fmla="*/ 39 h 94"/>
                <a:gd name="T72" fmla="*/ 23 w 102"/>
                <a:gd name="T73" fmla="*/ 38 h 94"/>
                <a:gd name="T74" fmla="*/ 18 w 102"/>
                <a:gd name="T75" fmla="*/ 37 h 94"/>
                <a:gd name="T76" fmla="*/ 0 w 102"/>
                <a:gd name="T7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" h="94">
                  <a:moveTo>
                    <a:pt x="0" y="0"/>
                  </a:moveTo>
                  <a:lnTo>
                    <a:pt x="4" y="5"/>
                  </a:lnTo>
                  <a:lnTo>
                    <a:pt x="8" y="10"/>
                  </a:lnTo>
                  <a:lnTo>
                    <a:pt x="14" y="15"/>
                  </a:lnTo>
                  <a:lnTo>
                    <a:pt x="23" y="20"/>
                  </a:lnTo>
                  <a:lnTo>
                    <a:pt x="28" y="22"/>
                  </a:lnTo>
                  <a:lnTo>
                    <a:pt x="34" y="23"/>
                  </a:lnTo>
                  <a:lnTo>
                    <a:pt x="38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0"/>
                  </a:lnTo>
                  <a:lnTo>
                    <a:pt x="57" y="33"/>
                  </a:lnTo>
                  <a:lnTo>
                    <a:pt x="61" y="35"/>
                  </a:lnTo>
                  <a:lnTo>
                    <a:pt x="72" y="41"/>
                  </a:lnTo>
                  <a:lnTo>
                    <a:pt x="81" y="49"/>
                  </a:lnTo>
                  <a:lnTo>
                    <a:pt x="89" y="57"/>
                  </a:lnTo>
                  <a:lnTo>
                    <a:pt x="95" y="67"/>
                  </a:lnTo>
                  <a:lnTo>
                    <a:pt x="97" y="73"/>
                  </a:lnTo>
                  <a:lnTo>
                    <a:pt x="99" y="80"/>
                  </a:lnTo>
                  <a:lnTo>
                    <a:pt x="101" y="87"/>
                  </a:lnTo>
                  <a:lnTo>
                    <a:pt x="102" y="94"/>
                  </a:lnTo>
                  <a:lnTo>
                    <a:pt x="97" y="91"/>
                  </a:lnTo>
                  <a:lnTo>
                    <a:pt x="96" y="87"/>
                  </a:lnTo>
                  <a:lnTo>
                    <a:pt x="94" y="81"/>
                  </a:lnTo>
                  <a:lnTo>
                    <a:pt x="93" y="76"/>
                  </a:lnTo>
                  <a:lnTo>
                    <a:pt x="90" y="72"/>
                  </a:lnTo>
                  <a:lnTo>
                    <a:pt x="86" y="64"/>
                  </a:lnTo>
                  <a:lnTo>
                    <a:pt x="79" y="58"/>
                  </a:lnTo>
                  <a:lnTo>
                    <a:pt x="72" y="53"/>
                  </a:lnTo>
                  <a:lnTo>
                    <a:pt x="64" y="49"/>
                  </a:lnTo>
                  <a:lnTo>
                    <a:pt x="58" y="46"/>
                  </a:lnTo>
                  <a:lnTo>
                    <a:pt x="53" y="44"/>
                  </a:lnTo>
                  <a:lnTo>
                    <a:pt x="46" y="43"/>
                  </a:lnTo>
                  <a:lnTo>
                    <a:pt x="41" y="41"/>
                  </a:lnTo>
                  <a:lnTo>
                    <a:pt x="35" y="39"/>
                  </a:lnTo>
                  <a:lnTo>
                    <a:pt x="29" y="39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00" name="Freeform 168"/>
            <p:cNvSpPr>
              <a:spLocks/>
            </p:cNvSpPr>
            <p:nvPr/>
          </p:nvSpPr>
          <p:spPr bwMode="auto">
            <a:xfrm>
              <a:off x="3952" y="271"/>
              <a:ext cx="170" cy="183"/>
            </a:xfrm>
            <a:custGeom>
              <a:avLst/>
              <a:gdLst>
                <a:gd name="T0" fmla="*/ 0 w 103"/>
                <a:gd name="T1" fmla="*/ 0 h 113"/>
                <a:gd name="T2" fmla="*/ 4 w 103"/>
                <a:gd name="T3" fmla="*/ 7 h 113"/>
                <a:gd name="T4" fmla="*/ 11 w 103"/>
                <a:gd name="T5" fmla="*/ 14 h 113"/>
                <a:gd name="T6" fmla="*/ 19 w 103"/>
                <a:gd name="T7" fmla="*/ 21 h 113"/>
                <a:gd name="T8" fmla="*/ 27 w 103"/>
                <a:gd name="T9" fmla="*/ 24 h 113"/>
                <a:gd name="T10" fmla="*/ 33 w 103"/>
                <a:gd name="T11" fmla="*/ 27 h 113"/>
                <a:gd name="T12" fmla="*/ 38 w 103"/>
                <a:gd name="T13" fmla="*/ 28 h 113"/>
                <a:gd name="T14" fmla="*/ 43 w 103"/>
                <a:gd name="T15" fmla="*/ 30 h 113"/>
                <a:gd name="T16" fmla="*/ 49 w 103"/>
                <a:gd name="T17" fmla="*/ 32 h 113"/>
                <a:gd name="T18" fmla="*/ 55 w 103"/>
                <a:gd name="T19" fmla="*/ 34 h 113"/>
                <a:gd name="T20" fmla="*/ 61 w 103"/>
                <a:gd name="T21" fmla="*/ 36 h 113"/>
                <a:gd name="T22" fmla="*/ 66 w 103"/>
                <a:gd name="T23" fmla="*/ 38 h 113"/>
                <a:gd name="T24" fmla="*/ 71 w 103"/>
                <a:gd name="T25" fmla="*/ 40 h 113"/>
                <a:gd name="T26" fmla="*/ 80 w 103"/>
                <a:gd name="T27" fmla="*/ 46 h 113"/>
                <a:gd name="T28" fmla="*/ 87 w 103"/>
                <a:gd name="T29" fmla="*/ 52 h 113"/>
                <a:gd name="T30" fmla="*/ 92 w 103"/>
                <a:gd name="T31" fmla="*/ 59 h 113"/>
                <a:gd name="T32" fmla="*/ 96 w 103"/>
                <a:gd name="T33" fmla="*/ 68 h 113"/>
                <a:gd name="T34" fmla="*/ 101 w 103"/>
                <a:gd name="T35" fmla="*/ 80 h 113"/>
                <a:gd name="T36" fmla="*/ 103 w 103"/>
                <a:gd name="T37" fmla="*/ 90 h 113"/>
                <a:gd name="T38" fmla="*/ 103 w 103"/>
                <a:gd name="T39" fmla="*/ 100 h 113"/>
                <a:gd name="T40" fmla="*/ 102 w 103"/>
                <a:gd name="T41" fmla="*/ 111 h 113"/>
                <a:gd name="T42" fmla="*/ 99 w 103"/>
                <a:gd name="T43" fmla="*/ 113 h 113"/>
                <a:gd name="T44" fmla="*/ 99 w 103"/>
                <a:gd name="T45" fmla="*/ 105 h 113"/>
                <a:gd name="T46" fmla="*/ 99 w 103"/>
                <a:gd name="T47" fmla="*/ 95 h 113"/>
                <a:gd name="T48" fmla="*/ 96 w 103"/>
                <a:gd name="T49" fmla="*/ 84 h 113"/>
                <a:gd name="T50" fmla="*/ 93 w 103"/>
                <a:gd name="T51" fmla="*/ 75 h 113"/>
                <a:gd name="T52" fmla="*/ 89 w 103"/>
                <a:gd name="T53" fmla="*/ 67 h 113"/>
                <a:gd name="T54" fmla="*/ 86 w 103"/>
                <a:gd name="T55" fmla="*/ 61 h 113"/>
                <a:gd name="T56" fmla="*/ 80 w 103"/>
                <a:gd name="T57" fmla="*/ 57 h 113"/>
                <a:gd name="T58" fmla="*/ 73 w 103"/>
                <a:gd name="T59" fmla="*/ 52 h 113"/>
                <a:gd name="T60" fmla="*/ 68 w 103"/>
                <a:gd name="T61" fmla="*/ 50 h 113"/>
                <a:gd name="T62" fmla="*/ 62 w 103"/>
                <a:gd name="T63" fmla="*/ 47 h 113"/>
                <a:gd name="T64" fmla="*/ 54 w 103"/>
                <a:gd name="T65" fmla="*/ 46 h 113"/>
                <a:gd name="T66" fmla="*/ 46 w 103"/>
                <a:gd name="T67" fmla="*/ 44 h 113"/>
                <a:gd name="T68" fmla="*/ 38 w 103"/>
                <a:gd name="T69" fmla="*/ 43 h 113"/>
                <a:gd name="T70" fmla="*/ 30 w 103"/>
                <a:gd name="T71" fmla="*/ 40 h 113"/>
                <a:gd name="T72" fmla="*/ 23 w 103"/>
                <a:gd name="T73" fmla="*/ 39 h 113"/>
                <a:gd name="T74" fmla="*/ 16 w 103"/>
                <a:gd name="T75" fmla="*/ 38 h 113"/>
                <a:gd name="T76" fmla="*/ 0 w 103"/>
                <a:gd name="T7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113">
                  <a:moveTo>
                    <a:pt x="0" y="0"/>
                  </a:moveTo>
                  <a:lnTo>
                    <a:pt x="4" y="7"/>
                  </a:lnTo>
                  <a:lnTo>
                    <a:pt x="11" y="14"/>
                  </a:lnTo>
                  <a:lnTo>
                    <a:pt x="19" y="21"/>
                  </a:lnTo>
                  <a:lnTo>
                    <a:pt x="27" y="24"/>
                  </a:lnTo>
                  <a:lnTo>
                    <a:pt x="33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9" y="32"/>
                  </a:lnTo>
                  <a:lnTo>
                    <a:pt x="55" y="34"/>
                  </a:lnTo>
                  <a:lnTo>
                    <a:pt x="61" y="36"/>
                  </a:lnTo>
                  <a:lnTo>
                    <a:pt x="66" y="38"/>
                  </a:lnTo>
                  <a:lnTo>
                    <a:pt x="71" y="40"/>
                  </a:lnTo>
                  <a:lnTo>
                    <a:pt x="80" y="46"/>
                  </a:lnTo>
                  <a:lnTo>
                    <a:pt x="87" y="52"/>
                  </a:lnTo>
                  <a:lnTo>
                    <a:pt x="92" y="59"/>
                  </a:lnTo>
                  <a:lnTo>
                    <a:pt x="96" y="68"/>
                  </a:lnTo>
                  <a:lnTo>
                    <a:pt x="101" y="80"/>
                  </a:lnTo>
                  <a:lnTo>
                    <a:pt x="103" y="90"/>
                  </a:lnTo>
                  <a:lnTo>
                    <a:pt x="103" y="100"/>
                  </a:lnTo>
                  <a:lnTo>
                    <a:pt x="102" y="111"/>
                  </a:lnTo>
                  <a:lnTo>
                    <a:pt x="99" y="113"/>
                  </a:lnTo>
                  <a:lnTo>
                    <a:pt x="99" y="105"/>
                  </a:lnTo>
                  <a:lnTo>
                    <a:pt x="99" y="95"/>
                  </a:lnTo>
                  <a:lnTo>
                    <a:pt x="96" y="84"/>
                  </a:lnTo>
                  <a:lnTo>
                    <a:pt x="93" y="75"/>
                  </a:lnTo>
                  <a:lnTo>
                    <a:pt x="89" y="67"/>
                  </a:lnTo>
                  <a:lnTo>
                    <a:pt x="86" y="61"/>
                  </a:lnTo>
                  <a:lnTo>
                    <a:pt x="80" y="57"/>
                  </a:lnTo>
                  <a:lnTo>
                    <a:pt x="73" y="52"/>
                  </a:lnTo>
                  <a:lnTo>
                    <a:pt x="68" y="50"/>
                  </a:lnTo>
                  <a:lnTo>
                    <a:pt x="62" y="47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38" y="43"/>
                  </a:lnTo>
                  <a:lnTo>
                    <a:pt x="30" y="40"/>
                  </a:lnTo>
                  <a:lnTo>
                    <a:pt x="23" y="39"/>
                  </a:lnTo>
                  <a:lnTo>
                    <a:pt x="1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01" name="Freeform 169"/>
            <p:cNvSpPr>
              <a:spLocks/>
            </p:cNvSpPr>
            <p:nvPr/>
          </p:nvSpPr>
          <p:spPr bwMode="auto">
            <a:xfrm>
              <a:off x="3890" y="144"/>
              <a:ext cx="164" cy="441"/>
            </a:xfrm>
            <a:custGeom>
              <a:avLst/>
              <a:gdLst>
                <a:gd name="T0" fmla="*/ 56 w 102"/>
                <a:gd name="T1" fmla="*/ 115 h 269"/>
                <a:gd name="T2" fmla="*/ 100 w 102"/>
                <a:gd name="T3" fmla="*/ 212 h 269"/>
                <a:gd name="T4" fmla="*/ 102 w 102"/>
                <a:gd name="T5" fmla="*/ 220 h 269"/>
                <a:gd name="T6" fmla="*/ 102 w 102"/>
                <a:gd name="T7" fmla="*/ 228 h 269"/>
                <a:gd name="T8" fmla="*/ 100 w 102"/>
                <a:gd name="T9" fmla="*/ 236 h 269"/>
                <a:gd name="T10" fmla="*/ 96 w 102"/>
                <a:gd name="T11" fmla="*/ 243 h 269"/>
                <a:gd name="T12" fmla="*/ 91 w 102"/>
                <a:gd name="T13" fmla="*/ 250 h 269"/>
                <a:gd name="T14" fmla="*/ 86 w 102"/>
                <a:gd name="T15" fmla="*/ 257 h 269"/>
                <a:gd name="T16" fmla="*/ 79 w 102"/>
                <a:gd name="T17" fmla="*/ 262 h 269"/>
                <a:gd name="T18" fmla="*/ 72 w 102"/>
                <a:gd name="T19" fmla="*/ 266 h 269"/>
                <a:gd name="T20" fmla="*/ 67 w 102"/>
                <a:gd name="T21" fmla="*/ 268 h 269"/>
                <a:gd name="T22" fmla="*/ 63 w 102"/>
                <a:gd name="T23" fmla="*/ 268 h 269"/>
                <a:gd name="T24" fmla="*/ 58 w 102"/>
                <a:gd name="T25" fmla="*/ 269 h 269"/>
                <a:gd name="T26" fmla="*/ 55 w 102"/>
                <a:gd name="T27" fmla="*/ 268 h 269"/>
                <a:gd name="T28" fmla="*/ 50 w 102"/>
                <a:gd name="T29" fmla="*/ 267 h 269"/>
                <a:gd name="T30" fmla="*/ 47 w 102"/>
                <a:gd name="T31" fmla="*/ 265 h 269"/>
                <a:gd name="T32" fmla="*/ 44 w 102"/>
                <a:gd name="T33" fmla="*/ 261 h 269"/>
                <a:gd name="T34" fmla="*/ 42 w 102"/>
                <a:gd name="T35" fmla="*/ 258 h 269"/>
                <a:gd name="T36" fmla="*/ 40 w 102"/>
                <a:gd name="T37" fmla="*/ 251 h 269"/>
                <a:gd name="T38" fmla="*/ 40 w 102"/>
                <a:gd name="T39" fmla="*/ 243 h 269"/>
                <a:gd name="T40" fmla="*/ 42 w 102"/>
                <a:gd name="T41" fmla="*/ 235 h 269"/>
                <a:gd name="T42" fmla="*/ 45 w 102"/>
                <a:gd name="T43" fmla="*/ 227 h 269"/>
                <a:gd name="T44" fmla="*/ 50 w 102"/>
                <a:gd name="T45" fmla="*/ 219 h 269"/>
                <a:gd name="T46" fmla="*/ 55 w 102"/>
                <a:gd name="T47" fmla="*/ 213 h 269"/>
                <a:gd name="T48" fmla="*/ 62 w 102"/>
                <a:gd name="T49" fmla="*/ 207 h 269"/>
                <a:gd name="T50" fmla="*/ 67 w 102"/>
                <a:gd name="T51" fmla="*/ 204 h 269"/>
                <a:gd name="T52" fmla="*/ 73 w 102"/>
                <a:gd name="T53" fmla="*/ 201 h 269"/>
                <a:gd name="T54" fmla="*/ 79 w 102"/>
                <a:gd name="T55" fmla="*/ 200 h 269"/>
                <a:gd name="T56" fmla="*/ 83 w 102"/>
                <a:gd name="T57" fmla="*/ 200 h 269"/>
                <a:gd name="T58" fmla="*/ 88 w 102"/>
                <a:gd name="T59" fmla="*/ 200 h 269"/>
                <a:gd name="T60" fmla="*/ 0 w 102"/>
                <a:gd name="T61" fmla="*/ 2 h 269"/>
                <a:gd name="T62" fmla="*/ 5 w 102"/>
                <a:gd name="T63" fmla="*/ 0 h 269"/>
                <a:gd name="T64" fmla="*/ 22 w 102"/>
                <a:gd name="T65" fmla="*/ 40 h 269"/>
                <a:gd name="T66" fmla="*/ 40 w 102"/>
                <a:gd name="T67" fmla="*/ 77 h 269"/>
                <a:gd name="T68" fmla="*/ 56 w 102"/>
                <a:gd name="T69" fmla="*/ 11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269">
                  <a:moveTo>
                    <a:pt x="56" y="115"/>
                  </a:moveTo>
                  <a:lnTo>
                    <a:pt x="100" y="212"/>
                  </a:lnTo>
                  <a:lnTo>
                    <a:pt x="102" y="220"/>
                  </a:lnTo>
                  <a:lnTo>
                    <a:pt x="102" y="228"/>
                  </a:lnTo>
                  <a:lnTo>
                    <a:pt x="100" y="236"/>
                  </a:lnTo>
                  <a:lnTo>
                    <a:pt x="96" y="243"/>
                  </a:lnTo>
                  <a:lnTo>
                    <a:pt x="91" y="250"/>
                  </a:lnTo>
                  <a:lnTo>
                    <a:pt x="86" y="257"/>
                  </a:lnTo>
                  <a:lnTo>
                    <a:pt x="79" y="262"/>
                  </a:lnTo>
                  <a:lnTo>
                    <a:pt x="72" y="266"/>
                  </a:lnTo>
                  <a:lnTo>
                    <a:pt x="67" y="268"/>
                  </a:lnTo>
                  <a:lnTo>
                    <a:pt x="63" y="268"/>
                  </a:lnTo>
                  <a:lnTo>
                    <a:pt x="58" y="269"/>
                  </a:lnTo>
                  <a:lnTo>
                    <a:pt x="55" y="268"/>
                  </a:lnTo>
                  <a:lnTo>
                    <a:pt x="50" y="267"/>
                  </a:lnTo>
                  <a:lnTo>
                    <a:pt x="47" y="265"/>
                  </a:lnTo>
                  <a:lnTo>
                    <a:pt x="44" y="261"/>
                  </a:lnTo>
                  <a:lnTo>
                    <a:pt x="42" y="258"/>
                  </a:lnTo>
                  <a:lnTo>
                    <a:pt x="40" y="251"/>
                  </a:lnTo>
                  <a:lnTo>
                    <a:pt x="40" y="243"/>
                  </a:lnTo>
                  <a:lnTo>
                    <a:pt x="42" y="235"/>
                  </a:lnTo>
                  <a:lnTo>
                    <a:pt x="45" y="227"/>
                  </a:lnTo>
                  <a:lnTo>
                    <a:pt x="50" y="219"/>
                  </a:lnTo>
                  <a:lnTo>
                    <a:pt x="55" y="213"/>
                  </a:lnTo>
                  <a:lnTo>
                    <a:pt x="62" y="207"/>
                  </a:lnTo>
                  <a:lnTo>
                    <a:pt x="67" y="204"/>
                  </a:lnTo>
                  <a:lnTo>
                    <a:pt x="73" y="201"/>
                  </a:lnTo>
                  <a:lnTo>
                    <a:pt x="79" y="200"/>
                  </a:lnTo>
                  <a:lnTo>
                    <a:pt x="83" y="200"/>
                  </a:lnTo>
                  <a:lnTo>
                    <a:pt x="88" y="200"/>
                  </a:lnTo>
                  <a:lnTo>
                    <a:pt x="0" y="2"/>
                  </a:lnTo>
                  <a:lnTo>
                    <a:pt x="5" y="0"/>
                  </a:lnTo>
                  <a:lnTo>
                    <a:pt x="22" y="40"/>
                  </a:lnTo>
                  <a:lnTo>
                    <a:pt x="40" y="77"/>
                  </a:lnTo>
                  <a:lnTo>
                    <a:pt x="56" y="11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602" name="Freeform 170"/>
          <p:cNvSpPr>
            <a:spLocks/>
          </p:cNvSpPr>
          <p:nvPr/>
        </p:nvSpPr>
        <p:spPr bwMode="auto">
          <a:xfrm>
            <a:off x="9708323" y="2436813"/>
            <a:ext cx="327025" cy="466725"/>
          </a:xfrm>
          <a:custGeom>
            <a:avLst/>
            <a:gdLst>
              <a:gd name="T0" fmla="*/ 211 w 211"/>
              <a:gd name="T1" fmla="*/ 18 h 212"/>
              <a:gd name="T2" fmla="*/ 90 w 211"/>
              <a:gd name="T3" fmla="*/ 0 h 212"/>
              <a:gd name="T4" fmla="*/ 70 w 211"/>
              <a:gd name="T5" fmla="*/ 148 h 212"/>
              <a:gd name="T6" fmla="*/ 67 w 211"/>
              <a:gd name="T7" fmla="*/ 145 h 212"/>
              <a:gd name="T8" fmla="*/ 62 w 211"/>
              <a:gd name="T9" fmla="*/ 143 h 212"/>
              <a:gd name="T10" fmla="*/ 57 w 211"/>
              <a:gd name="T11" fmla="*/ 142 h 212"/>
              <a:gd name="T12" fmla="*/ 51 w 211"/>
              <a:gd name="T13" fmla="*/ 140 h 212"/>
              <a:gd name="T14" fmla="*/ 44 w 211"/>
              <a:gd name="T15" fmla="*/ 140 h 212"/>
              <a:gd name="T16" fmla="*/ 36 w 211"/>
              <a:gd name="T17" fmla="*/ 142 h 212"/>
              <a:gd name="T18" fmla="*/ 27 w 211"/>
              <a:gd name="T19" fmla="*/ 145 h 212"/>
              <a:gd name="T20" fmla="*/ 20 w 211"/>
              <a:gd name="T21" fmla="*/ 148 h 212"/>
              <a:gd name="T22" fmla="*/ 13 w 211"/>
              <a:gd name="T23" fmla="*/ 153 h 212"/>
              <a:gd name="T24" fmla="*/ 7 w 211"/>
              <a:gd name="T25" fmla="*/ 159 h 212"/>
              <a:gd name="T26" fmla="*/ 2 w 211"/>
              <a:gd name="T27" fmla="*/ 165 h 212"/>
              <a:gd name="T28" fmla="*/ 0 w 211"/>
              <a:gd name="T29" fmla="*/ 171 h 212"/>
              <a:gd name="T30" fmla="*/ 0 w 211"/>
              <a:gd name="T31" fmla="*/ 176 h 212"/>
              <a:gd name="T32" fmla="*/ 1 w 211"/>
              <a:gd name="T33" fmla="*/ 181 h 212"/>
              <a:gd name="T34" fmla="*/ 2 w 211"/>
              <a:gd name="T35" fmla="*/ 184 h 212"/>
              <a:gd name="T36" fmla="*/ 5 w 211"/>
              <a:gd name="T37" fmla="*/ 188 h 212"/>
              <a:gd name="T38" fmla="*/ 8 w 211"/>
              <a:gd name="T39" fmla="*/ 191 h 212"/>
              <a:gd name="T40" fmla="*/ 12 w 211"/>
              <a:gd name="T41" fmla="*/ 193 h 212"/>
              <a:gd name="T42" fmla="*/ 16 w 211"/>
              <a:gd name="T43" fmla="*/ 194 h 212"/>
              <a:gd name="T44" fmla="*/ 21 w 211"/>
              <a:gd name="T45" fmla="*/ 196 h 212"/>
              <a:gd name="T46" fmla="*/ 29 w 211"/>
              <a:gd name="T47" fmla="*/ 197 h 212"/>
              <a:gd name="T48" fmla="*/ 37 w 211"/>
              <a:gd name="T49" fmla="*/ 196 h 212"/>
              <a:gd name="T50" fmla="*/ 46 w 211"/>
              <a:gd name="T51" fmla="*/ 192 h 212"/>
              <a:gd name="T52" fmla="*/ 53 w 211"/>
              <a:gd name="T53" fmla="*/ 189 h 212"/>
              <a:gd name="T54" fmla="*/ 60 w 211"/>
              <a:gd name="T55" fmla="*/ 184 h 212"/>
              <a:gd name="T56" fmla="*/ 67 w 211"/>
              <a:gd name="T57" fmla="*/ 178 h 212"/>
              <a:gd name="T58" fmla="*/ 70 w 211"/>
              <a:gd name="T59" fmla="*/ 173 h 212"/>
              <a:gd name="T60" fmla="*/ 73 w 211"/>
              <a:gd name="T61" fmla="*/ 165 h 212"/>
              <a:gd name="T62" fmla="*/ 91 w 211"/>
              <a:gd name="T63" fmla="*/ 36 h 212"/>
              <a:gd name="T64" fmla="*/ 201 w 211"/>
              <a:gd name="T65" fmla="*/ 53 h 212"/>
              <a:gd name="T66" fmla="*/ 185 w 211"/>
              <a:gd name="T67" fmla="*/ 166 h 212"/>
              <a:gd name="T68" fmla="*/ 181 w 211"/>
              <a:gd name="T69" fmla="*/ 162 h 212"/>
              <a:gd name="T70" fmla="*/ 178 w 211"/>
              <a:gd name="T71" fmla="*/ 160 h 212"/>
              <a:gd name="T72" fmla="*/ 172 w 211"/>
              <a:gd name="T73" fmla="*/ 159 h 212"/>
              <a:gd name="T74" fmla="*/ 166 w 211"/>
              <a:gd name="T75" fmla="*/ 158 h 212"/>
              <a:gd name="T76" fmla="*/ 159 w 211"/>
              <a:gd name="T77" fmla="*/ 158 h 212"/>
              <a:gd name="T78" fmla="*/ 151 w 211"/>
              <a:gd name="T79" fmla="*/ 159 h 212"/>
              <a:gd name="T80" fmla="*/ 143 w 211"/>
              <a:gd name="T81" fmla="*/ 162 h 212"/>
              <a:gd name="T82" fmla="*/ 135 w 211"/>
              <a:gd name="T83" fmla="*/ 166 h 212"/>
              <a:gd name="T84" fmla="*/ 128 w 211"/>
              <a:gd name="T85" fmla="*/ 170 h 212"/>
              <a:gd name="T86" fmla="*/ 122 w 211"/>
              <a:gd name="T87" fmla="*/ 176 h 212"/>
              <a:gd name="T88" fmla="*/ 118 w 211"/>
              <a:gd name="T89" fmla="*/ 182 h 212"/>
              <a:gd name="T90" fmla="*/ 115 w 211"/>
              <a:gd name="T91" fmla="*/ 189 h 212"/>
              <a:gd name="T92" fmla="*/ 115 w 211"/>
              <a:gd name="T93" fmla="*/ 193 h 212"/>
              <a:gd name="T94" fmla="*/ 117 w 211"/>
              <a:gd name="T95" fmla="*/ 198 h 212"/>
              <a:gd name="T96" fmla="*/ 119 w 211"/>
              <a:gd name="T97" fmla="*/ 201 h 212"/>
              <a:gd name="T98" fmla="*/ 121 w 211"/>
              <a:gd name="T99" fmla="*/ 205 h 212"/>
              <a:gd name="T100" fmla="*/ 125 w 211"/>
              <a:gd name="T101" fmla="*/ 207 h 212"/>
              <a:gd name="T102" fmla="*/ 128 w 211"/>
              <a:gd name="T103" fmla="*/ 209 h 212"/>
              <a:gd name="T104" fmla="*/ 132 w 211"/>
              <a:gd name="T105" fmla="*/ 211 h 212"/>
              <a:gd name="T106" fmla="*/ 136 w 211"/>
              <a:gd name="T107" fmla="*/ 212 h 212"/>
              <a:gd name="T108" fmla="*/ 144 w 211"/>
              <a:gd name="T109" fmla="*/ 212 h 212"/>
              <a:gd name="T110" fmla="*/ 153 w 211"/>
              <a:gd name="T111" fmla="*/ 211 h 212"/>
              <a:gd name="T112" fmla="*/ 161 w 211"/>
              <a:gd name="T113" fmla="*/ 209 h 212"/>
              <a:gd name="T114" fmla="*/ 170 w 211"/>
              <a:gd name="T115" fmla="*/ 206 h 212"/>
              <a:gd name="T116" fmla="*/ 176 w 211"/>
              <a:gd name="T117" fmla="*/ 201 h 212"/>
              <a:gd name="T118" fmla="*/ 182 w 211"/>
              <a:gd name="T119" fmla="*/ 196 h 212"/>
              <a:gd name="T120" fmla="*/ 187 w 211"/>
              <a:gd name="T121" fmla="*/ 190 h 212"/>
              <a:gd name="T122" fmla="*/ 189 w 211"/>
              <a:gd name="T123" fmla="*/ 182 h 212"/>
              <a:gd name="T124" fmla="*/ 211 w 211"/>
              <a:gd name="T125" fmla="*/ 1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1" h="212">
                <a:moveTo>
                  <a:pt x="211" y="18"/>
                </a:moveTo>
                <a:lnTo>
                  <a:pt x="90" y="0"/>
                </a:lnTo>
                <a:lnTo>
                  <a:pt x="70" y="148"/>
                </a:lnTo>
                <a:lnTo>
                  <a:pt x="67" y="145"/>
                </a:lnTo>
                <a:lnTo>
                  <a:pt x="62" y="143"/>
                </a:lnTo>
                <a:lnTo>
                  <a:pt x="57" y="142"/>
                </a:lnTo>
                <a:lnTo>
                  <a:pt x="51" y="140"/>
                </a:lnTo>
                <a:lnTo>
                  <a:pt x="44" y="140"/>
                </a:lnTo>
                <a:lnTo>
                  <a:pt x="36" y="142"/>
                </a:lnTo>
                <a:lnTo>
                  <a:pt x="27" y="145"/>
                </a:lnTo>
                <a:lnTo>
                  <a:pt x="20" y="148"/>
                </a:lnTo>
                <a:lnTo>
                  <a:pt x="13" y="153"/>
                </a:lnTo>
                <a:lnTo>
                  <a:pt x="7" y="159"/>
                </a:lnTo>
                <a:lnTo>
                  <a:pt x="2" y="165"/>
                </a:lnTo>
                <a:lnTo>
                  <a:pt x="0" y="171"/>
                </a:lnTo>
                <a:lnTo>
                  <a:pt x="0" y="176"/>
                </a:lnTo>
                <a:lnTo>
                  <a:pt x="1" y="181"/>
                </a:lnTo>
                <a:lnTo>
                  <a:pt x="2" y="184"/>
                </a:lnTo>
                <a:lnTo>
                  <a:pt x="5" y="188"/>
                </a:lnTo>
                <a:lnTo>
                  <a:pt x="8" y="191"/>
                </a:lnTo>
                <a:lnTo>
                  <a:pt x="12" y="193"/>
                </a:lnTo>
                <a:lnTo>
                  <a:pt x="16" y="194"/>
                </a:lnTo>
                <a:lnTo>
                  <a:pt x="21" y="196"/>
                </a:lnTo>
                <a:lnTo>
                  <a:pt x="29" y="197"/>
                </a:lnTo>
                <a:lnTo>
                  <a:pt x="37" y="196"/>
                </a:lnTo>
                <a:lnTo>
                  <a:pt x="46" y="192"/>
                </a:lnTo>
                <a:lnTo>
                  <a:pt x="53" y="189"/>
                </a:lnTo>
                <a:lnTo>
                  <a:pt x="60" y="184"/>
                </a:lnTo>
                <a:lnTo>
                  <a:pt x="67" y="178"/>
                </a:lnTo>
                <a:lnTo>
                  <a:pt x="70" y="173"/>
                </a:lnTo>
                <a:lnTo>
                  <a:pt x="73" y="165"/>
                </a:lnTo>
                <a:lnTo>
                  <a:pt x="91" y="36"/>
                </a:lnTo>
                <a:lnTo>
                  <a:pt x="201" y="53"/>
                </a:lnTo>
                <a:lnTo>
                  <a:pt x="185" y="166"/>
                </a:lnTo>
                <a:lnTo>
                  <a:pt x="181" y="162"/>
                </a:lnTo>
                <a:lnTo>
                  <a:pt x="178" y="160"/>
                </a:lnTo>
                <a:lnTo>
                  <a:pt x="172" y="159"/>
                </a:lnTo>
                <a:lnTo>
                  <a:pt x="166" y="158"/>
                </a:lnTo>
                <a:lnTo>
                  <a:pt x="159" y="158"/>
                </a:lnTo>
                <a:lnTo>
                  <a:pt x="151" y="159"/>
                </a:lnTo>
                <a:lnTo>
                  <a:pt x="143" y="162"/>
                </a:lnTo>
                <a:lnTo>
                  <a:pt x="135" y="166"/>
                </a:lnTo>
                <a:lnTo>
                  <a:pt x="128" y="170"/>
                </a:lnTo>
                <a:lnTo>
                  <a:pt x="122" y="176"/>
                </a:lnTo>
                <a:lnTo>
                  <a:pt x="118" y="182"/>
                </a:lnTo>
                <a:lnTo>
                  <a:pt x="115" y="189"/>
                </a:lnTo>
                <a:lnTo>
                  <a:pt x="115" y="193"/>
                </a:lnTo>
                <a:lnTo>
                  <a:pt x="117" y="198"/>
                </a:lnTo>
                <a:lnTo>
                  <a:pt x="119" y="201"/>
                </a:lnTo>
                <a:lnTo>
                  <a:pt x="121" y="205"/>
                </a:lnTo>
                <a:lnTo>
                  <a:pt x="125" y="207"/>
                </a:lnTo>
                <a:lnTo>
                  <a:pt x="128" y="209"/>
                </a:lnTo>
                <a:lnTo>
                  <a:pt x="132" y="211"/>
                </a:lnTo>
                <a:lnTo>
                  <a:pt x="136" y="212"/>
                </a:lnTo>
                <a:lnTo>
                  <a:pt x="144" y="212"/>
                </a:lnTo>
                <a:lnTo>
                  <a:pt x="153" y="211"/>
                </a:lnTo>
                <a:lnTo>
                  <a:pt x="161" y="209"/>
                </a:lnTo>
                <a:lnTo>
                  <a:pt x="170" y="206"/>
                </a:lnTo>
                <a:lnTo>
                  <a:pt x="176" y="201"/>
                </a:lnTo>
                <a:lnTo>
                  <a:pt x="182" y="196"/>
                </a:lnTo>
                <a:lnTo>
                  <a:pt x="187" y="190"/>
                </a:lnTo>
                <a:lnTo>
                  <a:pt x="189" y="182"/>
                </a:lnTo>
                <a:lnTo>
                  <a:pt x="211" y="18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603" name="Freeform 171"/>
          <p:cNvSpPr>
            <a:spLocks/>
          </p:cNvSpPr>
          <p:nvPr/>
        </p:nvSpPr>
        <p:spPr bwMode="auto">
          <a:xfrm>
            <a:off x="11039231" y="1587745"/>
            <a:ext cx="479425" cy="280987"/>
          </a:xfrm>
          <a:custGeom>
            <a:avLst/>
            <a:gdLst>
              <a:gd name="T0" fmla="*/ 167 w 316"/>
              <a:gd name="T1" fmla="*/ 335 h 419"/>
              <a:gd name="T2" fmla="*/ 200 w 316"/>
              <a:gd name="T3" fmla="*/ 3 h 419"/>
              <a:gd name="T4" fmla="*/ 252 w 316"/>
              <a:gd name="T5" fmla="*/ 0 h 419"/>
              <a:gd name="T6" fmla="*/ 243 w 316"/>
              <a:gd name="T7" fmla="*/ 62 h 419"/>
              <a:gd name="T8" fmla="*/ 265 w 316"/>
              <a:gd name="T9" fmla="*/ 81 h 419"/>
              <a:gd name="T10" fmla="*/ 286 w 316"/>
              <a:gd name="T11" fmla="*/ 105 h 419"/>
              <a:gd name="T12" fmla="*/ 305 w 316"/>
              <a:gd name="T13" fmla="*/ 134 h 419"/>
              <a:gd name="T14" fmla="*/ 316 w 316"/>
              <a:gd name="T15" fmla="*/ 167 h 419"/>
              <a:gd name="T16" fmla="*/ 316 w 316"/>
              <a:gd name="T17" fmla="*/ 205 h 419"/>
              <a:gd name="T18" fmla="*/ 304 w 316"/>
              <a:gd name="T19" fmla="*/ 245 h 419"/>
              <a:gd name="T20" fmla="*/ 274 w 316"/>
              <a:gd name="T21" fmla="*/ 289 h 419"/>
              <a:gd name="T22" fmla="*/ 223 w 316"/>
              <a:gd name="T23" fmla="*/ 334 h 419"/>
              <a:gd name="T24" fmla="*/ 214 w 316"/>
              <a:gd name="T25" fmla="*/ 326 h 419"/>
              <a:gd name="T26" fmla="*/ 229 w 316"/>
              <a:gd name="T27" fmla="*/ 307 h 419"/>
              <a:gd name="T28" fmla="*/ 246 w 316"/>
              <a:gd name="T29" fmla="*/ 283 h 419"/>
              <a:gd name="T30" fmla="*/ 262 w 316"/>
              <a:gd name="T31" fmla="*/ 256 h 419"/>
              <a:gd name="T32" fmla="*/ 275 w 316"/>
              <a:gd name="T33" fmla="*/ 225 h 419"/>
              <a:gd name="T34" fmla="*/ 281 w 316"/>
              <a:gd name="T35" fmla="*/ 192 h 419"/>
              <a:gd name="T36" fmla="*/ 277 w 316"/>
              <a:gd name="T37" fmla="*/ 159 h 419"/>
              <a:gd name="T38" fmla="*/ 261 w 316"/>
              <a:gd name="T39" fmla="*/ 128 h 419"/>
              <a:gd name="T40" fmla="*/ 230 w 316"/>
              <a:gd name="T41" fmla="*/ 98 h 419"/>
              <a:gd name="T42" fmla="*/ 184 w 316"/>
              <a:gd name="T43" fmla="*/ 345 h 419"/>
              <a:gd name="T44" fmla="*/ 183 w 316"/>
              <a:gd name="T45" fmla="*/ 349 h 419"/>
              <a:gd name="T46" fmla="*/ 178 w 316"/>
              <a:gd name="T47" fmla="*/ 358 h 419"/>
              <a:gd name="T48" fmla="*/ 170 w 316"/>
              <a:gd name="T49" fmla="*/ 372 h 419"/>
              <a:gd name="T50" fmla="*/ 159 w 316"/>
              <a:gd name="T51" fmla="*/ 387 h 419"/>
              <a:gd name="T52" fmla="*/ 142 w 316"/>
              <a:gd name="T53" fmla="*/ 401 h 419"/>
              <a:gd name="T54" fmla="*/ 124 w 316"/>
              <a:gd name="T55" fmla="*/ 412 h 419"/>
              <a:gd name="T56" fmla="*/ 100 w 316"/>
              <a:gd name="T57" fmla="*/ 419 h 419"/>
              <a:gd name="T58" fmla="*/ 72 w 316"/>
              <a:gd name="T59" fmla="*/ 419 h 419"/>
              <a:gd name="T60" fmla="*/ 44 w 316"/>
              <a:gd name="T61" fmla="*/ 412 h 419"/>
              <a:gd name="T62" fmla="*/ 25 w 316"/>
              <a:gd name="T63" fmla="*/ 398 h 419"/>
              <a:gd name="T64" fmla="*/ 11 w 316"/>
              <a:gd name="T65" fmla="*/ 382 h 419"/>
              <a:gd name="T66" fmla="*/ 3 w 316"/>
              <a:gd name="T67" fmla="*/ 364 h 419"/>
              <a:gd name="T68" fmla="*/ 0 w 316"/>
              <a:gd name="T69" fmla="*/ 345 h 419"/>
              <a:gd name="T70" fmla="*/ 1 w 316"/>
              <a:gd name="T71" fmla="*/ 327 h 419"/>
              <a:gd name="T72" fmla="*/ 6 w 316"/>
              <a:gd name="T73" fmla="*/ 312 h 419"/>
              <a:gd name="T74" fmla="*/ 16 w 316"/>
              <a:gd name="T75" fmla="*/ 301 h 419"/>
              <a:gd name="T76" fmla="*/ 29 w 316"/>
              <a:gd name="T77" fmla="*/ 291 h 419"/>
              <a:gd name="T78" fmla="*/ 47 w 316"/>
              <a:gd name="T79" fmla="*/ 283 h 419"/>
              <a:gd name="T80" fmla="*/ 68 w 316"/>
              <a:gd name="T81" fmla="*/ 278 h 419"/>
              <a:gd name="T82" fmla="*/ 91 w 316"/>
              <a:gd name="T83" fmla="*/ 275 h 419"/>
              <a:gd name="T84" fmla="*/ 112 w 316"/>
              <a:gd name="T85" fmla="*/ 279 h 419"/>
              <a:gd name="T86" fmla="*/ 134 w 316"/>
              <a:gd name="T87" fmla="*/ 289 h 419"/>
              <a:gd name="T88" fmla="*/ 153 w 316"/>
              <a:gd name="T89" fmla="*/ 307 h 419"/>
              <a:gd name="T90" fmla="*/ 167 w 316"/>
              <a:gd name="T91" fmla="*/ 335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604" name="Freeform 172"/>
          <p:cNvSpPr>
            <a:spLocks/>
          </p:cNvSpPr>
          <p:nvPr/>
        </p:nvSpPr>
        <p:spPr bwMode="auto">
          <a:xfrm>
            <a:off x="11278944" y="4251265"/>
            <a:ext cx="447675" cy="447675"/>
          </a:xfrm>
          <a:custGeom>
            <a:avLst/>
            <a:gdLst>
              <a:gd name="T0" fmla="*/ 211 w 211"/>
              <a:gd name="T1" fmla="*/ 18 h 212"/>
              <a:gd name="T2" fmla="*/ 90 w 211"/>
              <a:gd name="T3" fmla="*/ 0 h 212"/>
              <a:gd name="T4" fmla="*/ 70 w 211"/>
              <a:gd name="T5" fmla="*/ 148 h 212"/>
              <a:gd name="T6" fmla="*/ 67 w 211"/>
              <a:gd name="T7" fmla="*/ 145 h 212"/>
              <a:gd name="T8" fmla="*/ 62 w 211"/>
              <a:gd name="T9" fmla="*/ 143 h 212"/>
              <a:gd name="T10" fmla="*/ 57 w 211"/>
              <a:gd name="T11" fmla="*/ 142 h 212"/>
              <a:gd name="T12" fmla="*/ 51 w 211"/>
              <a:gd name="T13" fmla="*/ 140 h 212"/>
              <a:gd name="T14" fmla="*/ 44 w 211"/>
              <a:gd name="T15" fmla="*/ 140 h 212"/>
              <a:gd name="T16" fmla="*/ 36 w 211"/>
              <a:gd name="T17" fmla="*/ 142 h 212"/>
              <a:gd name="T18" fmla="*/ 27 w 211"/>
              <a:gd name="T19" fmla="*/ 145 h 212"/>
              <a:gd name="T20" fmla="*/ 20 w 211"/>
              <a:gd name="T21" fmla="*/ 148 h 212"/>
              <a:gd name="T22" fmla="*/ 13 w 211"/>
              <a:gd name="T23" fmla="*/ 153 h 212"/>
              <a:gd name="T24" fmla="*/ 7 w 211"/>
              <a:gd name="T25" fmla="*/ 159 h 212"/>
              <a:gd name="T26" fmla="*/ 2 w 211"/>
              <a:gd name="T27" fmla="*/ 165 h 212"/>
              <a:gd name="T28" fmla="*/ 0 w 211"/>
              <a:gd name="T29" fmla="*/ 171 h 212"/>
              <a:gd name="T30" fmla="*/ 0 w 211"/>
              <a:gd name="T31" fmla="*/ 176 h 212"/>
              <a:gd name="T32" fmla="*/ 1 w 211"/>
              <a:gd name="T33" fmla="*/ 181 h 212"/>
              <a:gd name="T34" fmla="*/ 2 w 211"/>
              <a:gd name="T35" fmla="*/ 184 h 212"/>
              <a:gd name="T36" fmla="*/ 5 w 211"/>
              <a:gd name="T37" fmla="*/ 188 h 212"/>
              <a:gd name="T38" fmla="*/ 8 w 211"/>
              <a:gd name="T39" fmla="*/ 191 h 212"/>
              <a:gd name="T40" fmla="*/ 12 w 211"/>
              <a:gd name="T41" fmla="*/ 193 h 212"/>
              <a:gd name="T42" fmla="*/ 16 w 211"/>
              <a:gd name="T43" fmla="*/ 194 h 212"/>
              <a:gd name="T44" fmla="*/ 21 w 211"/>
              <a:gd name="T45" fmla="*/ 196 h 212"/>
              <a:gd name="T46" fmla="*/ 29 w 211"/>
              <a:gd name="T47" fmla="*/ 197 h 212"/>
              <a:gd name="T48" fmla="*/ 37 w 211"/>
              <a:gd name="T49" fmla="*/ 196 h 212"/>
              <a:gd name="T50" fmla="*/ 46 w 211"/>
              <a:gd name="T51" fmla="*/ 192 h 212"/>
              <a:gd name="T52" fmla="*/ 53 w 211"/>
              <a:gd name="T53" fmla="*/ 189 h 212"/>
              <a:gd name="T54" fmla="*/ 60 w 211"/>
              <a:gd name="T55" fmla="*/ 184 h 212"/>
              <a:gd name="T56" fmla="*/ 67 w 211"/>
              <a:gd name="T57" fmla="*/ 178 h 212"/>
              <a:gd name="T58" fmla="*/ 70 w 211"/>
              <a:gd name="T59" fmla="*/ 173 h 212"/>
              <a:gd name="T60" fmla="*/ 73 w 211"/>
              <a:gd name="T61" fmla="*/ 165 h 212"/>
              <a:gd name="T62" fmla="*/ 91 w 211"/>
              <a:gd name="T63" fmla="*/ 36 h 212"/>
              <a:gd name="T64" fmla="*/ 201 w 211"/>
              <a:gd name="T65" fmla="*/ 53 h 212"/>
              <a:gd name="T66" fmla="*/ 185 w 211"/>
              <a:gd name="T67" fmla="*/ 166 h 212"/>
              <a:gd name="T68" fmla="*/ 181 w 211"/>
              <a:gd name="T69" fmla="*/ 162 h 212"/>
              <a:gd name="T70" fmla="*/ 178 w 211"/>
              <a:gd name="T71" fmla="*/ 160 h 212"/>
              <a:gd name="T72" fmla="*/ 172 w 211"/>
              <a:gd name="T73" fmla="*/ 159 h 212"/>
              <a:gd name="T74" fmla="*/ 166 w 211"/>
              <a:gd name="T75" fmla="*/ 158 h 212"/>
              <a:gd name="T76" fmla="*/ 159 w 211"/>
              <a:gd name="T77" fmla="*/ 158 h 212"/>
              <a:gd name="T78" fmla="*/ 151 w 211"/>
              <a:gd name="T79" fmla="*/ 159 h 212"/>
              <a:gd name="T80" fmla="*/ 143 w 211"/>
              <a:gd name="T81" fmla="*/ 162 h 212"/>
              <a:gd name="T82" fmla="*/ 135 w 211"/>
              <a:gd name="T83" fmla="*/ 166 h 212"/>
              <a:gd name="T84" fmla="*/ 128 w 211"/>
              <a:gd name="T85" fmla="*/ 170 h 212"/>
              <a:gd name="T86" fmla="*/ 122 w 211"/>
              <a:gd name="T87" fmla="*/ 176 h 212"/>
              <a:gd name="T88" fmla="*/ 118 w 211"/>
              <a:gd name="T89" fmla="*/ 182 h 212"/>
              <a:gd name="T90" fmla="*/ 115 w 211"/>
              <a:gd name="T91" fmla="*/ 189 h 212"/>
              <a:gd name="T92" fmla="*/ 115 w 211"/>
              <a:gd name="T93" fmla="*/ 193 h 212"/>
              <a:gd name="T94" fmla="*/ 117 w 211"/>
              <a:gd name="T95" fmla="*/ 198 h 212"/>
              <a:gd name="T96" fmla="*/ 119 w 211"/>
              <a:gd name="T97" fmla="*/ 201 h 212"/>
              <a:gd name="T98" fmla="*/ 121 w 211"/>
              <a:gd name="T99" fmla="*/ 205 h 212"/>
              <a:gd name="T100" fmla="*/ 125 w 211"/>
              <a:gd name="T101" fmla="*/ 207 h 212"/>
              <a:gd name="T102" fmla="*/ 128 w 211"/>
              <a:gd name="T103" fmla="*/ 209 h 212"/>
              <a:gd name="T104" fmla="*/ 132 w 211"/>
              <a:gd name="T105" fmla="*/ 211 h 212"/>
              <a:gd name="T106" fmla="*/ 136 w 211"/>
              <a:gd name="T107" fmla="*/ 212 h 212"/>
              <a:gd name="T108" fmla="*/ 144 w 211"/>
              <a:gd name="T109" fmla="*/ 212 h 212"/>
              <a:gd name="T110" fmla="*/ 153 w 211"/>
              <a:gd name="T111" fmla="*/ 211 h 212"/>
              <a:gd name="T112" fmla="*/ 161 w 211"/>
              <a:gd name="T113" fmla="*/ 209 h 212"/>
              <a:gd name="T114" fmla="*/ 170 w 211"/>
              <a:gd name="T115" fmla="*/ 206 h 212"/>
              <a:gd name="T116" fmla="*/ 176 w 211"/>
              <a:gd name="T117" fmla="*/ 201 h 212"/>
              <a:gd name="T118" fmla="*/ 182 w 211"/>
              <a:gd name="T119" fmla="*/ 196 h 212"/>
              <a:gd name="T120" fmla="*/ 187 w 211"/>
              <a:gd name="T121" fmla="*/ 190 h 212"/>
              <a:gd name="T122" fmla="*/ 189 w 211"/>
              <a:gd name="T123" fmla="*/ 182 h 212"/>
              <a:gd name="T124" fmla="*/ 211 w 211"/>
              <a:gd name="T125" fmla="*/ 1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1" h="212">
                <a:moveTo>
                  <a:pt x="211" y="18"/>
                </a:moveTo>
                <a:lnTo>
                  <a:pt x="90" y="0"/>
                </a:lnTo>
                <a:lnTo>
                  <a:pt x="70" y="148"/>
                </a:lnTo>
                <a:lnTo>
                  <a:pt x="67" y="145"/>
                </a:lnTo>
                <a:lnTo>
                  <a:pt x="62" y="143"/>
                </a:lnTo>
                <a:lnTo>
                  <a:pt x="57" y="142"/>
                </a:lnTo>
                <a:lnTo>
                  <a:pt x="51" y="140"/>
                </a:lnTo>
                <a:lnTo>
                  <a:pt x="44" y="140"/>
                </a:lnTo>
                <a:lnTo>
                  <a:pt x="36" y="142"/>
                </a:lnTo>
                <a:lnTo>
                  <a:pt x="27" y="145"/>
                </a:lnTo>
                <a:lnTo>
                  <a:pt x="20" y="148"/>
                </a:lnTo>
                <a:lnTo>
                  <a:pt x="13" y="153"/>
                </a:lnTo>
                <a:lnTo>
                  <a:pt x="7" y="159"/>
                </a:lnTo>
                <a:lnTo>
                  <a:pt x="2" y="165"/>
                </a:lnTo>
                <a:lnTo>
                  <a:pt x="0" y="171"/>
                </a:lnTo>
                <a:lnTo>
                  <a:pt x="0" y="176"/>
                </a:lnTo>
                <a:lnTo>
                  <a:pt x="1" y="181"/>
                </a:lnTo>
                <a:lnTo>
                  <a:pt x="2" y="184"/>
                </a:lnTo>
                <a:lnTo>
                  <a:pt x="5" y="188"/>
                </a:lnTo>
                <a:lnTo>
                  <a:pt x="8" y="191"/>
                </a:lnTo>
                <a:lnTo>
                  <a:pt x="12" y="193"/>
                </a:lnTo>
                <a:lnTo>
                  <a:pt x="16" y="194"/>
                </a:lnTo>
                <a:lnTo>
                  <a:pt x="21" y="196"/>
                </a:lnTo>
                <a:lnTo>
                  <a:pt x="29" y="197"/>
                </a:lnTo>
                <a:lnTo>
                  <a:pt x="37" y="196"/>
                </a:lnTo>
                <a:lnTo>
                  <a:pt x="46" y="192"/>
                </a:lnTo>
                <a:lnTo>
                  <a:pt x="53" y="189"/>
                </a:lnTo>
                <a:lnTo>
                  <a:pt x="60" y="184"/>
                </a:lnTo>
                <a:lnTo>
                  <a:pt x="67" y="178"/>
                </a:lnTo>
                <a:lnTo>
                  <a:pt x="70" y="173"/>
                </a:lnTo>
                <a:lnTo>
                  <a:pt x="73" y="165"/>
                </a:lnTo>
                <a:lnTo>
                  <a:pt x="91" y="36"/>
                </a:lnTo>
                <a:lnTo>
                  <a:pt x="201" y="53"/>
                </a:lnTo>
                <a:lnTo>
                  <a:pt x="185" y="166"/>
                </a:lnTo>
                <a:lnTo>
                  <a:pt x="181" y="162"/>
                </a:lnTo>
                <a:lnTo>
                  <a:pt x="178" y="160"/>
                </a:lnTo>
                <a:lnTo>
                  <a:pt x="172" y="159"/>
                </a:lnTo>
                <a:lnTo>
                  <a:pt x="166" y="158"/>
                </a:lnTo>
                <a:lnTo>
                  <a:pt x="159" y="158"/>
                </a:lnTo>
                <a:lnTo>
                  <a:pt x="151" y="159"/>
                </a:lnTo>
                <a:lnTo>
                  <a:pt x="143" y="162"/>
                </a:lnTo>
                <a:lnTo>
                  <a:pt x="135" y="166"/>
                </a:lnTo>
                <a:lnTo>
                  <a:pt x="128" y="170"/>
                </a:lnTo>
                <a:lnTo>
                  <a:pt x="122" y="176"/>
                </a:lnTo>
                <a:lnTo>
                  <a:pt x="118" y="182"/>
                </a:lnTo>
                <a:lnTo>
                  <a:pt x="115" y="189"/>
                </a:lnTo>
                <a:lnTo>
                  <a:pt x="115" y="193"/>
                </a:lnTo>
                <a:lnTo>
                  <a:pt x="117" y="198"/>
                </a:lnTo>
                <a:lnTo>
                  <a:pt x="119" y="201"/>
                </a:lnTo>
                <a:lnTo>
                  <a:pt x="121" y="205"/>
                </a:lnTo>
                <a:lnTo>
                  <a:pt x="125" y="207"/>
                </a:lnTo>
                <a:lnTo>
                  <a:pt x="128" y="209"/>
                </a:lnTo>
                <a:lnTo>
                  <a:pt x="132" y="211"/>
                </a:lnTo>
                <a:lnTo>
                  <a:pt x="136" y="212"/>
                </a:lnTo>
                <a:lnTo>
                  <a:pt x="144" y="212"/>
                </a:lnTo>
                <a:lnTo>
                  <a:pt x="153" y="211"/>
                </a:lnTo>
                <a:lnTo>
                  <a:pt x="161" y="209"/>
                </a:lnTo>
                <a:lnTo>
                  <a:pt x="170" y="206"/>
                </a:lnTo>
                <a:lnTo>
                  <a:pt x="176" y="201"/>
                </a:lnTo>
                <a:lnTo>
                  <a:pt x="182" y="196"/>
                </a:lnTo>
                <a:lnTo>
                  <a:pt x="187" y="190"/>
                </a:lnTo>
                <a:lnTo>
                  <a:pt x="189" y="182"/>
                </a:lnTo>
                <a:lnTo>
                  <a:pt x="211" y="18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8607" name="Picture 175" descr="bun thit nuo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669088"/>
            <a:ext cx="250825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48" descr="1024281ymbml25yd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7" y="1732288"/>
            <a:ext cx="3733800" cy="49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48" descr="1024281ymbml25yd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670175"/>
            <a:ext cx="3733800" cy="398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BKBN MI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0" y="5953027"/>
            <a:ext cx="1206631" cy="90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022 0.053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266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77556E-17 L -0.05586 0.0081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39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4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98 -0.05556 L -0.09948 -0.0669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-57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65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04341 -0.091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458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80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50867E-6 L -0.00643 -0.0760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3815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3112 -0.06018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-300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13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05104 -0.0432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217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06132 -0.00208 " pathEditMode="relative" rAng="0" ptsTypes="AA">
                                      <p:cBhvr>
                                        <p:cTn id="141" dur="50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-116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45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08919 0.02546 " pathEditMode="relative" rAng="0" ptsTypes="AA">
                                      <p:cBhvr>
                                        <p:cTn id="157" dur="300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1273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61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1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88843" y="1673724"/>
            <a:ext cx="523999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/>
          <a:p>
            <a:r>
              <a:rPr lang="id-ID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Vận động</a:t>
            </a:r>
            <a:r>
              <a:rPr lang="id-ID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minh họa bài</a:t>
            </a:r>
            <a:r>
              <a:rPr lang="en-US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:</a:t>
            </a:r>
            <a:endParaRPr lang="id-ID" altLang="en-US" sz="5400" b="1" i="1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  <a:p>
            <a:r>
              <a:rPr lang="en-US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bé khỏe bé ngoan</a:t>
            </a:r>
          </a:p>
        </p:txBody>
      </p:sp>
      <p:pic>
        <p:nvPicPr>
          <p:cNvPr id="18582" name="Picture 150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14" y="6236631"/>
            <a:ext cx="533400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3" name="Picture 151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24588"/>
            <a:ext cx="53340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4" name="Picture 152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72201"/>
            <a:ext cx="533400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5" name="Picture 153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88076"/>
            <a:ext cx="53340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6" name="Picture 154" descr="BALER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34" y="3105823"/>
            <a:ext cx="2608429" cy="280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7" name="Picture 155" descr="BALER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32748" y="3074329"/>
            <a:ext cx="2509393" cy="28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88" name="Freeform 156"/>
          <p:cNvSpPr>
            <a:spLocks/>
          </p:cNvSpPr>
          <p:nvPr/>
        </p:nvSpPr>
        <p:spPr bwMode="auto">
          <a:xfrm>
            <a:off x="4024312" y="2760985"/>
            <a:ext cx="333375" cy="381000"/>
          </a:xfrm>
          <a:custGeom>
            <a:avLst/>
            <a:gdLst>
              <a:gd name="T0" fmla="*/ 167 w 316"/>
              <a:gd name="T1" fmla="*/ 335 h 419"/>
              <a:gd name="T2" fmla="*/ 200 w 316"/>
              <a:gd name="T3" fmla="*/ 3 h 419"/>
              <a:gd name="T4" fmla="*/ 252 w 316"/>
              <a:gd name="T5" fmla="*/ 0 h 419"/>
              <a:gd name="T6" fmla="*/ 243 w 316"/>
              <a:gd name="T7" fmla="*/ 62 h 419"/>
              <a:gd name="T8" fmla="*/ 265 w 316"/>
              <a:gd name="T9" fmla="*/ 81 h 419"/>
              <a:gd name="T10" fmla="*/ 286 w 316"/>
              <a:gd name="T11" fmla="*/ 105 h 419"/>
              <a:gd name="T12" fmla="*/ 305 w 316"/>
              <a:gd name="T13" fmla="*/ 134 h 419"/>
              <a:gd name="T14" fmla="*/ 316 w 316"/>
              <a:gd name="T15" fmla="*/ 167 h 419"/>
              <a:gd name="T16" fmla="*/ 316 w 316"/>
              <a:gd name="T17" fmla="*/ 205 h 419"/>
              <a:gd name="T18" fmla="*/ 304 w 316"/>
              <a:gd name="T19" fmla="*/ 245 h 419"/>
              <a:gd name="T20" fmla="*/ 274 w 316"/>
              <a:gd name="T21" fmla="*/ 289 h 419"/>
              <a:gd name="T22" fmla="*/ 223 w 316"/>
              <a:gd name="T23" fmla="*/ 334 h 419"/>
              <a:gd name="T24" fmla="*/ 214 w 316"/>
              <a:gd name="T25" fmla="*/ 326 h 419"/>
              <a:gd name="T26" fmla="*/ 229 w 316"/>
              <a:gd name="T27" fmla="*/ 307 h 419"/>
              <a:gd name="T28" fmla="*/ 246 w 316"/>
              <a:gd name="T29" fmla="*/ 283 h 419"/>
              <a:gd name="T30" fmla="*/ 262 w 316"/>
              <a:gd name="T31" fmla="*/ 256 h 419"/>
              <a:gd name="T32" fmla="*/ 275 w 316"/>
              <a:gd name="T33" fmla="*/ 225 h 419"/>
              <a:gd name="T34" fmla="*/ 281 w 316"/>
              <a:gd name="T35" fmla="*/ 192 h 419"/>
              <a:gd name="T36" fmla="*/ 277 w 316"/>
              <a:gd name="T37" fmla="*/ 159 h 419"/>
              <a:gd name="T38" fmla="*/ 261 w 316"/>
              <a:gd name="T39" fmla="*/ 128 h 419"/>
              <a:gd name="T40" fmla="*/ 230 w 316"/>
              <a:gd name="T41" fmla="*/ 98 h 419"/>
              <a:gd name="T42" fmla="*/ 184 w 316"/>
              <a:gd name="T43" fmla="*/ 345 h 419"/>
              <a:gd name="T44" fmla="*/ 183 w 316"/>
              <a:gd name="T45" fmla="*/ 349 h 419"/>
              <a:gd name="T46" fmla="*/ 178 w 316"/>
              <a:gd name="T47" fmla="*/ 358 h 419"/>
              <a:gd name="T48" fmla="*/ 170 w 316"/>
              <a:gd name="T49" fmla="*/ 372 h 419"/>
              <a:gd name="T50" fmla="*/ 159 w 316"/>
              <a:gd name="T51" fmla="*/ 387 h 419"/>
              <a:gd name="T52" fmla="*/ 142 w 316"/>
              <a:gd name="T53" fmla="*/ 401 h 419"/>
              <a:gd name="T54" fmla="*/ 124 w 316"/>
              <a:gd name="T55" fmla="*/ 412 h 419"/>
              <a:gd name="T56" fmla="*/ 100 w 316"/>
              <a:gd name="T57" fmla="*/ 419 h 419"/>
              <a:gd name="T58" fmla="*/ 72 w 316"/>
              <a:gd name="T59" fmla="*/ 419 h 419"/>
              <a:gd name="T60" fmla="*/ 44 w 316"/>
              <a:gd name="T61" fmla="*/ 412 h 419"/>
              <a:gd name="T62" fmla="*/ 25 w 316"/>
              <a:gd name="T63" fmla="*/ 398 h 419"/>
              <a:gd name="T64" fmla="*/ 11 w 316"/>
              <a:gd name="T65" fmla="*/ 382 h 419"/>
              <a:gd name="T66" fmla="*/ 3 w 316"/>
              <a:gd name="T67" fmla="*/ 364 h 419"/>
              <a:gd name="T68" fmla="*/ 0 w 316"/>
              <a:gd name="T69" fmla="*/ 345 h 419"/>
              <a:gd name="T70" fmla="*/ 1 w 316"/>
              <a:gd name="T71" fmla="*/ 327 h 419"/>
              <a:gd name="T72" fmla="*/ 6 w 316"/>
              <a:gd name="T73" fmla="*/ 312 h 419"/>
              <a:gd name="T74" fmla="*/ 16 w 316"/>
              <a:gd name="T75" fmla="*/ 301 h 419"/>
              <a:gd name="T76" fmla="*/ 29 w 316"/>
              <a:gd name="T77" fmla="*/ 291 h 419"/>
              <a:gd name="T78" fmla="*/ 47 w 316"/>
              <a:gd name="T79" fmla="*/ 283 h 419"/>
              <a:gd name="T80" fmla="*/ 68 w 316"/>
              <a:gd name="T81" fmla="*/ 278 h 419"/>
              <a:gd name="T82" fmla="*/ 91 w 316"/>
              <a:gd name="T83" fmla="*/ 275 h 419"/>
              <a:gd name="T84" fmla="*/ 112 w 316"/>
              <a:gd name="T85" fmla="*/ 279 h 419"/>
              <a:gd name="T86" fmla="*/ 134 w 316"/>
              <a:gd name="T87" fmla="*/ 289 h 419"/>
              <a:gd name="T88" fmla="*/ 153 w 316"/>
              <a:gd name="T89" fmla="*/ 307 h 419"/>
              <a:gd name="T90" fmla="*/ 167 w 316"/>
              <a:gd name="T91" fmla="*/ 335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157"/>
          <p:cNvGrpSpPr>
            <a:grpSpLocks/>
          </p:cNvGrpSpPr>
          <p:nvPr/>
        </p:nvGrpSpPr>
        <p:grpSpPr bwMode="auto">
          <a:xfrm>
            <a:off x="2013559" y="963539"/>
            <a:ext cx="384175" cy="471488"/>
            <a:chOff x="2832" y="663"/>
            <a:chExt cx="310" cy="415"/>
          </a:xfrm>
        </p:grpSpPr>
        <p:sp>
          <p:nvSpPr>
            <p:cNvPr id="18590" name="Freeform 158"/>
            <p:cNvSpPr>
              <a:spLocks/>
            </p:cNvSpPr>
            <p:nvPr/>
          </p:nvSpPr>
          <p:spPr bwMode="auto">
            <a:xfrm>
              <a:off x="2839" y="663"/>
              <a:ext cx="209" cy="111"/>
            </a:xfrm>
            <a:custGeom>
              <a:avLst/>
              <a:gdLst>
                <a:gd name="T0" fmla="*/ 0 w 126"/>
                <a:gd name="T1" fmla="*/ 0 h 68"/>
                <a:gd name="T2" fmla="*/ 4 w 126"/>
                <a:gd name="T3" fmla="*/ 4 h 68"/>
                <a:gd name="T4" fmla="*/ 11 w 126"/>
                <a:gd name="T5" fmla="*/ 9 h 68"/>
                <a:gd name="T6" fmla="*/ 19 w 126"/>
                <a:gd name="T7" fmla="*/ 14 h 68"/>
                <a:gd name="T8" fmla="*/ 28 w 126"/>
                <a:gd name="T9" fmla="*/ 16 h 68"/>
                <a:gd name="T10" fmla="*/ 34 w 126"/>
                <a:gd name="T11" fmla="*/ 16 h 68"/>
                <a:gd name="T12" fmla="*/ 40 w 126"/>
                <a:gd name="T13" fmla="*/ 16 h 68"/>
                <a:gd name="T14" fmla="*/ 46 w 126"/>
                <a:gd name="T15" fmla="*/ 16 h 68"/>
                <a:gd name="T16" fmla="*/ 51 w 126"/>
                <a:gd name="T17" fmla="*/ 17 h 68"/>
                <a:gd name="T18" fmla="*/ 57 w 126"/>
                <a:gd name="T19" fmla="*/ 17 h 68"/>
                <a:gd name="T20" fmla="*/ 62 w 126"/>
                <a:gd name="T21" fmla="*/ 18 h 68"/>
                <a:gd name="T22" fmla="*/ 66 w 126"/>
                <a:gd name="T23" fmla="*/ 19 h 68"/>
                <a:gd name="T24" fmla="*/ 71 w 126"/>
                <a:gd name="T25" fmla="*/ 20 h 68"/>
                <a:gd name="T26" fmla="*/ 77 w 126"/>
                <a:gd name="T27" fmla="*/ 22 h 68"/>
                <a:gd name="T28" fmla="*/ 83 w 126"/>
                <a:gd name="T29" fmla="*/ 24 h 68"/>
                <a:gd name="T30" fmla="*/ 88 w 126"/>
                <a:gd name="T31" fmla="*/ 26 h 68"/>
                <a:gd name="T32" fmla="*/ 94 w 126"/>
                <a:gd name="T33" fmla="*/ 29 h 68"/>
                <a:gd name="T34" fmla="*/ 99 w 126"/>
                <a:gd name="T35" fmla="*/ 32 h 68"/>
                <a:gd name="T36" fmla="*/ 104 w 126"/>
                <a:gd name="T37" fmla="*/ 35 h 68"/>
                <a:gd name="T38" fmla="*/ 108 w 126"/>
                <a:gd name="T39" fmla="*/ 39 h 68"/>
                <a:gd name="T40" fmla="*/ 113 w 126"/>
                <a:gd name="T41" fmla="*/ 43 h 68"/>
                <a:gd name="T42" fmla="*/ 117 w 126"/>
                <a:gd name="T43" fmla="*/ 49 h 68"/>
                <a:gd name="T44" fmla="*/ 121 w 126"/>
                <a:gd name="T45" fmla="*/ 55 h 68"/>
                <a:gd name="T46" fmla="*/ 124 w 126"/>
                <a:gd name="T47" fmla="*/ 62 h 68"/>
                <a:gd name="T48" fmla="*/ 126 w 126"/>
                <a:gd name="T49" fmla="*/ 68 h 68"/>
                <a:gd name="T50" fmla="*/ 122 w 126"/>
                <a:gd name="T51" fmla="*/ 67 h 68"/>
                <a:gd name="T52" fmla="*/ 118 w 126"/>
                <a:gd name="T53" fmla="*/ 63 h 68"/>
                <a:gd name="T54" fmla="*/ 116 w 126"/>
                <a:gd name="T55" fmla="*/ 57 h 68"/>
                <a:gd name="T56" fmla="*/ 113 w 126"/>
                <a:gd name="T57" fmla="*/ 53 h 68"/>
                <a:gd name="T58" fmla="*/ 109 w 126"/>
                <a:gd name="T59" fmla="*/ 49 h 68"/>
                <a:gd name="T60" fmla="*/ 102 w 126"/>
                <a:gd name="T61" fmla="*/ 43 h 68"/>
                <a:gd name="T62" fmla="*/ 94 w 126"/>
                <a:gd name="T63" fmla="*/ 39 h 68"/>
                <a:gd name="T64" fmla="*/ 86 w 126"/>
                <a:gd name="T65" fmla="*/ 35 h 68"/>
                <a:gd name="T66" fmla="*/ 77 w 126"/>
                <a:gd name="T67" fmla="*/ 33 h 68"/>
                <a:gd name="T68" fmla="*/ 71 w 126"/>
                <a:gd name="T69" fmla="*/ 32 h 68"/>
                <a:gd name="T70" fmla="*/ 65 w 126"/>
                <a:gd name="T71" fmla="*/ 32 h 68"/>
                <a:gd name="T72" fmla="*/ 58 w 126"/>
                <a:gd name="T73" fmla="*/ 31 h 68"/>
                <a:gd name="T74" fmla="*/ 53 w 126"/>
                <a:gd name="T75" fmla="*/ 32 h 68"/>
                <a:gd name="T76" fmla="*/ 47 w 126"/>
                <a:gd name="T77" fmla="*/ 32 h 68"/>
                <a:gd name="T78" fmla="*/ 40 w 126"/>
                <a:gd name="T79" fmla="*/ 33 h 68"/>
                <a:gd name="T80" fmla="*/ 34 w 126"/>
                <a:gd name="T81" fmla="*/ 33 h 68"/>
                <a:gd name="T82" fmla="*/ 28 w 126"/>
                <a:gd name="T83" fmla="*/ 34 h 68"/>
                <a:gd name="T84" fmla="*/ 0 w 126"/>
                <a:gd name="T8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6" h="68">
                  <a:moveTo>
                    <a:pt x="0" y="0"/>
                  </a:moveTo>
                  <a:lnTo>
                    <a:pt x="4" y="4"/>
                  </a:lnTo>
                  <a:lnTo>
                    <a:pt x="11" y="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7" y="22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4" y="29"/>
                  </a:lnTo>
                  <a:lnTo>
                    <a:pt x="99" y="32"/>
                  </a:lnTo>
                  <a:lnTo>
                    <a:pt x="104" y="35"/>
                  </a:lnTo>
                  <a:lnTo>
                    <a:pt x="108" y="39"/>
                  </a:lnTo>
                  <a:lnTo>
                    <a:pt x="113" y="43"/>
                  </a:lnTo>
                  <a:lnTo>
                    <a:pt x="117" y="49"/>
                  </a:lnTo>
                  <a:lnTo>
                    <a:pt x="121" y="55"/>
                  </a:lnTo>
                  <a:lnTo>
                    <a:pt x="124" y="62"/>
                  </a:lnTo>
                  <a:lnTo>
                    <a:pt x="126" y="68"/>
                  </a:lnTo>
                  <a:lnTo>
                    <a:pt x="122" y="67"/>
                  </a:lnTo>
                  <a:lnTo>
                    <a:pt x="118" y="63"/>
                  </a:lnTo>
                  <a:lnTo>
                    <a:pt x="116" y="57"/>
                  </a:lnTo>
                  <a:lnTo>
                    <a:pt x="113" y="53"/>
                  </a:lnTo>
                  <a:lnTo>
                    <a:pt x="109" y="49"/>
                  </a:lnTo>
                  <a:lnTo>
                    <a:pt x="102" y="43"/>
                  </a:lnTo>
                  <a:lnTo>
                    <a:pt x="94" y="39"/>
                  </a:lnTo>
                  <a:lnTo>
                    <a:pt x="86" y="35"/>
                  </a:lnTo>
                  <a:lnTo>
                    <a:pt x="77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1"/>
                  </a:lnTo>
                  <a:lnTo>
                    <a:pt x="53" y="32"/>
                  </a:lnTo>
                  <a:lnTo>
                    <a:pt x="47" y="32"/>
                  </a:lnTo>
                  <a:lnTo>
                    <a:pt x="40" y="33"/>
                  </a:lnTo>
                  <a:lnTo>
                    <a:pt x="34" y="33"/>
                  </a:lnTo>
                  <a:lnTo>
                    <a:pt x="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1" name="Freeform 159"/>
            <p:cNvSpPr>
              <a:spLocks/>
            </p:cNvSpPr>
            <p:nvPr/>
          </p:nvSpPr>
          <p:spPr bwMode="auto">
            <a:xfrm>
              <a:off x="2888" y="719"/>
              <a:ext cx="202" cy="111"/>
            </a:xfrm>
            <a:custGeom>
              <a:avLst/>
              <a:gdLst>
                <a:gd name="T0" fmla="*/ 0 w 125"/>
                <a:gd name="T1" fmla="*/ 0 h 67"/>
                <a:gd name="T2" fmla="*/ 4 w 125"/>
                <a:gd name="T3" fmla="*/ 5 h 67"/>
                <a:gd name="T4" fmla="*/ 10 w 125"/>
                <a:gd name="T5" fmla="*/ 8 h 67"/>
                <a:gd name="T6" fmla="*/ 18 w 125"/>
                <a:gd name="T7" fmla="*/ 13 h 67"/>
                <a:gd name="T8" fmla="*/ 27 w 125"/>
                <a:gd name="T9" fmla="*/ 14 h 67"/>
                <a:gd name="T10" fmla="*/ 33 w 125"/>
                <a:gd name="T11" fmla="*/ 14 h 67"/>
                <a:gd name="T12" fmla="*/ 38 w 125"/>
                <a:gd name="T13" fmla="*/ 15 h 67"/>
                <a:gd name="T14" fmla="*/ 44 w 125"/>
                <a:gd name="T15" fmla="*/ 15 h 67"/>
                <a:gd name="T16" fmla="*/ 50 w 125"/>
                <a:gd name="T17" fmla="*/ 16 h 67"/>
                <a:gd name="T18" fmla="*/ 56 w 125"/>
                <a:gd name="T19" fmla="*/ 16 h 67"/>
                <a:gd name="T20" fmla="*/ 60 w 125"/>
                <a:gd name="T21" fmla="*/ 18 h 67"/>
                <a:gd name="T22" fmla="*/ 65 w 125"/>
                <a:gd name="T23" fmla="*/ 19 h 67"/>
                <a:gd name="T24" fmla="*/ 70 w 125"/>
                <a:gd name="T25" fmla="*/ 20 h 67"/>
                <a:gd name="T26" fmla="*/ 75 w 125"/>
                <a:gd name="T27" fmla="*/ 21 h 67"/>
                <a:gd name="T28" fmla="*/ 81 w 125"/>
                <a:gd name="T29" fmla="*/ 23 h 67"/>
                <a:gd name="T30" fmla="*/ 87 w 125"/>
                <a:gd name="T31" fmla="*/ 26 h 67"/>
                <a:gd name="T32" fmla="*/ 93 w 125"/>
                <a:gd name="T33" fmla="*/ 28 h 67"/>
                <a:gd name="T34" fmla="*/ 97 w 125"/>
                <a:gd name="T35" fmla="*/ 31 h 67"/>
                <a:gd name="T36" fmla="*/ 103 w 125"/>
                <a:gd name="T37" fmla="*/ 35 h 67"/>
                <a:gd name="T38" fmla="*/ 106 w 125"/>
                <a:gd name="T39" fmla="*/ 38 h 67"/>
                <a:gd name="T40" fmla="*/ 111 w 125"/>
                <a:gd name="T41" fmla="*/ 43 h 67"/>
                <a:gd name="T42" fmla="*/ 116 w 125"/>
                <a:gd name="T43" fmla="*/ 49 h 67"/>
                <a:gd name="T44" fmla="*/ 119 w 125"/>
                <a:gd name="T45" fmla="*/ 54 h 67"/>
                <a:gd name="T46" fmla="*/ 123 w 125"/>
                <a:gd name="T47" fmla="*/ 61 h 67"/>
                <a:gd name="T48" fmla="*/ 125 w 125"/>
                <a:gd name="T49" fmla="*/ 67 h 67"/>
                <a:gd name="T50" fmla="*/ 120 w 125"/>
                <a:gd name="T51" fmla="*/ 66 h 67"/>
                <a:gd name="T52" fmla="*/ 117 w 125"/>
                <a:gd name="T53" fmla="*/ 62 h 67"/>
                <a:gd name="T54" fmla="*/ 114 w 125"/>
                <a:gd name="T55" fmla="*/ 57 h 67"/>
                <a:gd name="T56" fmla="*/ 111 w 125"/>
                <a:gd name="T57" fmla="*/ 52 h 67"/>
                <a:gd name="T58" fmla="*/ 108 w 125"/>
                <a:gd name="T59" fmla="*/ 49 h 67"/>
                <a:gd name="T60" fmla="*/ 101 w 125"/>
                <a:gd name="T61" fmla="*/ 43 h 67"/>
                <a:gd name="T62" fmla="*/ 93 w 125"/>
                <a:gd name="T63" fmla="*/ 38 h 67"/>
                <a:gd name="T64" fmla="*/ 83 w 125"/>
                <a:gd name="T65" fmla="*/ 35 h 67"/>
                <a:gd name="T66" fmla="*/ 74 w 125"/>
                <a:gd name="T67" fmla="*/ 33 h 67"/>
                <a:gd name="T68" fmla="*/ 68 w 125"/>
                <a:gd name="T69" fmla="*/ 31 h 67"/>
                <a:gd name="T70" fmla="*/ 63 w 125"/>
                <a:gd name="T71" fmla="*/ 31 h 67"/>
                <a:gd name="T72" fmla="*/ 57 w 125"/>
                <a:gd name="T73" fmla="*/ 30 h 67"/>
                <a:gd name="T74" fmla="*/ 51 w 125"/>
                <a:gd name="T75" fmla="*/ 31 h 67"/>
                <a:gd name="T76" fmla="*/ 44 w 125"/>
                <a:gd name="T77" fmla="*/ 31 h 67"/>
                <a:gd name="T78" fmla="*/ 38 w 125"/>
                <a:gd name="T79" fmla="*/ 33 h 67"/>
                <a:gd name="T80" fmla="*/ 32 w 125"/>
                <a:gd name="T81" fmla="*/ 33 h 67"/>
                <a:gd name="T82" fmla="*/ 26 w 125"/>
                <a:gd name="T83" fmla="*/ 34 h 67"/>
                <a:gd name="T84" fmla="*/ 0 w 125"/>
                <a:gd name="T8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5" h="67">
                  <a:moveTo>
                    <a:pt x="0" y="0"/>
                  </a:moveTo>
                  <a:lnTo>
                    <a:pt x="4" y="5"/>
                  </a:lnTo>
                  <a:lnTo>
                    <a:pt x="10" y="8"/>
                  </a:lnTo>
                  <a:lnTo>
                    <a:pt x="18" y="13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0" y="16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65" y="19"/>
                  </a:lnTo>
                  <a:lnTo>
                    <a:pt x="70" y="20"/>
                  </a:lnTo>
                  <a:lnTo>
                    <a:pt x="75" y="21"/>
                  </a:lnTo>
                  <a:lnTo>
                    <a:pt x="81" y="23"/>
                  </a:lnTo>
                  <a:lnTo>
                    <a:pt x="87" y="26"/>
                  </a:lnTo>
                  <a:lnTo>
                    <a:pt x="93" y="28"/>
                  </a:lnTo>
                  <a:lnTo>
                    <a:pt x="97" y="31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11" y="43"/>
                  </a:lnTo>
                  <a:lnTo>
                    <a:pt x="116" y="49"/>
                  </a:lnTo>
                  <a:lnTo>
                    <a:pt x="119" y="54"/>
                  </a:lnTo>
                  <a:lnTo>
                    <a:pt x="123" y="61"/>
                  </a:lnTo>
                  <a:lnTo>
                    <a:pt x="125" y="67"/>
                  </a:lnTo>
                  <a:lnTo>
                    <a:pt x="120" y="66"/>
                  </a:lnTo>
                  <a:lnTo>
                    <a:pt x="117" y="62"/>
                  </a:lnTo>
                  <a:lnTo>
                    <a:pt x="114" y="57"/>
                  </a:lnTo>
                  <a:lnTo>
                    <a:pt x="111" y="52"/>
                  </a:lnTo>
                  <a:lnTo>
                    <a:pt x="108" y="49"/>
                  </a:lnTo>
                  <a:lnTo>
                    <a:pt x="101" y="43"/>
                  </a:lnTo>
                  <a:lnTo>
                    <a:pt x="93" y="38"/>
                  </a:lnTo>
                  <a:lnTo>
                    <a:pt x="83" y="35"/>
                  </a:lnTo>
                  <a:lnTo>
                    <a:pt x="74" y="33"/>
                  </a:lnTo>
                  <a:lnTo>
                    <a:pt x="68" y="31"/>
                  </a:lnTo>
                  <a:lnTo>
                    <a:pt x="63" y="31"/>
                  </a:lnTo>
                  <a:lnTo>
                    <a:pt x="57" y="30"/>
                  </a:lnTo>
                  <a:lnTo>
                    <a:pt x="51" y="31"/>
                  </a:lnTo>
                  <a:lnTo>
                    <a:pt x="44" y="31"/>
                  </a:lnTo>
                  <a:lnTo>
                    <a:pt x="38" y="33"/>
                  </a:lnTo>
                  <a:lnTo>
                    <a:pt x="32" y="33"/>
                  </a:lnTo>
                  <a:lnTo>
                    <a:pt x="2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2" name="Freeform 160"/>
            <p:cNvSpPr>
              <a:spLocks/>
            </p:cNvSpPr>
            <p:nvPr/>
          </p:nvSpPr>
          <p:spPr bwMode="auto">
            <a:xfrm>
              <a:off x="2927" y="774"/>
              <a:ext cx="215" cy="138"/>
            </a:xfrm>
            <a:custGeom>
              <a:avLst/>
              <a:gdLst>
                <a:gd name="T0" fmla="*/ 0 w 131"/>
                <a:gd name="T1" fmla="*/ 0 h 85"/>
                <a:gd name="T2" fmla="*/ 3 w 131"/>
                <a:gd name="T3" fmla="*/ 3 h 85"/>
                <a:gd name="T4" fmla="*/ 7 w 131"/>
                <a:gd name="T5" fmla="*/ 5 h 85"/>
                <a:gd name="T6" fmla="*/ 11 w 131"/>
                <a:gd name="T7" fmla="*/ 8 h 85"/>
                <a:gd name="T8" fmla="*/ 16 w 131"/>
                <a:gd name="T9" fmla="*/ 10 h 85"/>
                <a:gd name="T10" fmla="*/ 20 w 131"/>
                <a:gd name="T11" fmla="*/ 12 h 85"/>
                <a:gd name="T12" fmla="*/ 25 w 131"/>
                <a:gd name="T13" fmla="*/ 13 h 85"/>
                <a:gd name="T14" fmla="*/ 30 w 131"/>
                <a:gd name="T15" fmla="*/ 15 h 85"/>
                <a:gd name="T16" fmla="*/ 34 w 131"/>
                <a:gd name="T17" fmla="*/ 16 h 85"/>
                <a:gd name="T18" fmla="*/ 40 w 131"/>
                <a:gd name="T19" fmla="*/ 16 h 85"/>
                <a:gd name="T20" fmla="*/ 46 w 131"/>
                <a:gd name="T21" fmla="*/ 16 h 85"/>
                <a:gd name="T22" fmla="*/ 53 w 131"/>
                <a:gd name="T23" fmla="*/ 17 h 85"/>
                <a:gd name="T24" fmla="*/ 59 w 131"/>
                <a:gd name="T25" fmla="*/ 17 h 85"/>
                <a:gd name="T26" fmla="*/ 64 w 131"/>
                <a:gd name="T27" fmla="*/ 18 h 85"/>
                <a:gd name="T28" fmla="*/ 70 w 131"/>
                <a:gd name="T29" fmla="*/ 19 h 85"/>
                <a:gd name="T30" fmla="*/ 76 w 131"/>
                <a:gd name="T31" fmla="*/ 19 h 85"/>
                <a:gd name="T32" fmla="*/ 82 w 131"/>
                <a:gd name="T33" fmla="*/ 20 h 85"/>
                <a:gd name="T34" fmla="*/ 92 w 131"/>
                <a:gd name="T35" fmla="*/ 24 h 85"/>
                <a:gd name="T36" fmla="*/ 100 w 131"/>
                <a:gd name="T37" fmla="*/ 27 h 85"/>
                <a:gd name="T38" fmla="*/ 108 w 131"/>
                <a:gd name="T39" fmla="*/ 33 h 85"/>
                <a:gd name="T40" fmla="*/ 115 w 131"/>
                <a:gd name="T41" fmla="*/ 41 h 85"/>
                <a:gd name="T42" fmla="*/ 122 w 131"/>
                <a:gd name="T43" fmla="*/ 51 h 85"/>
                <a:gd name="T44" fmla="*/ 126 w 131"/>
                <a:gd name="T45" fmla="*/ 62 h 85"/>
                <a:gd name="T46" fmla="*/ 130 w 131"/>
                <a:gd name="T47" fmla="*/ 72 h 85"/>
                <a:gd name="T48" fmla="*/ 131 w 131"/>
                <a:gd name="T49" fmla="*/ 83 h 85"/>
                <a:gd name="T50" fmla="*/ 129 w 131"/>
                <a:gd name="T51" fmla="*/ 85 h 85"/>
                <a:gd name="T52" fmla="*/ 126 w 131"/>
                <a:gd name="T53" fmla="*/ 77 h 85"/>
                <a:gd name="T54" fmla="*/ 123 w 131"/>
                <a:gd name="T55" fmla="*/ 66 h 85"/>
                <a:gd name="T56" fmla="*/ 118 w 131"/>
                <a:gd name="T57" fmla="*/ 57 h 85"/>
                <a:gd name="T58" fmla="*/ 114 w 131"/>
                <a:gd name="T59" fmla="*/ 49 h 85"/>
                <a:gd name="T60" fmla="*/ 108 w 131"/>
                <a:gd name="T61" fmla="*/ 42 h 85"/>
                <a:gd name="T62" fmla="*/ 102 w 131"/>
                <a:gd name="T63" fmla="*/ 38 h 85"/>
                <a:gd name="T64" fmla="*/ 95 w 131"/>
                <a:gd name="T65" fmla="*/ 33 h 85"/>
                <a:gd name="T66" fmla="*/ 87 w 131"/>
                <a:gd name="T67" fmla="*/ 31 h 85"/>
                <a:gd name="T68" fmla="*/ 82 w 131"/>
                <a:gd name="T69" fmla="*/ 30 h 85"/>
                <a:gd name="T70" fmla="*/ 75 w 131"/>
                <a:gd name="T71" fmla="*/ 30 h 85"/>
                <a:gd name="T72" fmla="*/ 67 w 131"/>
                <a:gd name="T73" fmla="*/ 30 h 85"/>
                <a:gd name="T74" fmla="*/ 59 w 131"/>
                <a:gd name="T75" fmla="*/ 31 h 85"/>
                <a:gd name="T76" fmla="*/ 50 w 131"/>
                <a:gd name="T77" fmla="*/ 31 h 85"/>
                <a:gd name="T78" fmla="*/ 41 w 131"/>
                <a:gd name="T79" fmla="*/ 32 h 85"/>
                <a:gd name="T80" fmla="*/ 33 w 131"/>
                <a:gd name="T81" fmla="*/ 32 h 85"/>
                <a:gd name="T82" fmla="*/ 26 w 131"/>
                <a:gd name="T83" fmla="*/ 33 h 85"/>
                <a:gd name="T84" fmla="*/ 0 w 131"/>
                <a:gd name="T8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85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1" y="8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5" y="13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3" y="17"/>
                  </a:lnTo>
                  <a:lnTo>
                    <a:pt x="59" y="17"/>
                  </a:lnTo>
                  <a:lnTo>
                    <a:pt x="64" y="18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82" y="20"/>
                  </a:lnTo>
                  <a:lnTo>
                    <a:pt x="92" y="24"/>
                  </a:lnTo>
                  <a:lnTo>
                    <a:pt x="100" y="27"/>
                  </a:lnTo>
                  <a:lnTo>
                    <a:pt x="108" y="33"/>
                  </a:lnTo>
                  <a:lnTo>
                    <a:pt x="115" y="41"/>
                  </a:lnTo>
                  <a:lnTo>
                    <a:pt x="122" y="51"/>
                  </a:lnTo>
                  <a:lnTo>
                    <a:pt x="126" y="62"/>
                  </a:lnTo>
                  <a:lnTo>
                    <a:pt x="130" y="72"/>
                  </a:lnTo>
                  <a:lnTo>
                    <a:pt x="131" y="83"/>
                  </a:lnTo>
                  <a:lnTo>
                    <a:pt x="129" y="85"/>
                  </a:lnTo>
                  <a:lnTo>
                    <a:pt x="126" y="77"/>
                  </a:lnTo>
                  <a:lnTo>
                    <a:pt x="123" y="66"/>
                  </a:lnTo>
                  <a:lnTo>
                    <a:pt x="118" y="57"/>
                  </a:lnTo>
                  <a:lnTo>
                    <a:pt x="114" y="49"/>
                  </a:lnTo>
                  <a:lnTo>
                    <a:pt x="108" y="42"/>
                  </a:lnTo>
                  <a:lnTo>
                    <a:pt x="102" y="38"/>
                  </a:lnTo>
                  <a:lnTo>
                    <a:pt x="95" y="33"/>
                  </a:lnTo>
                  <a:lnTo>
                    <a:pt x="87" y="31"/>
                  </a:lnTo>
                  <a:lnTo>
                    <a:pt x="82" y="30"/>
                  </a:lnTo>
                  <a:lnTo>
                    <a:pt x="75" y="30"/>
                  </a:lnTo>
                  <a:lnTo>
                    <a:pt x="67" y="30"/>
                  </a:lnTo>
                  <a:lnTo>
                    <a:pt x="59" y="31"/>
                  </a:lnTo>
                  <a:lnTo>
                    <a:pt x="50" y="31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3" name="Freeform 161"/>
            <p:cNvSpPr>
              <a:spLocks/>
            </p:cNvSpPr>
            <p:nvPr/>
          </p:nvSpPr>
          <p:spPr bwMode="auto">
            <a:xfrm>
              <a:off x="2832" y="663"/>
              <a:ext cx="261" cy="415"/>
            </a:xfrm>
            <a:custGeom>
              <a:avLst/>
              <a:gdLst>
                <a:gd name="T0" fmla="*/ 85 w 160"/>
                <a:gd name="T1" fmla="*/ 101 h 254"/>
                <a:gd name="T2" fmla="*/ 154 w 160"/>
                <a:gd name="T3" fmla="*/ 186 h 254"/>
                <a:gd name="T4" fmla="*/ 158 w 160"/>
                <a:gd name="T5" fmla="*/ 193 h 254"/>
                <a:gd name="T6" fmla="*/ 160 w 160"/>
                <a:gd name="T7" fmla="*/ 201 h 254"/>
                <a:gd name="T8" fmla="*/ 160 w 160"/>
                <a:gd name="T9" fmla="*/ 209 h 254"/>
                <a:gd name="T10" fmla="*/ 159 w 160"/>
                <a:gd name="T11" fmla="*/ 218 h 254"/>
                <a:gd name="T12" fmla="*/ 157 w 160"/>
                <a:gd name="T13" fmla="*/ 227 h 254"/>
                <a:gd name="T14" fmla="*/ 152 w 160"/>
                <a:gd name="T15" fmla="*/ 235 h 254"/>
                <a:gd name="T16" fmla="*/ 147 w 160"/>
                <a:gd name="T17" fmla="*/ 242 h 254"/>
                <a:gd name="T18" fmla="*/ 141 w 160"/>
                <a:gd name="T19" fmla="*/ 247 h 254"/>
                <a:gd name="T20" fmla="*/ 137 w 160"/>
                <a:gd name="T21" fmla="*/ 251 h 254"/>
                <a:gd name="T22" fmla="*/ 132 w 160"/>
                <a:gd name="T23" fmla="*/ 252 h 254"/>
                <a:gd name="T24" fmla="*/ 128 w 160"/>
                <a:gd name="T25" fmla="*/ 254 h 254"/>
                <a:gd name="T26" fmla="*/ 123 w 160"/>
                <a:gd name="T27" fmla="*/ 254 h 254"/>
                <a:gd name="T28" fmla="*/ 119 w 160"/>
                <a:gd name="T29" fmla="*/ 253 h 254"/>
                <a:gd name="T30" fmla="*/ 115 w 160"/>
                <a:gd name="T31" fmla="*/ 252 h 254"/>
                <a:gd name="T32" fmla="*/ 112 w 160"/>
                <a:gd name="T33" fmla="*/ 250 h 254"/>
                <a:gd name="T34" fmla="*/ 108 w 160"/>
                <a:gd name="T35" fmla="*/ 246 h 254"/>
                <a:gd name="T36" fmla="*/ 105 w 160"/>
                <a:gd name="T37" fmla="*/ 239 h 254"/>
                <a:gd name="T38" fmla="*/ 103 w 160"/>
                <a:gd name="T39" fmla="*/ 232 h 254"/>
                <a:gd name="T40" fmla="*/ 103 w 160"/>
                <a:gd name="T41" fmla="*/ 223 h 254"/>
                <a:gd name="T42" fmla="*/ 104 w 160"/>
                <a:gd name="T43" fmla="*/ 215 h 254"/>
                <a:gd name="T44" fmla="*/ 106 w 160"/>
                <a:gd name="T45" fmla="*/ 207 h 254"/>
                <a:gd name="T46" fmla="*/ 111 w 160"/>
                <a:gd name="T47" fmla="*/ 199 h 254"/>
                <a:gd name="T48" fmla="*/ 115 w 160"/>
                <a:gd name="T49" fmla="*/ 192 h 254"/>
                <a:gd name="T50" fmla="*/ 120 w 160"/>
                <a:gd name="T51" fmla="*/ 186 h 254"/>
                <a:gd name="T52" fmla="*/ 124 w 160"/>
                <a:gd name="T53" fmla="*/ 183 h 254"/>
                <a:gd name="T54" fmla="*/ 130 w 160"/>
                <a:gd name="T55" fmla="*/ 179 h 254"/>
                <a:gd name="T56" fmla="*/ 135 w 160"/>
                <a:gd name="T57" fmla="*/ 178 h 254"/>
                <a:gd name="T58" fmla="*/ 139 w 160"/>
                <a:gd name="T59" fmla="*/ 177 h 254"/>
                <a:gd name="T60" fmla="*/ 0 w 160"/>
                <a:gd name="T61" fmla="*/ 3 h 254"/>
                <a:gd name="T62" fmla="*/ 5 w 160"/>
                <a:gd name="T63" fmla="*/ 0 h 254"/>
                <a:gd name="T64" fmla="*/ 33 w 160"/>
                <a:gd name="T65" fmla="*/ 34 h 254"/>
                <a:gd name="T66" fmla="*/ 59 w 160"/>
                <a:gd name="T67" fmla="*/ 68 h 254"/>
                <a:gd name="T68" fmla="*/ 85 w 160"/>
                <a:gd name="T69" fmla="*/ 10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54">
                  <a:moveTo>
                    <a:pt x="85" y="101"/>
                  </a:moveTo>
                  <a:lnTo>
                    <a:pt x="154" y="186"/>
                  </a:lnTo>
                  <a:lnTo>
                    <a:pt x="158" y="193"/>
                  </a:lnTo>
                  <a:lnTo>
                    <a:pt x="160" y="201"/>
                  </a:lnTo>
                  <a:lnTo>
                    <a:pt x="160" y="209"/>
                  </a:lnTo>
                  <a:lnTo>
                    <a:pt x="159" y="218"/>
                  </a:lnTo>
                  <a:lnTo>
                    <a:pt x="157" y="227"/>
                  </a:lnTo>
                  <a:lnTo>
                    <a:pt x="152" y="235"/>
                  </a:lnTo>
                  <a:lnTo>
                    <a:pt x="147" y="242"/>
                  </a:lnTo>
                  <a:lnTo>
                    <a:pt x="141" y="247"/>
                  </a:lnTo>
                  <a:lnTo>
                    <a:pt x="137" y="251"/>
                  </a:lnTo>
                  <a:lnTo>
                    <a:pt x="132" y="252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19" y="253"/>
                  </a:lnTo>
                  <a:lnTo>
                    <a:pt x="115" y="252"/>
                  </a:lnTo>
                  <a:lnTo>
                    <a:pt x="112" y="250"/>
                  </a:lnTo>
                  <a:lnTo>
                    <a:pt x="108" y="246"/>
                  </a:lnTo>
                  <a:lnTo>
                    <a:pt x="105" y="239"/>
                  </a:lnTo>
                  <a:lnTo>
                    <a:pt x="103" y="232"/>
                  </a:lnTo>
                  <a:lnTo>
                    <a:pt x="103" y="223"/>
                  </a:lnTo>
                  <a:lnTo>
                    <a:pt x="104" y="215"/>
                  </a:lnTo>
                  <a:lnTo>
                    <a:pt x="106" y="207"/>
                  </a:lnTo>
                  <a:lnTo>
                    <a:pt x="111" y="199"/>
                  </a:lnTo>
                  <a:lnTo>
                    <a:pt x="115" y="192"/>
                  </a:lnTo>
                  <a:lnTo>
                    <a:pt x="120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5" y="178"/>
                  </a:lnTo>
                  <a:lnTo>
                    <a:pt x="139" y="177"/>
                  </a:lnTo>
                  <a:lnTo>
                    <a:pt x="0" y="3"/>
                  </a:lnTo>
                  <a:lnTo>
                    <a:pt x="5" y="0"/>
                  </a:lnTo>
                  <a:lnTo>
                    <a:pt x="33" y="34"/>
                  </a:lnTo>
                  <a:lnTo>
                    <a:pt x="59" y="68"/>
                  </a:lnTo>
                  <a:lnTo>
                    <a:pt x="85" y="101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594" name="Freeform 162"/>
          <p:cNvSpPr>
            <a:spLocks/>
          </p:cNvSpPr>
          <p:nvPr/>
        </p:nvSpPr>
        <p:spPr bwMode="auto">
          <a:xfrm>
            <a:off x="8223425" y="926263"/>
            <a:ext cx="307975" cy="473075"/>
          </a:xfrm>
          <a:custGeom>
            <a:avLst/>
            <a:gdLst>
              <a:gd name="T0" fmla="*/ 174 w 174"/>
              <a:gd name="T1" fmla="*/ 15 h 175"/>
              <a:gd name="T2" fmla="*/ 75 w 174"/>
              <a:gd name="T3" fmla="*/ 0 h 175"/>
              <a:gd name="T4" fmla="*/ 57 w 174"/>
              <a:gd name="T5" fmla="*/ 122 h 175"/>
              <a:gd name="T6" fmla="*/ 54 w 174"/>
              <a:gd name="T7" fmla="*/ 120 h 175"/>
              <a:gd name="T8" fmla="*/ 50 w 174"/>
              <a:gd name="T9" fmla="*/ 118 h 175"/>
              <a:gd name="T10" fmla="*/ 47 w 174"/>
              <a:gd name="T11" fmla="*/ 116 h 175"/>
              <a:gd name="T12" fmla="*/ 42 w 174"/>
              <a:gd name="T13" fmla="*/ 115 h 175"/>
              <a:gd name="T14" fmla="*/ 35 w 174"/>
              <a:gd name="T15" fmla="*/ 115 h 175"/>
              <a:gd name="T16" fmla="*/ 30 w 174"/>
              <a:gd name="T17" fmla="*/ 116 h 175"/>
              <a:gd name="T18" fmla="*/ 23 w 174"/>
              <a:gd name="T19" fmla="*/ 119 h 175"/>
              <a:gd name="T20" fmla="*/ 16 w 174"/>
              <a:gd name="T21" fmla="*/ 122 h 175"/>
              <a:gd name="T22" fmla="*/ 10 w 174"/>
              <a:gd name="T23" fmla="*/ 126 h 175"/>
              <a:gd name="T24" fmla="*/ 5 w 174"/>
              <a:gd name="T25" fmla="*/ 130 h 175"/>
              <a:gd name="T26" fmla="*/ 2 w 174"/>
              <a:gd name="T27" fmla="*/ 136 h 175"/>
              <a:gd name="T28" fmla="*/ 0 w 174"/>
              <a:gd name="T29" fmla="*/ 142 h 175"/>
              <a:gd name="T30" fmla="*/ 0 w 174"/>
              <a:gd name="T31" fmla="*/ 145 h 175"/>
              <a:gd name="T32" fmla="*/ 1 w 174"/>
              <a:gd name="T33" fmla="*/ 149 h 175"/>
              <a:gd name="T34" fmla="*/ 2 w 174"/>
              <a:gd name="T35" fmla="*/ 152 h 175"/>
              <a:gd name="T36" fmla="*/ 4 w 174"/>
              <a:gd name="T37" fmla="*/ 154 h 175"/>
              <a:gd name="T38" fmla="*/ 7 w 174"/>
              <a:gd name="T39" fmla="*/ 157 h 175"/>
              <a:gd name="T40" fmla="*/ 10 w 174"/>
              <a:gd name="T41" fmla="*/ 159 h 175"/>
              <a:gd name="T42" fmla="*/ 14 w 174"/>
              <a:gd name="T43" fmla="*/ 160 h 175"/>
              <a:gd name="T44" fmla="*/ 17 w 174"/>
              <a:gd name="T45" fmla="*/ 161 h 175"/>
              <a:gd name="T46" fmla="*/ 24 w 174"/>
              <a:gd name="T47" fmla="*/ 161 h 175"/>
              <a:gd name="T48" fmla="*/ 31 w 174"/>
              <a:gd name="T49" fmla="*/ 160 h 175"/>
              <a:gd name="T50" fmla="*/ 38 w 174"/>
              <a:gd name="T51" fmla="*/ 159 h 175"/>
              <a:gd name="T52" fmla="*/ 45 w 174"/>
              <a:gd name="T53" fmla="*/ 156 h 175"/>
              <a:gd name="T54" fmla="*/ 50 w 174"/>
              <a:gd name="T55" fmla="*/ 152 h 175"/>
              <a:gd name="T56" fmla="*/ 55 w 174"/>
              <a:gd name="T57" fmla="*/ 146 h 175"/>
              <a:gd name="T58" fmla="*/ 58 w 174"/>
              <a:gd name="T59" fmla="*/ 142 h 175"/>
              <a:gd name="T60" fmla="*/ 60 w 174"/>
              <a:gd name="T61" fmla="*/ 135 h 175"/>
              <a:gd name="T62" fmla="*/ 75 w 174"/>
              <a:gd name="T63" fmla="*/ 30 h 175"/>
              <a:gd name="T64" fmla="*/ 164 w 174"/>
              <a:gd name="T65" fmla="*/ 43 h 175"/>
              <a:gd name="T66" fmla="*/ 152 w 174"/>
              <a:gd name="T67" fmla="*/ 136 h 175"/>
              <a:gd name="T68" fmla="*/ 149 w 174"/>
              <a:gd name="T69" fmla="*/ 134 h 175"/>
              <a:gd name="T70" fmla="*/ 146 w 174"/>
              <a:gd name="T71" fmla="*/ 132 h 175"/>
              <a:gd name="T72" fmla="*/ 141 w 174"/>
              <a:gd name="T73" fmla="*/ 131 h 175"/>
              <a:gd name="T74" fmla="*/ 137 w 174"/>
              <a:gd name="T75" fmla="*/ 130 h 175"/>
              <a:gd name="T76" fmla="*/ 131 w 174"/>
              <a:gd name="T77" fmla="*/ 130 h 175"/>
              <a:gd name="T78" fmla="*/ 124 w 174"/>
              <a:gd name="T79" fmla="*/ 131 h 175"/>
              <a:gd name="T80" fmla="*/ 117 w 174"/>
              <a:gd name="T81" fmla="*/ 132 h 175"/>
              <a:gd name="T82" fmla="*/ 111 w 174"/>
              <a:gd name="T83" fmla="*/ 136 h 175"/>
              <a:gd name="T84" fmla="*/ 106 w 174"/>
              <a:gd name="T85" fmla="*/ 139 h 175"/>
              <a:gd name="T86" fmla="*/ 101 w 174"/>
              <a:gd name="T87" fmla="*/ 144 h 175"/>
              <a:gd name="T88" fmla="*/ 98 w 174"/>
              <a:gd name="T89" fmla="*/ 150 h 175"/>
              <a:gd name="T90" fmla="*/ 95 w 174"/>
              <a:gd name="T91" fmla="*/ 156 h 175"/>
              <a:gd name="T92" fmla="*/ 95 w 174"/>
              <a:gd name="T93" fmla="*/ 159 h 175"/>
              <a:gd name="T94" fmla="*/ 95 w 174"/>
              <a:gd name="T95" fmla="*/ 162 h 175"/>
              <a:gd name="T96" fmla="*/ 98 w 174"/>
              <a:gd name="T97" fmla="*/ 166 h 175"/>
              <a:gd name="T98" fmla="*/ 99 w 174"/>
              <a:gd name="T99" fmla="*/ 168 h 175"/>
              <a:gd name="T100" fmla="*/ 101 w 174"/>
              <a:gd name="T101" fmla="*/ 170 h 175"/>
              <a:gd name="T102" fmla="*/ 105 w 174"/>
              <a:gd name="T103" fmla="*/ 173 h 175"/>
              <a:gd name="T104" fmla="*/ 108 w 174"/>
              <a:gd name="T105" fmla="*/ 174 h 175"/>
              <a:gd name="T106" fmla="*/ 113 w 174"/>
              <a:gd name="T107" fmla="*/ 175 h 175"/>
              <a:gd name="T108" fmla="*/ 120 w 174"/>
              <a:gd name="T109" fmla="*/ 175 h 175"/>
              <a:gd name="T110" fmla="*/ 126 w 174"/>
              <a:gd name="T111" fmla="*/ 175 h 175"/>
              <a:gd name="T112" fmla="*/ 132 w 174"/>
              <a:gd name="T113" fmla="*/ 173 h 175"/>
              <a:gd name="T114" fmla="*/ 139 w 174"/>
              <a:gd name="T115" fmla="*/ 169 h 175"/>
              <a:gd name="T116" fmla="*/ 145 w 174"/>
              <a:gd name="T117" fmla="*/ 166 h 175"/>
              <a:gd name="T118" fmla="*/ 149 w 174"/>
              <a:gd name="T119" fmla="*/ 161 h 175"/>
              <a:gd name="T120" fmla="*/ 153 w 174"/>
              <a:gd name="T121" fmla="*/ 156 h 175"/>
              <a:gd name="T122" fmla="*/ 155 w 174"/>
              <a:gd name="T123" fmla="*/ 150 h 175"/>
              <a:gd name="T124" fmla="*/ 174 w 174"/>
              <a:gd name="T125" fmla="*/ 1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4" h="175">
                <a:moveTo>
                  <a:pt x="174" y="15"/>
                </a:moveTo>
                <a:lnTo>
                  <a:pt x="75" y="0"/>
                </a:lnTo>
                <a:lnTo>
                  <a:pt x="57" y="122"/>
                </a:lnTo>
                <a:lnTo>
                  <a:pt x="54" y="120"/>
                </a:lnTo>
                <a:lnTo>
                  <a:pt x="50" y="118"/>
                </a:lnTo>
                <a:lnTo>
                  <a:pt x="47" y="116"/>
                </a:lnTo>
                <a:lnTo>
                  <a:pt x="42" y="115"/>
                </a:lnTo>
                <a:lnTo>
                  <a:pt x="35" y="115"/>
                </a:lnTo>
                <a:lnTo>
                  <a:pt x="30" y="116"/>
                </a:lnTo>
                <a:lnTo>
                  <a:pt x="23" y="119"/>
                </a:lnTo>
                <a:lnTo>
                  <a:pt x="16" y="122"/>
                </a:lnTo>
                <a:lnTo>
                  <a:pt x="10" y="126"/>
                </a:lnTo>
                <a:lnTo>
                  <a:pt x="5" y="130"/>
                </a:lnTo>
                <a:lnTo>
                  <a:pt x="2" y="136"/>
                </a:lnTo>
                <a:lnTo>
                  <a:pt x="0" y="142"/>
                </a:lnTo>
                <a:lnTo>
                  <a:pt x="0" y="145"/>
                </a:lnTo>
                <a:lnTo>
                  <a:pt x="1" y="149"/>
                </a:lnTo>
                <a:lnTo>
                  <a:pt x="2" y="152"/>
                </a:lnTo>
                <a:lnTo>
                  <a:pt x="4" y="154"/>
                </a:lnTo>
                <a:lnTo>
                  <a:pt x="7" y="157"/>
                </a:lnTo>
                <a:lnTo>
                  <a:pt x="10" y="159"/>
                </a:lnTo>
                <a:lnTo>
                  <a:pt x="14" y="160"/>
                </a:lnTo>
                <a:lnTo>
                  <a:pt x="17" y="161"/>
                </a:lnTo>
                <a:lnTo>
                  <a:pt x="24" y="161"/>
                </a:lnTo>
                <a:lnTo>
                  <a:pt x="31" y="160"/>
                </a:lnTo>
                <a:lnTo>
                  <a:pt x="38" y="159"/>
                </a:lnTo>
                <a:lnTo>
                  <a:pt x="45" y="156"/>
                </a:lnTo>
                <a:lnTo>
                  <a:pt x="50" y="152"/>
                </a:lnTo>
                <a:lnTo>
                  <a:pt x="55" y="146"/>
                </a:lnTo>
                <a:lnTo>
                  <a:pt x="58" y="142"/>
                </a:lnTo>
                <a:lnTo>
                  <a:pt x="60" y="135"/>
                </a:lnTo>
                <a:lnTo>
                  <a:pt x="75" y="30"/>
                </a:lnTo>
                <a:lnTo>
                  <a:pt x="164" y="43"/>
                </a:lnTo>
                <a:lnTo>
                  <a:pt x="152" y="136"/>
                </a:lnTo>
                <a:lnTo>
                  <a:pt x="149" y="134"/>
                </a:lnTo>
                <a:lnTo>
                  <a:pt x="146" y="132"/>
                </a:lnTo>
                <a:lnTo>
                  <a:pt x="141" y="131"/>
                </a:lnTo>
                <a:lnTo>
                  <a:pt x="137" y="130"/>
                </a:lnTo>
                <a:lnTo>
                  <a:pt x="131" y="130"/>
                </a:lnTo>
                <a:lnTo>
                  <a:pt x="124" y="131"/>
                </a:lnTo>
                <a:lnTo>
                  <a:pt x="117" y="132"/>
                </a:lnTo>
                <a:lnTo>
                  <a:pt x="111" y="136"/>
                </a:lnTo>
                <a:lnTo>
                  <a:pt x="106" y="139"/>
                </a:lnTo>
                <a:lnTo>
                  <a:pt x="101" y="144"/>
                </a:lnTo>
                <a:lnTo>
                  <a:pt x="98" y="150"/>
                </a:lnTo>
                <a:lnTo>
                  <a:pt x="95" y="156"/>
                </a:lnTo>
                <a:lnTo>
                  <a:pt x="95" y="159"/>
                </a:lnTo>
                <a:lnTo>
                  <a:pt x="95" y="162"/>
                </a:lnTo>
                <a:lnTo>
                  <a:pt x="98" y="166"/>
                </a:lnTo>
                <a:lnTo>
                  <a:pt x="99" y="168"/>
                </a:lnTo>
                <a:lnTo>
                  <a:pt x="101" y="170"/>
                </a:lnTo>
                <a:lnTo>
                  <a:pt x="105" y="173"/>
                </a:lnTo>
                <a:lnTo>
                  <a:pt x="108" y="174"/>
                </a:lnTo>
                <a:lnTo>
                  <a:pt x="113" y="175"/>
                </a:lnTo>
                <a:lnTo>
                  <a:pt x="120" y="175"/>
                </a:lnTo>
                <a:lnTo>
                  <a:pt x="126" y="175"/>
                </a:lnTo>
                <a:lnTo>
                  <a:pt x="132" y="173"/>
                </a:lnTo>
                <a:lnTo>
                  <a:pt x="139" y="169"/>
                </a:lnTo>
                <a:lnTo>
                  <a:pt x="145" y="166"/>
                </a:lnTo>
                <a:lnTo>
                  <a:pt x="149" y="161"/>
                </a:lnTo>
                <a:lnTo>
                  <a:pt x="153" y="156"/>
                </a:lnTo>
                <a:lnTo>
                  <a:pt x="155" y="150"/>
                </a:lnTo>
                <a:lnTo>
                  <a:pt x="174" y="15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95" name="Freeform 163"/>
          <p:cNvSpPr>
            <a:spLocks/>
          </p:cNvSpPr>
          <p:nvPr/>
        </p:nvSpPr>
        <p:spPr bwMode="auto">
          <a:xfrm>
            <a:off x="223876" y="527571"/>
            <a:ext cx="807788" cy="497460"/>
          </a:xfrm>
          <a:custGeom>
            <a:avLst/>
            <a:gdLst>
              <a:gd name="T0" fmla="*/ 137 w 137"/>
              <a:gd name="T1" fmla="*/ 13 h 139"/>
              <a:gd name="T2" fmla="*/ 58 w 137"/>
              <a:gd name="T3" fmla="*/ 0 h 139"/>
              <a:gd name="T4" fmla="*/ 46 w 137"/>
              <a:gd name="T5" fmla="*/ 97 h 139"/>
              <a:gd name="T6" fmla="*/ 43 w 137"/>
              <a:gd name="T7" fmla="*/ 95 h 139"/>
              <a:gd name="T8" fmla="*/ 40 w 137"/>
              <a:gd name="T9" fmla="*/ 94 h 139"/>
              <a:gd name="T10" fmla="*/ 36 w 137"/>
              <a:gd name="T11" fmla="*/ 93 h 139"/>
              <a:gd name="T12" fmla="*/ 33 w 137"/>
              <a:gd name="T13" fmla="*/ 91 h 139"/>
              <a:gd name="T14" fmla="*/ 28 w 137"/>
              <a:gd name="T15" fmla="*/ 91 h 139"/>
              <a:gd name="T16" fmla="*/ 23 w 137"/>
              <a:gd name="T17" fmla="*/ 91 h 139"/>
              <a:gd name="T18" fmla="*/ 18 w 137"/>
              <a:gd name="T19" fmla="*/ 94 h 139"/>
              <a:gd name="T20" fmla="*/ 12 w 137"/>
              <a:gd name="T21" fmla="*/ 96 h 139"/>
              <a:gd name="T22" fmla="*/ 8 w 137"/>
              <a:gd name="T23" fmla="*/ 99 h 139"/>
              <a:gd name="T24" fmla="*/ 4 w 137"/>
              <a:gd name="T25" fmla="*/ 103 h 139"/>
              <a:gd name="T26" fmla="*/ 1 w 137"/>
              <a:gd name="T27" fmla="*/ 108 h 139"/>
              <a:gd name="T28" fmla="*/ 0 w 137"/>
              <a:gd name="T29" fmla="*/ 112 h 139"/>
              <a:gd name="T30" fmla="*/ 0 w 137"/>
              <a:gd name="T31" fmla="*/ 114 h 139"/>
              <a:gd name="T32" fmla="*/ 1 w 137"/>
              <a:gd name="T33" fmla="*/ 117 h 139"/>
              <a:gd name="T34" fmla="*/ 2 w 137"/>
              <a:gd name="T35" fmla="*/ 120 h 139"/>
              <a:gd name="T36" fmla="*/ 3 w 137"/>
              <a:gd name="T37" fmla="*/ 122 h 139"/>
              <a:gd name="T38" fmla="*/ 5 w 137"/>
              <a:gd name="T39" fmla="*/ 124 h 139"/>
              <a:gd name="T40" fmla="*/ 8 w 137"/>
              <a:gd name="T41" fmla="*/ 126 h 139"/>
              <a:gd name="T42" fmla="*/ 10 w 137"/>
              <a:gd name="T43" fmla="*/ 127 h 139"/>
              <a:gd name="T44" fmla="*/ 13 w 137"/>
              <a:gd name="T45" fmla="*/ 127 h 139"/>
              <a:gd name="T46" fmla="*/ 19 w 137"/>
              <a:gd name="T47" fmla="*/ 127 h 139"/>
              <a:gd name="T48" fmla="*/ 24 w 137"/>
              <a:gd name="T49" fmla="*/ 127 h 139"/>
              <a:gd name="T50" fmla="*/ 29 w 137"/>
              <a:gd name="T51" fmla="*/ 125 h 139"/>
              <a:gd name="T52" fmla="*/ 34 w 137"/>
              <a:gd name="T53" fmla="*/ 122 h 139"/>
              <a:gd name="T54" fmla="*/ 39 w 137"/>
              <a:gd name="T55" fmla="*/ 119 h 139"/>
              <a:gd name="T56" fmla="*/ 42 w 137"/>
              <a:gd name="T57" fmla="*/ 116 h 139"/>
              <a:gd name="T58" fmla="*/ 46 w 137"/>
              <a:gd name="T59" fmla="*/ 112 h 139"/>
              <a:gd name="T60" fmla="*/ 47 w 137"/>
              <a:gd name="T61" fmla="*/ 108 h 139"/>
              <a:gd name="T62" fmla="*/ 58 w 137"/>
              <a:gd name="T63" fmla="*/ 25 h 139"/>
              <a:gd name="T64" fmla="*/ 129 w 137"/>
              <a:gd name="T65" fmla="*/ 35 h 139"/>
              <a:gd name="T66" fmla="*/ 119 w 137"/>
              <a:gd name="T67" fmla="*/ 108 h 139"/>
              <a:gd name="T68" fmla="*/ 117 w 137"/>
              <a:gd name="T69" fmla="*/ 106 h 139"/>
              <a:gd name="T70" fmla="*/ 115 w 137"/>
              <a:gd name="T71" fmla="*/ 105 h 139"/>
              <a:gd name="T72" fmla="*/ 111 w 137"/>
              <a:gd name="T73" fmla="*/ 104 h 139"/>
              <a:gd name="T74" fmla="*/ 107 w 137"/>
              <a:gd name="T75" fmla="*/ 103 h 139"/>
              <a:gd name="T76" fmla="*/ 102 w 137"/>
              <a:gd name="T77" fmla="*/ 103 h 139"/>
              <a:gd name="T78" fmla="*/ 97 w 137"/>
              <a:gd name="T79" fmla="*/ 103 h 139"/>
              <a:gd name="T80" fmla="*/ 92 w 137"/>
              <a:gd name="T81" fmla="*/ 105 h 139"/>
              <a:gd name="T82" fmla="*/ 87 w 137"/>
              <a:gd name="T83" fmla="*/ 108 h 139"/>
              <a:gd name="T84" fmla="*/ 82 w 137"/>
              <a:gd name="T85" fmla="*/ 111 h 139"/>
              <a:gd name="T86" fmla="*/ 79 w 137"/>
              <a:gd name="T87" fmla="*/ 114 h 139"/>
              <a:gd name="T88" fmla="*/ 76 w 137"/>
              <a:gd name="T89" fmla="*/ 118 h 139"/>
              <a:gd name="T90" fmla="*/ 74 w 137"/>
              <a:gd name="T91" fmla="*/ 122 h 139"/>
              <a:gd name="T92" fmla="*/ 74 w 137"/>
              <a:gd name="T93" fmla="*/ 126 h 139"/>
              <a:gd name="T94" fmla="*/ 76 w 137"/>
              <a:gd name="T95" fmla="*/ 128 h 139"/>
              <a:gd name="T96" fmla="*/ 77 w 137"/>
              <a:gd name="T97" fmla="*/ 131 h 139"/>
              <a:gd name="T98" fmla="*/ 78 w 137"/>
              <a:gd name="T99" fmla="*/ 133 h 139"/>
              <a:gd name="T100" fmla="*/ 80 w 137"/>
              <a:gd name="T101" fmla="*/ 135 h 139"/>
              <a:gd name="T102" fmla="*/ 82 w 137"/>
              <a:gd name="T103" fmla="*/ 136 h 139"/>
              <a:gd name="T104" fmla="*/ 85 w 137"/>
              <a:gd name="T105" fmla="*/ 137 h 139"/>
              <a:gd name="T106" fmla="*/ 88 w 137"/>
              <a:gd name="T107" fmla="*/ 139 h 139"/>
              <a:gd name="T108" fmla="*/ 94 w 137"/>
              <a:gd name="T109" fmla="*/ 139 h 139"/>
              <a:gd name="T110" fmla="*/ 99 w 137"/>
              <a:gd name="T111" fmla="*/ 137 h 139"/>
              <a:gd name="T112" fmla="*/ 104 w 137"/>
              <a:gd name="T113" fmla="*/ 136 h 139"/>
              <a:gd name="T114" fmla="*/ 109 w 137"/>
              <a:gd name="T115" fmla="*/ 134 h 139"/>
              <a:gd name="T116" fmla="*/ 114 w 137"/>
              <a:gd name="T117" fmla="*/ 131 h 139"/>
              <a:gd name="T118" fmla="*/ 117 w 137"/>
              <a:gd name="T119" fmla="*/ 127 h 139"/>
              <a:gd name="T120" fmla="*/ 120 w 137"/>
              <a:gd name="T121" fmla="*/ 122 h 139"/>
              <a:gd name="T122" fmla="*/ 122 w 137"/>
              <a:gd name="T123" fmla="*/ 118 h 139"/>
              <a:gd name="T124" fmla="*/ 137 w 137"/>
              <a:gd name="T125" fmla="*/ 1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96" name="Freeform 164"/>
          <p:cNvSpPr>
            <a:spLocks/>
          </p:cNvSpPr>
          <p:nvPr/>
        </p:nvSpPr>
        <p:spPr bwMode="auto">
          <a:xfrm>
            <a:off x="6172201" y="2514600"/>
            <a:ext cx="360363" cy="388938"/>
          </a:xfrm>
          <a:custGeom>
            <a:avLst/>
            <a:gdLst>
              <a:gd name="T0" fmla="*/ 137 w 137"/>
              <a:gd name="T1" fmla="*/ 13 h 139"/>
              <a:gd name="T2" fmla="*/ 58 w 137"/>
              <a:gd name="T3" fmla="*/ 0 h 139"/>
              <a:gd name="T4" fmla="*/ 46 w 137"/>
              <a:gd name="T5" fmla="*/ 97 h 139"/>
              <a:gd name="T6" fmla="*/ 43 w 137"/>
              <a:gd name="T7" fmla="*/ 95 h 139"/>
              <a:gd name="T8" fmla="*/ 40 w 137"/>
              <a:gd name="T9" fmla="*/ 94 h 139"/>
              <a:gd name="T10" fmla="*/ 36 w 137"/>
              <a:gd name="T11" fmla="*/ 93 h 139"/>
              <a:gd name="T12" fmla="*/ 33 w 137"/>
              <a:gd name="T13" fmla="*/ 91 h 139"/>
              <a:gd name="T14" fmla="*/ 28 w 137"/>
              <a:gd name="T15" fmla="*/ 91 h 139"/>
              <a:gd name="T16" fmla="*/ 23 w 137"/>
              <a:gd name="T17" fmla="*/ 91 h 139"/>
              <a:gd name="T18" fmla="*/ 18 w 137"/>
              <a:gd name="T19" fmla="*/ 94 h 139"/>
              <a:gd name="T20" fmla="*/ 12 w 137"/>
              <a:gd name="T21" fmla="*/ 96 h 139"/>
              <a:gd name="T22" fmla="*/ 8 w 137"/>
              <a:gd name="T23" fmla="*/ 99 h 139"/>
              <a:gd name="T24" fmla="*/ 4 w 137"/>
              <a:gd name="T25" fmla="*/ 103 h 139"/>
              <a:gd name="T26" fmla="*/ 1 w 137"/>
              <a:gd name="T27" fmla="*/ 108 h 139"/>
              <a:gd name="T28" fmla="*/ 0 w 137"/>
              <a:gd name="T29" fmla="*/ 112 h 139"/>
              <a:gd name="T30" fmla="*/ 0 w 137"/>
              <a:gd name="T31" fmla="*/ 114 h 139"/>
              <a:gd name="T32" fmla="*/ 1 w 137"/>
              <a:gd name="T33" fmla="*/ 117 h 139"/>
              <a:gd name="T34" fmla="*/ 2 w 137"/>
              <a:gd name="T35" fmla="*/ 120 h 139"/>
              <a:gd name="T36" fmla="*/ 3 w 137"/>
              <a:gd name="T37" fmla="*/ 122 h 139"/>
              <a:gd name="T38" fmla="*/ 5 w 137"/>
              <a:gd name="T39" fmla="*/ 124 h 139"/>
              <a:gd name="T40" fmla="*/ 8 w 137"/>
              <a:gd name="T41" fmla="*/ 126 h 139"/>
              <a:gd name="T42" fmla="*/ 10 w 137"/>
              <a:gd name="T43" fmla="*/ 127 h 139"/>
              <a:gd name="T44" fmla="*/ 13 w 137"/>
              <a:gd name="T45" fmla="*/ 127 h 139"/>
              <a:gd name="T46" fmla="*/ 19 w 137"/>
              <a:gd name="T47" fmla="*/ 127 h 139"/>
              <a:gd name="T48" fmla="*/ 24 w 137"/>
              <a:gd name="T49" fmla="*/ 127 h 139"/>
              <a:gd name="T50" fmla="*/ 29 w 137"/>
              <a:gd name="T51" fmla="*/ 125 h 139"/>
              <a:gd name="T52" fmla="*/ 34 w 137"/>
              <a:gd name="T53" fmla="*/ 122 h 139"/>
              <a:gd name="T54" fmla="*/ 39 w 137"/>
              <a:gd name="T55" fmla="*/ 119 h 139"/>
              <a:gd name="T56" fmla="*/ 42 w 137"/>
              <a:gd name="T57" fmla="*/ 116 h 139"/>
              <a:gd name="T58" fmla="*/ 46 w 137"/>
              <a:gd name="T59" fmla="*/ 112 h 139"/>
              <a:gd name="T60" fmla="*/ 47 w 137"/>
              <a:gd name="T61" fmla="*/ 108 h 139"/>
              <a:gd name="T62" fmla="*/ 58 w 137"/>
              <a:gd name="T63" fmla="*/ 25 h 139"/>
              <a:gd name="T64" fmla="*/ 129 w 137"/>
              <a:gd name="T65" fmla="*/ 35 h 139"/>
              <a:gd name="T66" fmla="*/ 119 w 137"/>
              <a:gd name="T67" fmla="*/ 108 h 139"/>
              <a:gd name="T68" fmla="*/ 117 w 137"/>
              <a:gd name="T69" fmla="*/ 106 h 139"/>
              <a:gd name="T70" fmla="*/ 115 w 137"/>
              <a:gd name="T71" fmla="*/ 105 h 139"/>
              <a:gd name="T72" fmla="*/ 111 w 137"/>
              <a:gd name="T73" fmla="*/ 104 h 139"/>
              <a:gd name="T74" fmla="*/ 107 w 137"/>
              <a:gd name="T75" fmla="*/ 103 h 139"/>
              <a:gd name="T76" fmla="*/ 102 w 137"/>
              <a:gd name="T77" fmla="*/ 103 h 139"/>
              <a:gd name="T78" fmla="*/ 97 w 137"/>
              <a:gd name="T79" fmla="*/ 103 h 139"/>
              <a:gd name="T80" fmla="*/ 92 w 137"/>
              <a:gd name="T81" fmla="*/ 105 h 139"/>
              <a:gd name="T82" fmla="*/ 87 w 137"/>
              <a:gd name="T83" fmla="*/ 108 h 139"/>
              <a:gd name="T84" fmla="*/ 82 w 137"/>
              <a:gd name="T85" fmla="*/ 111 h 139"/>
              <a:gd name="T86" fmla="*/ 79 w 137"/>
              <a:gd name="T87" fmla="*/ 114 h 139"/>
              <a:gd name="T88" fmla="*/ 76 w 137"/>
              <a:gd name="T89" fmla="*/ 118 h 139"/>
              <a:gd name="T90" fmla="*/ 74 w 137"/>
              <a:gd name="T91" fmla="*/ 122 h 139"/>
              <a:gd name="T92" fmla="*/ 74 w 137"/>
              <a:gd name="T93" fmla="*/ 126 h 139"/>
              <a:gd name="T94" fmla="*/ 76 w 137"/>
              <a:gd name="T95" fmla="*/ 128 h 139"/>
              <a:gd name="T96" fmla="*/ 77 w 137"/>
              <a:gd name="T97" fmla="*/ 131 h 139"/>
              <a:gd name="T98" fmla="*/ 78 w 137"/>
              <a:gd name="T99" fmla="*/ 133 h 139"/>
              <a:gd name="T100" fmla="*/ 80 w 137"/>
              <a:gd name="T101" fmla="*/ 135 h 139"/>
              <a:gd name="T102" fmla="*/ 82 w 137"/>
              <a:gd name="T103" fmla="*/ 136 h 139"/>
              <a:gd name="T104" fmla="*/ 85 w 137"/>
              <a:gd name="T105" fmla="*/ 137 h 139"/>
              <a:gd name="T106" fmla="*/ 88 w 137"/>
              <a:gd name="T107" fmla="*/ 139 h 139"/>
              <a:gd name="T108" fmla="*/ 94 w 137"/>
              <a:gd name="T109" fmla="*/ 139 h 139"/>
              <a:gd name="T110" fmla="*/ 99 w 137"/>
              <a:gd name="T111" fmla="*/ 137 h 139"/>
              <a:gd name="T112" fmla="*/ 104 w 137"/>
              <a:gd name="T113" fmla="*/ 136 h 139"/>
              <a:gd name="T114" fmla="*/ 109 w 137"/>
              <a:gd name="T115" fmla="*/ 134 h 139"/>
              <a:gd name="T116" fmla="*/ 114 w 137"/>
              <a:gd name="T117" fmla="*/ 131 h 139"/>
              <a:gd name="T118" fmla="*/ 117 w 137"/>
              <a:gd name="T119" fmla="*/ 127 h 139"/>
              <a:gd name="T120" fmla="*/ 120 w 137"/>
              <a:gd name="T121" fmla="*/ 122 h 139"/>
              <a:gd name="T122" fmla="*/ 122 w 137"/>
              <a:gd name="T123" fmla="*/ 118 h 139"/>
              <a:gd name="T124" fmla="*/ 137 w 137"/>
              <a:gd name="T125" fmla="*/ 1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 165"/>
          <p:cNvGrpSpPr>
            <a:grpSpLocks/>
          </p:cNvGrpSpPr>
          <p:nvPr/>
        </p:nvGrpSpPr>
        <p:grpSpPr bwMode="auto">
          <a:xfrm>
            <a:off x="8289321" y="3520134"/>
            <a:ext cx="249238" cy="622300"/>
            <a:chOff x="3890" y="144"/>
            <a:chExt cx="232" cy="441"/>
          </a:xfrm>
        </p:grpSpPr>
        <p:sp>
          <p:nvSpPr>
            <p:cNvPr id="18598" name="Freeform 166"/>
            <p:cNvSpPr>
              <a:spLocks/>
            </p:cNvSpPr>
            <p:nvPr/>
          </p:nvSpPr>
          <p:spPr bwMode="auto">
            <a:xfrm>
              <a:off x="3897" y="144"/>
              <a:ext cx="166" cy="157"/>
            </a:xfrm>
            <a:custGeom>
              <a:avLst/>
              <a:gdLst>
                <a:gd name="T0" fmla="*/ 0 w 101"/>
                <a:gd name="T1" fmla="*/ 0 h 96"/>
                <a:gd name="T2" fmla="*/ 4 w 101"/>
                <a:gd name="T3" fmla="*/ 6 h 96"/>
                <a:gd name="T4" fmla="*/ 8 w 101"/>
                <a:gd name="T5" fmla="*/ 13 h 96"/>
                <a:gd name="T6" fmla="*/ 15 w 101"/>
                <a:gd name="T7" fmla="*/ 18 h 96"/>
                <a:gd name="T8" fmla="*/ 23 w 101"/>
                <a:gd name="T9" fmla="*/ 22 h 96"/>
                <a:gd name="T10" fmla="*/ 29 w 101"/>
                <a:gd name="T11" fmla="*/ 24 h 96"/>
                <a:gd name="T12" fmla="*/ 35 w 101"/>
                <a:gd name="T13" fmla="*/ 25 h 96"/>
                <a:gd name="T14" fmla="*/ 39 w 101"/>
                <a:gd name="T15" fmla="*/ 28 h 96"/>
                <a:gd name="T16" fmla="*/ 45 w 101"/>
                <a:gd name="T17" fmla="*/ 29 h 96"/>
                <a:gd name="T18" fmla="*/ 50 w 101"/>
                <a:gd name="T19" fmla="*/ 31 h 96"/>
                <a:gd name="T20" fmla="*/ 54 w 101"/>
                <a:gd name="T21" fmla="*/ 33 h 96"/>
                <a:gd name="T22" fmla="*/ 58 w 101"/>
                <a:gd name="T23" fmla="*/ 35 h 96"/>
                <a:gd name="T24" fmla="*/ 62 w 101"/>
                <a:gd name="T25" fmla="*/ 37 h 96"/>
                <a:gd name="T26" fmla="*/ 73 w 101"/>
                <a:gd name="T27" fmla="*/ 44 h 96"/>
                <a:gd name="T28" fmla="*/ 82 w 101"/>
                <a:gd name="T29" fmla="*/ 51 h 96"/>
                <a:gd name="T30" fmla="*/ 89 w 101"/>
                <a:gd name="T31" fmla="*/ 60 h 96"/>
                <a:gd name="T32" fmla="*/ 95 w 101"/>
                <a:gd name="T33" fmla="*/ 69 h 96"/>
                <a:gd name="T34" fmla="*/ 97 w 101"/>
                <a:gd name="T35" fmla="*/ 76 h 96"/>
                <a:gd name="T36" fmla="*/ 99 w 101"/>
                <a:gd name="T37" fmla="*/ 83 h 96"/>
                <a:gd name="T38" fmla="*/ 100 w 101"/>
                <a:gd name="T39" fmla="*/ 90 h 96"/>
                <a:gd name="T40" fmla="*/ 101 w 101"/>
                <a:gd name="T41" fmla="*/ 96 h 96"/>
                <a:gd name="T42" fmla="*/ 98 w 101"/>
                <a:gd name="T43" fmla="*/ 93 h 96"/>
                <a:gd name="T44" fmla="*/ 96 w 101"/>
                <a:gd name="T45" fmla="*/ 89 h 96"/>
                <a:gd name="T46" fmla="*/ 95 w 101"/>
                <a:gd name="T47" fmla="*/ 84 h 96"/>
                <a:gd name="T48" fmla="*/ 92 w 101"/>
                <a:gd name="T49" fmla="*/ 79 h 96"/>
                <a:gd name="T50" fmla="*/ 90 w 101"/>
                <a:gd name="T51" fmla="*/ 75 h 96"/>
                <a:gd name="T52" fmla="*/ 85 w 101"/>
                <a:gd name="T53" fmla="*/ 67 h 96"/>
                <a:gd name="T54" fmla="*/ 78 w 101"/>
                <a:gd name="T55" fmla="*/ 61 h 96"/>
                <a:gd name="T56" fmla="*/ 71 w 101"/>
                <a:gd name="T57" fmla="*/ 55 h 96"/>
                <a:gd name="T58" fmla="*/ 63 w 101"/>
                <a:gd name="T59" fmla="*/ 51 h 96"/>
                <a:gd name="T60" fmla="*/ 59 w 101"/>
                <a:gd name="T61" fmla="*/ 48 h 96"/>
                <a:gd name="T62" fmla="*/ 53 w 101"/>
                <a:gd name="T63" fmla="*/ 46 h 96"/>
                <a:gd name="T64" fmla="*/ 47 w 101"/>
                <a:gd name="T65" fmla="*/ 45 h 96"/>
                <a:gd name="T66" fmla="*/ 42 w 101"/>
                <a:gd name="T67" fmla="*/ 44 h 96"/>
                <a:gd name="T68" fmla="*/ 36 w 101"/>
                <a:gd name="T69" fmla="*/ 43 h 96"/>
                <a:gd name="T70" fmla="*/ 30 w 101"/>
                <a:gd name="T71" fmla="*/ 41 h 96"/>
                <a:gd name="T72" fmla="*/ 23 w 101"/>
                <a:gd name="T73" fmla="*/ 40 h 96"/>
                <a:gd name="T74" fmla="*/ 17 w 101"/>
                <a:gd name="T75" fmla="*/ 40 h 96"/>
                <a:gd name="T76" fmla="*/ 0 w 101"/>
                <a:gd name="T7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96">
                  <a:moveTo>
                    <a:pt x="0" y="0"/>
                  </a:moveTo>
                  <a:lnTo>
                    <a:pt x="4" y="6"/>
                  </a:lnTo>
                  <a:lnTo>
                    <a:pt x="8" y="13"/>
                  </a:lnTo>
                  <a:lnTo>
                    <a:pt x="15" y="18"/>
                  </a:lnTo>
                  <a:lnTo>
                    <a:pt x="23" y="22"/>
                  </a:lnTo>
                  <a:lnTo>
                    <a:pt x="29" y="24"/>
                  </a:lnTo>
                  <a:lnTo>
                    <a:pt x="35" y="25"/>
                  </a:lnTo>
                  <a:lnTo>
                    <a:pt x="39" y="28"/>
                  </a:lnTo>
                  <a:lnTo>
                    <a:pt x="45" y="29"/>
                  </a:lnTo>
                  <a:lnTo>
                    <a:pt x="50" y="31"/>
                  </a:lnTo>
                  <a:lnTo>
                    <a:pt x="54" y="33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73" y="44"/>
                  </a:lnTo>
                  <a:lnTo>
                    <a:pt x="82" y="51"/>
                  </a:lnTo>
                  <a:lnTo>
                    <a:pt x="89" y="60"/>
                  </a:lnTo>
                  <a:lnTo>
                    <a:pt x="95" y="69"/>
                  </a:lnTo>
                  <a:lnTo>
                    <a:pt x="97" y="76"/>
                  </a:lnTo>
                  <a:lnTo>
                    <a:pt x="99" y="83"/>
                  </a:lnTo>
                  <a:lnTo>
                    <a:pt x="100" y="90"/>
                  </a:lnTo>
                  <a:lnTo>
                    <a:pt x="101" y="96"/>
                  </a:lnTo>
                  <a:lnTo>
                    <a:pt x="98" y="93"/>
                  </a:lnTo>
                  <a:lnTo>
                    <a:pt x="96" y="89"/>
                  </a:lnTo>
                  <a:lnTo>
                    <a:pt x="95" y="84"/>
                  </a:lnTo>
                  <a:lnTo>
                    <a:pt x="92" y="79"/>
                  </a:lnTo>
                  <a:lnTo>
                    <a:pt x="90" y="75"/>
                  </a:lnTo>
                  <a:lnTo>
                    <a:pt x="85" y="67"/>
                  </a:lnTo>
                  <a:lnTo>
                    <a:pt x="78" y="61"/>
                  </a:lnTo>
                  <a:lnTo>
                    <a:pt x="71" y="55"/>
                  </a:lnTo>
                  <a:lnTo>
                    <a:pt x="63" y="51"/>
                  </a:lnTo>
                  <a:lnTo>
                    <a:pt x="59" y="48"/>
                  </a:lnTo>
                  <a:lnTo>
                    <a:pt x="53" y="46"/>
                  </a:lnTo>
                  <a:lnTo>
                    <a:pt x="47" y="45"/>
                  </a:lnTo>
                  <a:lnTo>
                    <a:pt x="42" y="44"/>
                  </a:lnTo>
                  <a:lnTo>
                    <a:pt x="36" y="43"/>
                  </a:lnTo>
                  <a:lnTo>
                    <a:pt x="30" y="41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9" name="Freeform 167"/>
            <p:cNvSpPr>
              <a:spLocks/>
            </p:cNvSpPr>
            <p:nvPr/>
          </p:nvSpPr>
          <p:spPr bwMode="auto">
            <a:xfrm>
              <a:off x="3926" y="209"/>
              <a:ext cx="163" cy="154"/>
            </a:xfrm>
            <a:custGeom>
              <a:avLst/>
              <a:gdLst>
                <a:gd name="T0" fmla="*/ 0 w 102"/>
                <a:gd name="T1" fmla="*/ 0 h 94"/>
                <a:gd name="T2" fmla="*/ 4 w 102"/>
                <a:gd name="T3" fmla="*/ 5 h 94"/>
                <a:gd name="T4" fmla="*/ 8 w 102"/>
                <a:gd name="T5" fmla="*/ 10 h 94"/>
                <a:gd name="T6" fmla="*/ 14 w 102"/>
                <a:gd name="T7" fmla="*/ 15 h 94"/>
                <a:gd name="T8" fmla="*/ 23 w 102"/>
                <a:gd name="T9" fmla="*/ 20 h 94"/>
                <a:gd name="T10" fmla="*/ 28 w 102"/>
                <a:gd name="T11" fmla="*/ 22 h 94"/>
                <a:gd name="T12" fmla="*/ 34 w 102"/>
                <a:gd name="T13" fmla="*/ 23 h 94"/>
                <a:gd name="T14" fmla="*/ 38 w 102"/>
                <a:gd name="T15" fmla="*/ 26 h 94"/>
                <a:gd name="T16" fmla="*/ 44 w 102"/>
                <a:gd name="T17" fmla="*/ 27 h 94"/>
                <a:gd name="T18" fmla="*/ 49 w 102"/>
                <a:gd name="T19" fmla="*/ 29 h 94"/>
                <a:gd name="T20" fmla="*/ 53 w 102"/>
                <a:gd name="T21" fmla="*/ 30 h 94"/>
                <a:gd name="T22" fmla="*/ 57 w 102"/>
                <a:gd name="T23" fmla="*/ 33 h 94"/>
                <a:gd name="T24" fmla="*/ 61 w 102"/>
                <a:gd name="T25" fmla="*/ 35 h 94"/>
                <a:gd name="T26" fmla="*/ 72 w 102"/>
                <a:gd name="T27" fmla="*/ 41 h 94"/>
                <a:gd name="T28" fmla="*/ 81 w 102"/>
                <a:gd name="T29" fmla="*/ 49 h 94"/>
                <a:gd name="T30" fmla="*/ 89 w 102"/>
                <a:gd name="T31" fmla="*/ 57 h 94"/>
                <a:gd name="T32" fmla="*/ 95 w 102"/>
                <a:gd name="T33" fmla="*/ 67 h 94"/>
                <a:gd name="T34" fmla="*/ 97 w 102"/>
                <a:gd name="T35" fmla="*/ 73 h 94"/>
                <a:gd name="T36" fmla="*/ 99 w 102"/>
                <a:gd name="T37" fmla="*/ 80 h 94"/>
                <a:gd name="T38" fmla="*/ 101 w 102"/>
                <a:gd name="T39" fmla="*/ 87 h 94"/>
                <a:gd name="T40" fmla="*/ 102 w 102"/>
                <a:gd name="T41" fmla="*/ 94 h 94"/>
                <a:gd name="T42" fmla="*/ 97 w 102"/>
                <a:gd name="T43" fmla="*/ 91 h 94"/>
                <a:gd name="T44" fmla="*/ 96 w 102"/>
                <a:gd name="T45" fmla="*/ 87 h 94"/>
                <a:gd name="T46" fmla="*/ 94 w 102"/>
                <a:gd name="T47" fmla="*/ 81 h 94"/>
                <a:gd name="T48" fmla="*/ 93 w 102"/>
                <a:gd name="T49" fmla="*/ 76 h 94"/>
                <a:gd name="T50" fmla="*/ 90 w 102"/>
                <a:gd name="T51" fmla="*/ 72 h 94"/>
                <a:gd name="T52" fmla="*/ 86 w 102"/>
                <a:gd name="T53" fmla="*/ 64 h 94"/>
                <a:gd name="T54" fmla="*/ 79 w 102"/>
                <a:gd name="T55" fmla="*/ 58 h 94"/>
                <a:gd name="T56" fmla="*/ 72 w 102"/>
                <a:gd name="T57" fmla="*/ 53 h 94"/>
                <a:gd name="T58" fmla="*/ 64 w 102"/>
                <a:gd name="T59" fmla="*/ 49 h 94"/>
                <a:gd name="T60" fmla="*/ 58 w 102"/>
                <a:gd name="T61" fmla="*/ 46 h 94"/>
                <a:gd name="T62" fmla="*/ 53 w 102"/>
                <a:gd name="T63" fmla="*/ 44 h 94"/>
                <a:gd name="T64" fmla="*/ 46 w 102"/>
                <a:gd name="T65" fmla="*/ 43 h 94"/>
                <a:gd name="T66" fmla="*/ 41 w 102"/>
                <a:gd name="T67" fmla="*/ 41 h 94"/>
                <a:gd name="T68" fmla="*/ 35 w 102"/>
                <a:gd name="T69" fmla="*/ 39 h 94"/>
                <a:gd name="T70" fmla="*/ 29 w 102"/>
                <a:gd name="T71" fmla="*/ 39 h 94"/>
                <a:gd name="T72" fmla="*/ 23 w 102"/>
                <a:gd name="T73" fmla="*/ 38 h 94"/>
                <a:gd name="T74" fmla="*/ 18 w 102"/>
                <a:gd name="T75" fmla="*/ 37 h 94"/>
                <a:gd name="T76" fmla="*/ 0 w 102"/>
                <a:gd name="T7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" h="94">
                  <a:moveTo>
                    <a:pt x="0" y="0"/>
                  </a:moveTo>
                  <a:lnTo>
                    <a:pt x="4" y="5"/>
                  </a:lnTo>
                  <a:lnTo>
                    <a:pt x="8" y="10"/>
                  </a:lnTo>
                  <a:lnTo>
                    <a:pt x="14" y="15"/>
                  </a:lnTo>
                  <a:lnTo>
                    <a:pt x="23" y="20"/>
                  </a:lnTo>
                  <a:lnTo>
                    <a:pt x="28" y="22"/>
                  </a:lnTo>
                  <a:lnTo>
                    <a:pt x="34" y="23"/>
                  </a:lnTo>
                  <a:lnTo>
                    <a:pt x="38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0"/>
                  </a:lnTo>
                  <a:lnTo>
                    <a:pt x="57" y="33"/>
                  </a:lnTo>
                  <a:lnTo>
                    <a:pt x="61" y="35"/>
                  </a:lnTo>
                  <a:lnTo>
                    <a:pt x="72" y="41"/>
                  </a:lnTo>
                  <a:lnTo>
                    <a:pt x="81" y="49"/>
                  </a:lnTo>
                  <a:lnTo>
                    <a:pt x="89" y="57"/>
                  </a:lnTo>
                  <a:lnTo>
                    <a:pt x="95" y="67"/>
                  </a:lnTo>
                  <a:lnTo>
                    <a:pt x="97" y="73"/>
                  </a:lnTo>
                  <a:lnTo>
                    <a:pt x="99" y="80"/>
                  </a:lnTo>
                  <a:lnTo>
                    <a:pt x="101" y="87"/>
                  </a:lnTo>
                  <a:lnTo>
                    <a:pt x="102" y="94"/>
                  </a:lnTo>
                  <a:lnTo>
                    <a:pt x="97" y="91"/>
                  </a:lnTo>
                  <a:lnTo>
                    <a:pt x="96" y="87"/>
                  </a:lnTo>
                  <a:lnTo>
                    <a:pt x="94" y="81"/>
                  </a:lnTo>
                  <a:lnTo>
                    <a:pt x="93" y="76"/>
                  </a:lnTo>
                  <a:lnTo>
                    <a:pt x="90" y="72"/>
                  </a:lnTo>
                  <a:lnTo>
                    <a:pt x="86" y="64"/>
                  </a:lnTo>
                  <a:lnTo>
                    <a:pt x="79" y="58"/>
                  </a:lnTo>
                  <a:lnTo>
                    <a:pt x="72" y="53"/>
                  </a:lnTo>
                  <a:lnTo>
                    <a:pt x="64" y="49"/>
                  </a:lnTo>
                  <a:lnTo>
                    <a:pt x="58" y="46"/>
                  </a:lnTo>
                  <a:lnTo>
                    <a:pt x="53" y="44"/>
                  </a:lnTo>
                  <a:lnTo>
                    <a:pt x="46" y="43"/>
                  </a:lnTo>
                  <a:lnTo>
                    <a:pt x="41" y="41"/>
                  </a:lnTo>
                  <a:lnTo>
                    <a:pt x="35" y="39"/>
                  </a:lnTo>
                  <a:lnTo>
                    <a:pt x="29" y="39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00" name="Freeform 168"/>
            <p:cNvSpPr>
              <a:spLocks/>
            </p:cNvSpPr>
            <p:nvPr/>
          </p:nvSpPr>
          <p:spPr bwMode="auto">
            <a:xfrm>
              <a:off x="3952" y="271"/>
              <a:ext cx="170" cy="183"/>
            </a:xfrm>
            <a:custGeom>
              <a:avLst/>
              <a:gdLst>
                <a:gd name="T0" fmla="*/ 0 w 103"/>
                <a:gd name="T1" fmla="*/ 0 h 113"/>
                <a:gd name="T2" fmla="*/ 4 w 103"/>
                <a:gd name="T3" fmla="*/ 7 h 113"/>
                <a:gd name="T4" fmla="*/ 11 w 103"/>
                <a:gd name="T5" fmla="*/ 14 h 113"/>
                <a:gd name="T6" fmla="*/ 19 w 103"/>
                <a:gd name="T7" fmla="*/ 21 h 113"/>
                <a:gd name="T8" fmla="*/ 27 w 103"/>
                <a:gd name="T9" fmla="*/ 24 h 113"/>
                <a:gd name="T10" fmla="*/ 33 w 103"/>
                <a:gd name="T11" fmla="*/ 27 h 113"/>
                <a:gd name="T12" fmla="*/ 38 w 103"/>
                <a:gd name="T13" fmla="*/ 28 h 113"/>
                <a:gd name="T14" fmla="*/ 43 w 103"/>
                <a:gd name="T15" fmla="*/ 30 h 113"/>
                <a:gd name="T16" fmla="*/ 49 w 103"/>
                <a:gd name="T17" fmla="*/ 32 h 113"/>
                <a:gd name="T18" fmla="*/ 55 w 103"/>
                <a:gd name="T19" fmla="*/ 34 h 113"/>
                <a:gd name="T20" fmla="*/ 61 w 103"/>
                <a:gd name="T21" fmla="*/ 36 h 113"/>
                <a:gd name="T22" fmla="*/ 66 w 103"/>
                <a:gd name="T23" fmla="*/ 38 h 113"/>
                <a:gd name="T24" fmla="*/ 71 w 103"/>
                <a:gd name="T25" fmla="*/ 40 h 113"/>
                <a:gd name="T26" fmla="*/ 80 w 103"/>
                <a:gd name="T27" fmla="*/ 46 h 113"/>
                <a:gd name="T28" fmla="*/ 87 w 103"/>
                <a:gd name="T29" fmla="*/ 52 h 113"/>
                <a:gd name="T30" fmla="*/ 92 w 103"/>
                <a:gd name="T31" fmla="*/ 59 h 113"/>
                <a:gd name="T32" fmla="*/ 96 w 103"/>
                <a:gd name="T33" fmla="*/ 68 h 113"/>
                <a:gd name="T34" fmla="*/ 101 w 103"/>
                <a:gd name="T35" fmla="*/ 80 h 113"/>
                <a:gd name="T36" fmla="*/ 103 w 103"/>
                <a:gd name="T37" fmla="*/ 90 h 113"/>
                <a:gd name="T38" fmla="*/ 103 w 103"/>
                <a:gd name="T39" fmla="*/ 100 h 113"/>
                <a:gd name="T40" fmla="*/ 102 w 103"/>
                <a:gd name="T41" fmla="*/ 111 h 113"/>
                <a:gd name="T42" fmla="*/ 99 w 103"/>
                <a:gd name="T43" fmla="*/ 113 h 113"/>
                <a:gd name="T44" fmla="*/ 99 w 103"/>
                <a:gd name="T45" fmla="*/ 105 h 113"/>
                <a:gd name="T46" fmla="*/ 99 w 103"/>
                <a:gd name="T47" fmla="*/ 95 h 113"/>
                <a:gd name="T48" fmla="*/ 96 w 103"/>
                <a:gd name="T49" fmla="*/ 84 h 113"/>
                <a:gd name="T50" fmla="*/ 93 w 103"/>
                <a:gd name="T51" fmla="*/ 75 h 113"/>
                <a:gd name="T52" fmla="*/ 89 w 103"/>
                <a:gd name="T53" fmla="*/ 67 h 113"/>
                <a:gd name="T54" fmla="*/ 86 w 103"/>
                <a:gd name="T55" fmla="*/ 61 h 113"/>
                <a:gd name="T56" fmla="*/ 80 w 103"/>
                <a:gd name="T57" fmla="*/ 57 h 113"/>
                <a:gd name="T58" fmla="*/ 73 w 103"/>
                <a:gd name="T59" fmla="*/ 52 h 113"/>
                <a:gd name="T60" fmla="*/ 68 w 103"/>
                <a:gd name="T61" fmla="*/ 50 h 113"/>
                <a:gd name="T62" fmla="*/ 62 w 103"/>
                <a:gd name="T63" fmla="*/ 47 h 113"/>
                <a:gd name="T64" fmla="*/ 54 w 103"/>
                <a:gd name="T65" fmla="*/ 46 h 113"/>
                <a:gd name="T66" fmla="*/ 46 w 103"/>
                <a:gd name="T67" fmla="*/ 44 h 113"/>
                <a:gd name="T68" fmla="*/ 38 w 103"/>
                <a:gd name="T69" fmla="*/ 43 h 113"/>
                <a:gd name="T70" fmla="*/ 30 w 103"/>
                <a:gd name="T71" fmla="*/ 40 h 113"/>
                <a:gd name="T72" fmla="*/ 23 w 103"/>
                <a:gd name="T73" fmla="*/ 39 h 113"/>
                <a:gd name="T74" fmla="*/ 16 w 103"/>
                <a:gd name="T75" fmla="*/ 38 h 113"/>
                <a:gd name="T76" fmla="*/ 0 w 103"/>
                <a:gd name="T7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113">
                  <a:moveTo>
                    <a:pt x="0" y="0"/>
                  </a:moveTo>
                  <a:lnTo>
                    <a:pt x="4" y="7"/>
                  </a:lnTo>
                  <a:lnTo>
                    <a:pt x="11" y="14"/>
                  </a:lnTo>
                  <a:lnTo>
                    <a:pt x="19" y="21"/>
                  </a:lnTo>
                  <a:lnTo>
                    <a:pt x="27" y="24"/>
                  </a:lnTo>
                  <a:lnTo>
                    <a:pt x="33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9" y="32"/>
                  </a:lnTo>
                  <a:lnTo>
                    <a:pt x="55" y="34"/>
                  </a:lnTo>
                  <a:lnTo>
                    <a:pt x="61" y="36"/>
                  </a:lnTo>
                  <a:lnTo>
                    <a:pt x="66" y="38"/>
                  </a:lnTo>
                  <a:lnTo>
                    <a:pt x="71" y="40"/>
                  </a:lnTo>
                  <a:lnTo>
                    <a:pt x="80" y="46"/>
                  </a:lnTo>
                  <a:lnTo>
                    <a:pt x="87" y="52"/>
                  </a:lnTo>
                  <a:lnTo>
                    <a:pt x="92" y="59"/>
                  </a:lnTo>
                  <a:lnTo>
                    <a:pt x="96" y="68"/>
                  </a:lnTo>
                  <a:lnTo>
                    <a:pt x="101" y="80"/>
                  </a:lnTo>
                  <a:lnTo>
                    <a:pt x="103" y="90"/>
                  </a:lnTo>
                  <a:lnTo>
                    <a:pt x="103" y="100"/>
                  </a:lnTo>
                  <a:lnTo>
                    <a:pt x="102" y="111"/>
                  </a:lnTo>
                  <a:lnTo>
                    <a:pt x="99" y="113"/>
                  </a:lnTo>
                  <a:lnTo>
                    <a:pt x="99" y="105"/>
                  </a:lnTo>
                  <a:lnTo>
                    <a:pt x="99" y="95"/>
                  </a:lnTo>
                  <a:lnTo>
                    <a:pt x="96" y="84"/>
                  </a:lnTo>
                  <a:lnTo>
                    <a:pt x="93" y="75"/>
                  </a:lnTo>
                  <a:lnTo>
                    <a:pt x="89" y="67"/>
                  </a:lnTo>
                  <a:lnTo>
                    <a:pt x="86" y="61"/>
                  </a:lnTo>
                  <a:lnTo>
                    <a:pt x="80" y="57"/>
                  </a:lnTo>
                  <a:lnTo>
                    <a:pt x="73" y="52"/>
                  </a:lnTo>
                  <a:lnTo>
                    <a:pt x="68" y="50"/>
                  </a:lnTo>
                  <a:lnTo>
                    <a:pt x="62" y="47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38" y="43"/>
                  </a:lnTo>
                  <a:lnTo>
                    <a:pt x="30" y="40"/>
                  </a:lnTo>
                  <a:lnTo>
                    <a:pt x="23" y="39"/>
                  </a:lnTo>
                  <a:lnTo>
                    <a:pt x="1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01" name="Freeform 169"/>
            <p:cNvSpPr>
              <a:spLocks/>
            </p:cNvSpPr>
            <p:nvPr/>
          </p:nvSpPr>
          <p:spPr bwMode="auto">
            <a:xfrm>
              <a:off x="3890" y="144"/>
              <a:ext cx="164" cy="441"/>
            </a:xfrm>
            <a:custGeom>
              <a:avLst/>
              <a:gdLst>
                <a:gd name="T0" fmla="*/ 56 w 102"/>
                <a:gd name="T1" fmla="*/ 115 h 269"/>
                <a:gd name="T2" fmla="*/ 100 w 102"/>
                <a:gd name="T3" fmla="*/ 212 h 269"/>
                <a:gd name="T4" fmla="*/ 102 w 102"/>
                <a:gd name="T5" fmla="*/ 220 h 269"/>
                <a:gd name="T6" fmla="*/ 102 w 102"/>
                <a:gd name="T7" fmla="*/ 228 h 269"/>
                <a:gd name="T8" fmla="*/ 100 w 102"/>
                <a:gd name="T9" fmla="*/ 236 h 269"/>
                <a:gd name="T10" fmla="*/ 96 w 102"/>
                <a:gd name="T11" fmla="*/ 243 h 269"/>
                <a:gd name="T12" fmla="*/ 91 w 102"/>
                <a:gd name="T13" fmla="*/ 250 h 269"/>
                <a:gd name="T14" fmla="*/ 86 w 102"/>
                <a:gd name="T15" fmla="*/ 257 h 269"/>
                <a:gd name="T16" fmla="*/ 79 w 102"/>
                <a:gd name="T17" fmla="*/ 262 h 269"/>
                <a:gd name="T18" fmla="*/ 72 w 102"/>
                <a:gd name="T19" fmla="*/ 266 h 269"/>
                <a:gd name="T20" fmla="*/ 67 w 102"/>
                <a:gd name="T21" fmla="*/ 268 h 269"/>
                <a:gd name="T22" fmla="*/ 63 w 102"/>
                <a:gd name="T23" fmla="*/ 268 h 269"/>
                <a:gd name="T24" fmla="*/ 58 w 102"/>
                <a:gd name="T25" fmla="*/ 269 h 269"/>
                <a:gd name="T26" fmla="*/ 55 w 102"/>
                <a:gd name="T27" fmla="*/ 268 h 269"/>
                <a:gd name="T28" fmla="*/ 50 w 102"/>
                <a:gd name="T29" fmla="*/ 267 h 269"/>
                <a:gd name="T30" fmla="*/ 47 w 102"/>
                <a:gd name="T31" fmla="*/ 265 h 269"/>
                <a:gd name="T32" fmla="*/ 44 w 102"/>
                <a:gd name="T33" fmla="*/ 261 h 269"/>
                <a:gd name="T34" fmla="*/ 42 w 102"/>
                <a:gd name="T35" fmla="*/ 258 h 269"/>
                <a:gd name="T36" fmla="*/ 40 w 102"/>
                <a:gd name="T37" fmla="*/ 251 h 269"/>
                <a:gd name="T38" fmla="*/ 40 w 102"/>
                <a:gd name="T39" fmla="*/ 243 h 269"/>
                <a:gd name="T40" fmla="*/ 42 w 102"/>
                <a:gd name="T41" fmla="*/ 235 h 269"/>
                <a:gd name="T42" fmla="*/ 45 w 102"/>
                <a:gd name="T43" fmla="*/ 227 h 269"/>
                <a:gd name="T44" fmla="*/ 50 w 102"/>
                <a:gd name="T45" fmla="*/ 219 h 269"/>
                <a:gd name="T46" fmla="*/ 55 w 102"/>
                <a:gd name="T47" fmla="*/ 213 h 269"/>
                <a:gd name="T48" fmla="*/ 62 w 102"/>
                <a:gd name="T49" fmla="*/ 207 h 269"/>
                <a:gd name="T50" fmla="*/ 67 w 102"/>
                <a:gd name="T51" fmla="*/ 204 h 269"/>
                <a:gd name="T52" fmla="*/ 73 w 102"/>
                <a:gd name="T53" fmla="*/ 201 h 269"/>
                <a:gd name="T54" fmla="*/ 79 w 102"/>
                <a:gd name="T55" fmla="*/ 200 h 269"/>
                <a:gd name="T56" fmla="*/ 83 w 102"/>
                <a:gd name="T57" fmla="*/ 200 h 269"/>
                <a:gd name="T58" fmla="*/ 88 w 102"/>
                <a:gd name="T59" fmla="*/ 200 h 269"/>
                <a:gd name="T60" fmla="*/ 0 w 102"/>
                <a:gd name="T61" fmla="*/ 2 h 269"/>
                <a:gd name="T62" fmla="*/ 5 w 102"/>
                <a:gd name="T63" fmla="*/ 0 h 269"/>
                <a:gd name="T64" fmla="*/ 22 w 102"/>
                <a:gd name="T65" fmla="*/ 40 h 269"/>
                <a:gd name="T66" fmla="*/ 40 w 102"/>
                <a:gd name="T67" fmla="*/ 77 h 269"/>
                <a:gd name="T68" fmla="*/ 56 w 102"/>
                <a:gd name="T69" fmla="*/ 11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269">
                  <a:moveTo>
                    <a:pt x="56" y="115"/>
                  </a:moveTo>
                  <a:lnTo>
                    <a:pt x="100" y="212"/>
                  </a:lnTo>
                  <a:lnTo>
                    <a:pt x="102" y="220"/>
                  </a:lnTo>
                  <a:lnTo>
                    <a:pt x="102" y="228"/>
                  </a:lnTo>
                  <a:lnTo>
                    <a:pt x="100" y="236"/>
                  </a:lnTo>
                  <a:lnTo>
                    <a:pt x="96" y="243"/>
                  </a:lnTo>
                  <a:lnTo>
                    <a:pt x="91" y="250"/>
                  </a:lnTo>
                  <a:lnTo>
                    <a:pt x="86" y="257"/>
                  </a:lnTo>
                  <a:lnTo>
                    <a:pt x="79" y="262"/>
                  </a:lnTo>
                  <a:lnTo>
                    <a:pt x="72" y="266"/>
                  </a:lnTo>
                  <a:lnTo>
                    <a:pt x="67" y="268"/>
                  </a:lnTo>
                  <a:lnTo>
                    <a:pt x="63" y="268"/>
                  </a:lnTo>
                  <a:lnTo>
                    <a:pt x="58" y="269"/>
                  </a:lnTo>
                  <a:lnTo>
                    <a:pt x="55" y="268"/>
                  </a:lnTo>
                  <a:lnTo>
                    <a:pt x="50" y="267"/>
                  </a:lnTo>
                  <a:lnTo>
                    <a:pt x="47" y="265"/>
                  </a:lnTo>
                  <a:lnTo>
                    <a:pt x="44" y="261"/>
                  </a:lnTo>
                  <a:lnTo>
                    <a:pt x="42" y="258"/>
                  </a:lnTo>
                  <a:lnTo>
                    <a:pt x="40" y="251"/>
                  </a:lnTo>
                  <a:lnTo>
                    <a:pt x="40" y="243"/>
                  </a:lnTo>
                  <a:lnTo>
                    <a:pt x="42" y="235"/>
                  </a:lnTo>
                  <a:lnTo>
                    <a:pt x="45" y="227"/>
                  </a:lnTo>
                  <a:lnTo>
                    <a:pt x="50" y="219"/>
                  </a:lnTo>
                  <a:lnTo>
                    <a:pt x="55" y="213"/>
                  </a:lnTo>
                  <a:lnTo>
                    <a:pt x="62" y="207"/>
                  </a:lnTo>
                  <a:lnTo>
                    <a:pt x="67" y="204"/>
                  </a:lnTo>
                  <a:lnTo>
                    <a:pt x="73" y="201"/>
                  </a:lnTo>
                  <a:lnTo>
                    <a:pt x="79" y="200"/>
                  </a:lnTo>
                  <a:lnTo>
                    <a:pt x="83" y="200"/>
                  </a:lnTo>
                  <a:lnTo>
                    <a:pt x="88" y="200"/>
                  </a:lnTo>
                  <a:lnTo>
                    <a:pt x="0" y="2"/>
                  </a:lnTo>
                  <a:lnTo>
                    <a:pt x="5" y="0"/>
                  </a:lnTo>
                  <a:lnTo>
                    <a:pt x="22" y="40"/>
                  </a:lnTo>
                  <a:lnTo>
                    <a:pt x="40" y="77"/>
                  </a:lnTo>
                  <a:lnTo>
                    <a:pt x="56" y="11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602" name="Freeform 170"/>
          <p:cNvSpPr>
            <a:spLocks/>
          </p:cNvSpPr>
          <p:nvPr/>
        </p:nvSpPr>
        <p:spPr bwMode="auto">
          <a:xfrm>
            <a:off x="9708323" y="2436813"/>
            <a:ext cx="327025" cy="466725"/>
          </a:xfrm>
          <a:custGeom>
            <a:avLst/>
            <a:gdLst>
              <a:gd name="T0" fmla="*/ 211 w 211"/>
              <a:gd name="T1" fmla="*/ 18 h 212"/>
              <a:gd name="T2" fmla="*/ 90 w 211"/>
              <a:gd name="T3" fmla="*/ 0 h 212"/>
              <a:gd name="T4" fmla="*/ 70 w 211"/>
              <a:gd name="T5" fmla="*/ 148 h 212"/>
              <a:gd name="T6" fmla="*/ 67 w 211"/>
              <a:gd name="T7" fmla="*/ 145 h 212"/>
              <a:gd name="T8" fmla="*/ 62 w 211"/>
              <a:gd name="T9" fmla="*/ 143 h 212"/>
              <a:gd name="T10" fmla="*/ 57 w 211"/>
              <a:gd name="T11" fmla="*/ 142 h 212"/>
              <a:gd name="T12" fmla="*/ 51 w 211"/>
              <a:gd name="T13" fmla="*/ 140 h 212"/>
              <a:gd name="T14" fmla="*/ 44 w 211"/>
              <a:gd name="T15" fmla="*/ 140 h 212"/>
              <a:gd name="T16" fmla="*/ 36 w 211"/>
              <a:gd name="T17" fmla="*/ 142 h 212"/>
              <a:gd name="T18" fmla="*/ 27 w 211"/>
              <a:gd name="T19" fmla="*/ 145 h 212"/>
              <a:gd name="T20" fmla="*/ 20 w 211"/>
              <a:gd name="T21" fmla="*/ 148 h 212"/>
              <a:gd name="T22" fmla="*/ 13 w 211"/>
              <a:gd name="T23" fmla="*/ 153 h 212"/>
              <a:gd name="T24" fmla="*/ 7 w 211"/>
              <a:gd name="T25" fmla="*/ 159 h 212"/>
              <a:gd name="T26" fmla="*/ 2 w 211"/>
              <a:gd name="T27" fmla="*/ 165 h 212"/>
              <a:gd name="T28" fmla="*/ 0 w 211"/>
              <a:gd name="T29" fmla="*/ 171 h 212"/>
              <a:gd name="T30" fmla="*/ 0 w 211"/>
              <a:gd name="T31" fmla="*/ 176 h 212"/>
              <a:gd name="T32" fmla="*/ 1 w 211"/>
              <a:gd name="T33" fmla="*/ 181 h 212"/>
              <a:gd name="T34" fmla="*/ 2 w 211"/>
              <a:gd name="T35" fmla="*/ 184 h 212"/>
              <a:gd name="T36" fmla="*/ 5 w 211"/>
              <a:gd name="T37" fmla="*/ 188 h 212"/>
              <a:gd name="T38" fmla="*/ 8 w 211"/>
              <a:gd name="T39" fmla="*/ 191 h 212"/>
              <a:gd name="T40" fmla="*/ 12 w 211"/>
              <a:gd name="T41" fmla="*/ 193 h 212"/>
              <a:gd name="T42" fmla="*/ 16 w 211"/>
              <a:gd name="T43" fmla="*/ 194 h 212"/>
              <a:gd name="T44" fmla="*/ 21 w 211"/>
              <a:gd name="T45" fmla="*/ 196 h 212"/>
              <a:gd name="T46" fmla="*/ 29 w 211"/>
              <a:gd name="T47" fmla="*/ 197 h 212"/>
              <a:gd name="T48" fmla="*/ 37 w 211"/>
              <a:gd name="T49" fmla="*/ 196 h 212"/>
              <a:gd name="T50" fmla="*/ 46 w 211"/>
              <a:gd name="T51" fmla="*/ 192 h 212"/>
              <a:gd name="T52" fmla="*/ 53 w 211"/>
              <a:gd name="T53" fmla="*/ 189 h 212"/>
              <a:gd name="T54" fmla="*/ 60 w 211"/>
              <a:gd name="T55" fmla="*/ 184 h 212"/>
              <a:gd name="T56" fmla="*/ 67 w 211"/>
              <a:gd name="T57" fmla="*/ 178 h 212"/>
              <a:gd name="T58" fmla="*/ 70 w 211"/>
              <a:gd name="T59" fmla="*/ 173 h 212"/>
              <a:gd name="T60" fmla="*/ 73 w 211"/>
              <a:gd name="T61" fmla="*/ 165 h 212"/>
              <a:gd name="T62" fmla="*/ 91 w 211"/>
              <a:gd name="T63" fmla="*/ 36 h 212"/>
              <a:gd name="T64" fmla="*/ 201 w 211"/>
              <a:gd name="T65" fmla="*/ 53 h 212"/>
              <a:gd name="T66" fmla="*/ 185 w 211"/>
              <a:gd name="T67" fmla="*/ 166 h 212"/>
              <a:gd name="T68" fmla="*/ 181 w 211"/>
              <a:gd name="T69" fmla="*/ 162 h 212"/>
              <a:gd name="T70" fmla="*/ 178 w 211"/>
              <a:gd name="T71" fmla="*/ 160 h 212"/>
              <a:gd name="T72" fmla="*/ 172 w 211"/>
              <a:gd name="T73" fmla="*/ 159 h 212"/>
              <a:gd name="T74" fmla="*/ 166 w 211"/>
              <a:gd name="T75" fmla="*/ 158 h 212"/>
              <a:gd name="T76" fmla="*/ 159 w 211"/>
              <a:gd name="T77" fmla="*/ 158 h 212"/>
              <a:gd name="T78" fmla="*/ 151 w 211"/>
              <a:gd name="T79" fmla="*/ 159 h 212"/>
              <a:gd name="T80" fmla="*/ 143 w 211"/>
              <a:gd name="T81" fmla="*/ 162 h 212"/>
              <a:gd name="T82" fmla="*/ 135 w 211"/>
              <a:gd name="T83" fmla="*/ 166 h 212"/>
              <a:gd name="T84" fmla="*/ 128 w 211"/>
              <a:gd name="T85" fmla="*/ 170 h 212"/>
              <a:gd name="T86" fmla="*/ 122 w 211"/>
              <a:gd name="T87" fmla="*/ 176 h 212"/>
              <a:gd name="T88" fmla="*/ 118 w 211"/>
              <a:gd name="T89" fmla="*/ 182 h 212"/>
              <a:gd name="T90" fmla="*/ 115 w 211"/>
              <a:gd name="T91" fmla="*/ 189 h 212"/>
              <a:gd name="T92" fmla="*/ 115 w 211"/>
              <a:gd name="T93" fmla="*/ 193 h 212"/>
              <a:gd name="T94" fmla="*/ 117 w 211"/>
              <a:gd name="T95" fmla="*/ 198 h 212"/>
              <a:gd name="T96" fmla="*/ 119 w 211"/>
              <a:gd name="T97" fmla="*/ 201 h 212"/>
              <a:gd name="T98" fmla="*/ 121 w 211"/>
              <a:gd name="T99" fmla="*/ 205 h 212"/>
              <a:gd name="T100" fmla="*/ 125 w 211"/>
              <a:gd name="T101" fmla="*/ 207 h 212"/>
              <a:gd name="T102" fmla="*/ 128 w 211"/>
              <a:gd name="T103" fmla="*/ 209 h 212"/>
              <a:gd name="T104" fmla="*/ 132 w 211"/>
              <a:gd name="T105" fmla="*/ 211 h 212"/>
              <a:gd name="T106" fmla="*/ 136 w 211"/>
              <a:gd name="T107" fmla="*/ 212 h 212"/>
              <a:gd name="T108" fmla="*/ 144 w 211"/>
              <a:gd name="T109" fmla="*/ 212 h 212"/>
              <a:gd name="T110" fmla="*/ 153 w 211"/>
              <a:gd name="T111" fmla="*/ 211 h 212"/>
              <a:gd name="T112" fmla="*/ 161 w 211"/>
              <a:gd name="T113" fmla="*/ 209 h 212"/>
              <a:gd name="T114" fmla="*/ 170 w 211"/>
              <a:gd name="T115" fmla="*/ 206 h 212"/>
              <a:gd name="T116" fmla="*/ 176 w 211"/>
              <a:gd name="T117" fmla="*/ 201 h 212"/>
              <a:gd name="T118" fmla="*/ 182 w 211"/>
              <a:gd name="T119" fmla="*/ 196 h 212"/>
              <a:gd name="T120" fmla="*/ 187 w 211"/>
              <a:gd name="T121" fmla="*/ 190 h 212"/>
              <a:gd name="T122" fmla="*/ 189 w 211"/>
              <a:gd name="T123" fmla="*/ 182 h 212"/>
              <a:gd name="T124" fmla="*/ 211 w 211"/>
              <a:gd name="T125" fmla="*/ 1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1" h="212">
                <a:moveTo>
                  <a:pt x="211" y="18"/>
                </a:moveTo>
                <a:lnTo>
                  <a:pt x="90" y="0"/>
                </a:lnTo>
                <a:lnTo>
                  <a:pt x="70" y="148"/>
                </a:lnTo>
                <a:lnTo>
                  <a:pt x="67" y="145"/>
                </a:lnTo>
                <a:lnTo>
                  <a:pt x="62" y="143"/>
                </a:lnTo>
                <a:lnTo>
                  <a:pt x="57" y="142"/>
                </a:lnTo>
                <a:lnTo>
                  <a:pt x="51" y="140"/>
                </a:lnTo>
                <a:lnTo>
                  <a:pt x="44" y="140"/>
                </a:lnTo>
                <a:lnTo>
                  <a:pt x="36" y="142"/>
                </a:lnTo>
                <a:lnTo>
                  <a:pt x="27" y="145"/>
                </a:lnTo>
                <a:lnTo>
                  <a:pt x="20" y="148"/>
                </a:lnTo>
                <a:lnTo>
                  <a:pt x="13" y="153"/>
                </a:lnTo>
                <a:lnTo>
                  <a:pt x="7" y="159"/>
                </a:lnTo>
                <a:lnTo>
                  <a:pt x="2" y="165"/>
                </a:lnTo>
                <a:lnTo>
                  <a:pt x="0" y="171"/>
                </a:lnTo>
                <a:lnTo>
                  <a:pt x="0" y="176"/>
                </a:lnTo>
                <a:lnTo>
                  <a:pt x="1" y="181"/>
                </a:lnTo>
                <a:lnTo>
                  <a:pt x="2" y="184"/>
                </a:lnTo>
                <a:lnTo>
                  <a:pt x="5" y="188"/>
                </a:lnTo>
                <a:lnTo>
                  <a:pt x="8" y="191"/>
                </a:lnTo>
                <a:lnTo>
                  <a:pt x="12" y="193"/>
                </a:lnTo>
                <a:lnTo>
                  <a:pt x="16" y="194"/>
                </a:lnTo>
                <a:lnTo>
                  <a:pt x="21" y="196"/>
                </a:lnTo>
                <a:lnTo>
                  <a:pt x="29" y="197"/>
                </a:lnTo>
                <a:lnTo>
                  <a:pt x="37" y="196"/>
                </a:lnTo>
                <a:lnTo>
                  <a:pt x="46" y="192"/>
                </a:lnTo>
                <a:lnTo>
                  <a:pt x="53" y="189"/>
                </a:lnTo>
                <a:lnTo>
                  <a:pt x="60" y="184"/>
                </a:lnTo>
                <a:lnTo>
                  <a:pt x="67" y="178"/>
                </a:lnTo>
                <a:lnTo>
                  <a:pt x="70" y="173"/>
                </a:lnTo>
                <a:lnTo>
                  <a:pt x="73" y="165"/>
                </a:lnTo>
                <a:lnTo>
                  <a:pt x="91" y="36"/>
                </a:lnTo>
                <a:lnTo>
                  <a:pt x="201" y="53"/>
                </a:lnTo>
                <a:lnTo>
                  <a:pt x="185" y="166"/>
                </a:lnTo>
                <a:lnTo>
                  <a:pt x="181" y="162"/>
                </a:lnTo>
                <a:lnTo>
                  <a:pt x="178" y="160"/>
                </a:lnTo>
                <a:lnTo>
                  <a:pt x="172" y="159"/>
                </a:lnTo>
                <a:lnTo>
                  <a:pt x="166" y="158"/>
                </a:lnTo>
                <a:lnTo>
                  <a:pt x="159" y="158"/>
                </a:lnTo>
                <a:lnTo>
                  <a:pt x="151" y="159"/>
                </a:lnTo>
                <a:lnTo>
                  <a:pt x="143" y="162"/>
                </a:lnTo>
                <a:lnTo>
                  <a:pt x="135" y="166"/>
                </a:lnTo>
                <a:lnTo>
                  <a:pt x="128" y="170"/>
                </a:lnTo>
                <a:lnTo>
                  <a:pt x="122" y="176"/>
                </a:lnTo>
                <a:lnTo>
                  <a:pt x="118" y="182"/>
                </a:lnTo>
                <a:lnTo>
                  <a:pt x="115" y="189"/>
                </a:lnTo>
                <a:lnTo>
                  <a:pt x="115" y="193"/>
                </a:lnTo>
                <a:lnTo>
                  <a:pt x="117" y="198"/>
                </a:lnTo>
                <a:lnTo>
                  <a:pt x="119" y="201"/>
                </a:lnTo>
                <a:lnTo>
                  <a:pt x="121" y="205"/>
                </a:lnTo>
                <a:lnTo>
                  <a:pt x="125" y="207"/>
                </a:lnTo>
                <a:lnTo>
                  <a:pt x="128" y="209"/>
                </a:lnTo>
                <a:lnTo>
                  <a:pt x="132" y="211"/>
                </a:lnTo>
                <a:lnTo>
                  <a:pt x="136" y="212"/>
                </a:lnTo>
                <a:lnTo>
                  <a:pt x="144" y="212"/>
                </a:lnTo>
                <a:lnTo>
                  <a:pt x="153" y="211"/>
                </a:lnTo>
                <a:lnTo>
                  <a:pt x="161" y="209"/>
                </a:lnTo>
                <a:lnTo>
                  <a:pt x="170" y="206"/>
                </a:lnTo>
                <a:lnTo>
                  <a:pt x="176" y="201"/>
                </a:lnTo>
                <a:lnTo>
                  <a:pt x="182" y="196"/>
                </a:lnTo>
                <a:lnTo>
                  <a:pt x="187" y="190"/>
                </a:lnTo>
                <a:lnTo>
                  <a:pt x="189" y="182"/>
                </a:lnTo>
                <a:lnTo>
                  <a:pt x="211" y="18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603" name="Freeform 171"/>
          <p:cNvSpPr>
            <a:spLocks/>
          </p:cNvSpPr>
          <p:nvPr/>
        </p:nvSpPr>
        <p:spPr bwMode="auto">
          <a:xfrm>
            <a:off x="11039231" y="1587745"/>
            <a:ext cx="479425" cy="280987"/>
          </a:xfrm>
          <a:custGeom>
            <a:avLst/>
            <a:gdLst>
              <a:gd name="T0" fmla="*/ 167 w 316"/>
              <a:gd name="T1" fmla="*/ 335 h 419"/>
              <a:gd name="T2" fmla="*/ 200 w 316"/>
              <a:gd name="T3" fmla="*/ 3 h 419"/>
              <a:gd name="T4" fmla="*/ 252 w 316"/>
              <a:gd name="T5" fmla="*/ 0 h 419"/>
              <a:gd name="T6" fmla="*/ 243 w 316"/>
              <a:gd name="T7" fmla="*/ 62 h 419"/>
              <a:gd name="T8" fmla="*/ 265 w 316"/>
              <a:gd name="T9" fmla="*/ 81 h 419"/>
              <a:gd name="T10" fmla="*/ 286 w 316"/>
              <a:gd name="T11" fmla="*/ 105 h 419"/>
              <a:gd name="T12" fmla="*/ 305 w 316"/>
              <a:gd name="T13" fmla="*/ 134 h 419"/>
              <a:gd name="T14" fmla="*/ 316 w 316"/>
              <a:gd name="T15" fmla="*/ 167 h 419"/>
              <a:gd name="T16" fmla="*/ 316 w 316"/>
              <a:gd name="T17" fmla="*/ 205 h 419"/>
              <a:gd name="T18" fmla="*/ 304 w 316"/>
              <a:gd name="T19" fmla="*/ 245 h 419"/>
              <a:gd name="T20" fmla="*/ 274 w 316"/>
              <a:gd name="T21" fmla="*/ 289 h 419"/>
              <a:gd name="T22" fmla="*/ 223 w 316"/>
              <a:gd name="T23" fmla="*/ 334 h 419"/>
              <a:gd name="T24" fmla="*/ 214 w 316"/>
              <a:gd name="T25" fmla="*/ 326 h 419"/>
              <a:gd name="T26" fmla="*/ 229 w 316"/>
              <a:gd name="T27" fmla="*/ 307 h 419"/>
              <a:gd name="T28" fmla="*/ 246 w 316"/>
              <a:gd name="T29" fmla="*/ 283 h 419"/>
              <a:gd name="T30" fmla="*/ 262 w 316"/>
              <a:gd name="T31" fmla="*/ 256 h 419"/>
              <a:gd name="T32" fmla="*/ 275 w 316"/>
              <a:gd name="T33" fmla="*/ 225 h 419"/>
              <a:gd name="T34" fmla="*/ 281 w 316"/>
              <a:gd name="T35" fmla="*/ 192 h 419"/>
              <a:gd name="T36" fmla="*/ 277 w 316"/>
              <a:gd name="T37" fmla="*/ 159 h 419"/>
              <a:gd name="T38" fmla="*/ 261 w 316"/>
              <a:gd name="T39" fmla="*/ 128 h 419"/>
              <a:gd name="T40" fmla="*/ 230 w 316"/>
              <a:gd name="T41" fmla="*/ 98 h 419"/>
              <a:gd name="T42" fmla="*/ 184 w 316"/>
              <a:gd name="T43" fmla="*/ 345 h 419"/>
              <a:gd name="T44" fmla="*/ 183 w 316"/>
              <a:gd name="T45" fmla="*/ 349 h 419"/>
              <a:gd name="T46" fmla="*/ 178 w 316"/>
              <a:gd name="T47" fmla="*/ 358 h 419"/>
              <a:gd name="T48" fmla="*/ 170 w 316"/>
              <a:gd name="T49" fmla="*/ 372 h 419"/>
              <a:gd name="T50" fmla="*/ 159 w 316"/>
              <a:gd name="T51" fmla="*/ 387 h 419"/>
              <a:gd name="T52" fmla="*/ 142 w 316"/>
              <a:gd name="T53" fmla="*/ 401 h 419"/>
              <a:gd name="T54" fmla="*/ 124 w 316"/>
              <a:gd name="T55" fmla="*/ 412 h 419"/>
              <a:gd name="T56" fmla="*/ 100 w 316"/>
              <a:gd name="T57" fmla="*/ 419 h 419"/>
              <a:gd name="T58" fmla="*/ 72 w 316"/>
              <a:gd name="T59" fmla="*/ 419 h 419"/>
              <a:gd name="T60" fmla="*/ 44 w 316"/>
              <a:gd name="T61" fmla="*/ 412 h 419"/>
              <a:gd name="T62" fmla="*/ 25 w 316"/>
              <a:gd name="T63" fmla="*/ 398 h 419"/>
              <a:gd name="T64" fmla="*/ 11 w 316"/>
              <a:gd name="T65" fmla="*/ 382 h 419"/>
              <a:gd name="T66" fmla="*/ 3 w 316"/>
              <a:gd name="T67" fmla="*/ 364 h 419"/>
              <a:gd name="T68" fmla="*/ 0 w 316"/>
              <a:gd name="T69" fmla="*/ 345 h 419"/>
              <a:gd name="T70" fmla="*/ 1 w 316"/>
              <a:gd name="T71" fmla="*/ 327 h 419"/>
              <a:gd name="T72" fmla="*/ 6 w 316"/>
              <a:gd name="T73" fmla="*/ 312 h 419"/>
              <a:gd name="T74" fmla="*/ 16 w 316"/>
              <a:gd name="T75" fmla="*/ 301 h 419"/>
              <a:gd name="T76" fmla="*/ 29 w 316"/>
              <a:gd name="T77" fmla="*/ 291 h 419"/>
              <a:gd name="T78" fmla="*/ 47 w 316"/>
              <a:gd name="T79" fmla="*/ 283 h 419"/>
              <a:gd name="T80" fmla="*/ 68 w 316"/>
              <a:gd name="T81" fmla="*/ 278 h 419"/>
              <a:gd name="T82" fmla="*/ 91 w 316"/>
              <a:gd name="T83" fmla="*/ 275 h 419"/>
              <a:gd name="T84" fmla="*/ 112 w 316"/>
              <a:gd name="T85" fmla="*/ 279 h 419"/>
              <a:gd name="T86" fmla="*/ 134 w 316"/>
              <a:gd name="T87" fmla="*/ 289 h 419"/>
              <a:gd name="T88" fmla="*/ 153 w 316"/>
              <a:gd name="T89" fmla="*/ 307 h 419"/>
              <a:gd name="T90" fmla="*/ 167 w 316"/>
              <a:gd name="T91" fmla="*/ 335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604" name="Freeform 172"/>
          <p:cNvSpPr>
            <a:spLocks/>
          </p:cNvSpPr>
          <p:nvPr/>
        </p:nvSpPr>
        <p:spPr bwMode="auto">
          <a:xfrm>
            <a:off x="11278944" y="4251265"/>
            <a:ext cx="447675" cy="447675"/>
          </a:xfrm>
          <a:custGeom>
            <a:avLst/>
            <a:gdLst>
              <a:gd name="T0" fmla="*/ 211 w 211"/>
              <a:gd name="T1" fmla="*/ 18 h 212"/>
              <a:gd name="T2" fmla="*/ 90 w 211"/>
              <a:gd name="T3" fmla="*/ 0 h 212"/>
              <a:gd name="T4" fmla="*/ 70 w 211"/>
              <a:gd name="T5" fmla="*/ 148 h 212"/>
              <a:gd name="T6" fmla="*/ 67 w 211"/>
              <a:gd name="T7" fmla="*/ 145 h 212"/>
              <a:gd name="T8" fmla="*/ 62 w 211"/>
              <a:gd name="T9" fmla="*/ 143 h 212"/>
              <a:gd name="T10" fmla="*/ 57 w 211"/>
              <a:gd name="T11" fmla="*/ 142 h 212"/>
              <a:gd name="T12" fmla="*/ 51 w 211"/>
              <a:gd name="T13" fmla="*/ 140 h 212"/>
              <a:gd name="T14" fmla="*/ 44 w 211"/>
              <a:gd name="T15" fmla="*/ 140 h 212"/>
              <a:gd name="T16" fmla="*/ 36 w 211"/>
              <a:gd name="T17" fmla="*/ 142 h 212"/>
              <a:gd name="T18" fmla="*/ 27 w 211"/>
              <a:gd name="T19" fmla="*/ 145 h 212"/>
              <a:gd name="T20" fmla="*/ 20 w 211"/>
              <a:gd name="T21" fmla="*/ 148 h 212"/>
              <a:gd name="T22" fmla="*/ 13 w 211"/>
              <a:gd name="T23" fmla="*/ 153 h 212"/>
              <a:gd name="T24" fmla="*/ 7 w 211"/>
              <a:gd name="T25" fmla="*/ 159 h 212"/>
              <a:gd name="T26" fmla="*/ 2 w 211"/>
              <a:gd name="T27" fmla="*/ 165 h 212"/>
              <a:gd name="T28" fmla="*/ 0 w 211"/>
              <a:gd name="T29" fmla="*/ 171 h 212"/>
              <a:gd name="T30" fmla="*/ 0 w 211"/>
              <a:gd name="T31" fmla="*/ 176 h 212"/>
              <a:gd name="T32" fmla="*/ 1 w 211"/>
              <a:gd name="T33" fmla="*/ 181 h 212"/>
              <a:gd name="T34" fmla="*/ 2 w 211"/>
              <a:gd name="T35" fmla="*/ 184 h 212"/>
              <a:gd name="T36" fmla="*/ 5 w 211"/>
              <a:gd name="T37" fmla="*/ 188 h 212"/>
              <a:gd name="T38" fmla="*/ 8 w 211"/>
              <a:gd name="T39" fmla="*/ 191 h 212"/>
              <a:gd name="T40" fmla="*/ 12 w 211"/>
              <a:gd name="T41" fmla="*/ 193 h 212"/>
              <a:gd name="T42" fmla="*/ 16 w 211"/>
              <a:gd name="T43" fmla="*/ 194 h 212"/>
              <a:gd name="T44" fmla="*/ 21 w 211"/>
              <a:gd name="T45" fmla="*/ 196 h 212"/>
              <a:gd name="T46" fmla="*/ 29 w 211"/>
              <a:gd name="T47" fmla="*/ 197 h 212"/>
              <a:gd name="T48" fmla="*/ 37 w 211"/>
              <a:gd name="T49" fmla="*/ 196 h 212"/>
              <a:gd name="T50" fmla="*/ 46 w 211"/>
              <a:gd name="T51" fmla="*/ 192 h 212"/>
              <a:gd name="T52" fmla="*/ 53 w 211"/>
              <a:gd name="T53" fmla="*/ 189 h 212"/>
              <a:gd name="T54" fmla="*/ 60 w 211"/>
              <a:gd name="T55" fmla="*/ 184 h 212"/>
              <a:gd name="T56" fmla="*/ 67 w 211"/>
              <a:gd name="T57" fmla="*/ 178 h 212"/>
              <a:gd name="T58" fmla="*/ 70 w 211"/>
              <a:gd name="T59" fmla="*/ 173 h 212"/>
              <a:gd name="T60" fmla="*/ 73 w 211"/>
              <a:gd name="T61" fmla="*/ 165 h 212"/>
              <a:gd name="T62" fmla="*/ 91 w 211"/>
              <a:gd name="T63" fmla="*/ 36 h 212"/>
              <a:gd name="T64" fmla="*/ 201 w 211"/>
              <a:gd name="T65" fmla="*/ 53 h 212"/>
              <a:gd name="T66" fmla="*/ 185 w 211"/>
              <a:gd name="T67" fmla="*/ 166 h 212"/>
              <a:gd name="T68" fmla="*/ 181 w 211"/>
              <a:gd name="T69" fmla="*/ 162 h 212"/>
              <a:gd name="T70" fmla="*/ 178 w 211"/>
              <a:gd name="T71" fmla="*/ 160 h 212"/>
              <a:gd name="T72" fmla="*/ 172 w 211"/>
              <a:gd name="T73" fmla="*/ 159 h 212"/>
              <a:gd name="T74" fmla="*/ 166 w 211"/>
              <a:gd name="T75" fmla="*/ 158 h 212"/>
              <a:gd name="T76" fmla="*/ 159 w 211"/>
              <a:gd name="T77" fmla="*/ 158 h 212"/>
              <a:gd name="T78" fmla="*/ 151 w 211"/>
              <a:gd name="T79" fmla="*/ 159 h 212"/>
              <a:gd name="T80" fmla="*/ 143 w 211"/>
              <a:gd name="T81" fmla="*/ 162 h 212"/>
              <a:gd name="T82" fmla="*/ 135 w 211"/>
              <a:gd name="T83" fmla="*/ 166 h 212"/>
              <a:gd name="T84" fmla="*/ 128 w 211"/>
              <a:gd name="T85" fmla="*/ 170 h 212"/>
              <a:gd name="T86" fmla="*/ 122 w 211"/>
              <a:gd name="T87" fmla="*/ 176 h 212"/>
              <a:gd name="T88" fmla="*/ 118 w 211"/>
              <a:gd name="T89" fmla="*/ 182 h 212"/>
              <a:gd name="T90" fmla="*/ 115 w 211"/>
              <a:gd name="T91" fmla="*/ 189 h 212"/>
              <a:gd name="T92" fmla="*/ 115 w 211"/>
              <a:gd name="T93" fmla="*/ 193 h 212"/>
              <a:gd name="T94" fmla="*/ 117 w 211"/>
              <a:gd name="T95" fmla="*/ 198 h 212"/>
              <a:gd name="T96" fmla="*/ 119 w 211"/>
              <a:gd name="T97" fmla="*/ 201 h 212"/>
              <a:gd name="T98" fmla="*/ 121 w 211"/>
              <a:gd name="T99" fmla="*/ 205 h 212"/>
              <a:gd name="T100" fmla="*/ 125 w 211"/>
              <a:gd name="T101" fmla="*/ 207 h 212"/>
              <a:gd name="T102" fmla="*/ 128 w 211"/>
              <a:gd name="T103" fmla="*/ 209 h 212"/>
              <a:gd name="T104" fmla="*/ 132 w 211"/>
              <a:gd name="T105" fmla="*/ 211 h 212"/>
              <a:gd name="T106" fmla="*/ 136 w 211"/>
              <a:gd name="T107" fmla="*/ 212 h 212"/>
              <a:gd name="T108" fmla="*/ 144 w 211"/>
              <a:gd name="T109" fmla="*/ 212 h 212"/>
              <a:gd name="T110" fmla="*/ 153 w 211"/>
              <a:gd name="T111" fmla="*/ 211 h 212"/>
              <a:gd name="T112" fmla="*/ 161 w 211"/>
              <a:gd name="T113" fmla="*/ 209 h 212"/>
              <a:gd name="T114" fmla="*/ 170 w 211"/>
              <a:gd name="T115" fmla="*/ 206 h 212"/>
              <a:gd name="T116" fmla="*/ 176 w 211"/>
              <a:gd name="T117" fmla="*/ 201 h 212"/>
              <a:gd name="T118" fmla="*/ 182 w 211"/>
              <a:gd name="T119" fmla="*/ 196 h 212"/>
              <a:gd name="T120" fmla="*/ 187 w 211"/>
              <a:gd name="T121" fmla="*/ 190 h 212"/>
              <a:gd name="T122" fmla="*/ 189 w 211"/>
              <a:gd name="T123" fmla="*/ 182 h 212"/>
              <a:gd name="T124" fmla="*/ 211 w 211"/>
              <a:gd name="T125" fmla="*/ 1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1" h="212">
                <a:moveTo>
                  <a:pt x="211" y="18"/>
                </a:moveTo>
                <a:lnTo>
                  <a:pt x="90" y="0"/>
                </a:lnTo>
                <a:lnTo>
                  <a:pt x="70" y="148"/>
                </a:lnTo>
                <a:lnTo>
                  <a:pt x="67" y="145"/>
                </a:lnTo>
                <a:lnTo>
                  <a:pt x="62" y="143"/>
                </a:lnTo>
                <a:lnTo>
                  <a:pt x="57" y="142"/>
                </a:lnTo>
                <a:lnTo>
                  <a:pt x="51" y="140"/>
                </a:lnTo>
                <a:lnTo>
                  <a:pt x="44" y="140"/>
                </a:lnTo>
                <a:lnTo>
                  <a:pt x="36" y="142"/>
                </a:lnTo>
                <a:lnTo>
                  <a:pt x="27" y="145"/>
                </a:lnTo>
                <a:lnTo>
                  <a:pt x="20" y="148"/>
                </a:lnTo>
                <a:lnTo>
                  <a:pt x="13" y="153"/>
                </a:lnTo>
                <a:lnTo>
                  <a:pt x="7" y="159"/>
                </a:lnTo>
                <a:lnTo>
                  <a:pt x="2" y="165"/>
                </a:lnTo>
                <a:lnTo>
                  <a:pt x="0" y="171"/>
                </a:lnTo>
                <a:lnTo>
                  <a:pt x="0" y="176"/>
                </a:lnTo>
                <a:lnTo>
                  <a:pt x="1" y="181"/>
                </a:lnTo>
                <a:lnTo>
                  <a:pt x="2" y="184"/>
                </a:lnTo>
                <a:lnTo>
                  <a:pt x="5" y="188"/>
                </a:lnTo>
                <a:lnTo>
                  <a:pt x="8" y="191"/>
                </a:lnTo>
                <a:lnTo>
                  <a:pt x="12" y="193"/>
                </a:lnTo>
                <a:lnTo>
                  <a:pt x="16" y="194"/>
                </a:lnTo>
                <a:lnTo>
                  <a:pt x="21" y="196"/>
                </a:lnTo>
                <a:lnTo>
                  <a:pt x="29" y="197"/>
                </a:lnTo>
                <a:lnTo>
                  <a:pt x="37" y="196"/>
                </a:lnTo>
                <a:lnTo>
                  <a:pt x="46" y="192"/>
                </a:lnTo>
                <a:lnTo>
                  <a:pt x="53" y="189"/>
                </a:lnTo>
                <a:lnTo>
                  <a:pt x="60" y="184"/>
                </a:lnTo>
                <a:lnTo>
                  <a:pt x="67" y="178"/>
                </a:lnTo>
                <a:lnTo>
                  <a:pt x="70" y="173"/>
                </a:lnTo>
                <a:lnTo>
                  <a:pt x="73" y="165"/>
                </a:lnTo>
                <a:lnTo>
                  <a:pt x="91" y="36"/>
                </a:lnTo>
                <a:lnTo>
                  <a:pt x="201" y="53"/>
                </a:lnTo>
                <a:lnTo>
                  <a:pt x="185" y="166"/>
                </a:lnTo>
                <a:lnTo>
                  <a:pt x="181" y="162"/>
                </a:lnTo>
                <a:lnTo>
                  <a:pt x="178" y="160"/>
                </a:lnTo>
                <a:lnTo>
                  <a:pt x="172" y="159"/>
                </a:lnTo>
                <a:lnTo>
                  <a:pt x="166" y="158"/>
                </a:lnTo>
                <a:lnTo>
                  <a:pt x="159" y="158"/>
                </a:lnTo>
                <a:lnTo>
                  <a:pt x="151" y="159"/>
                </a:lnTo>
                <a:lnTo>
                  <a:pt x="143" y="162"/>
                </a:lnTo>
                <a:lnTo>
                  <a:pt x="135" y="166"/>
                </a:lnTo>
                <a:lnTo>
                  <a:pt x="128" y="170"/>
                </a:lnTo>
                <a:lnTo>
                  <a:pt x="122" y="176"/>
                </a:lnTo>
                <a:lnTo>
                  <a:pt x="118" y="182"/>
                </a:lnTo>
                <a:lnTo>
                  <a:pt x="115" y="189"/>
                </a:lnTo>
                <a:lnTo>
                  <a:pt x="115" y="193"/>
                </a:lnTo>
                <a:lnTo>
                  <a:pt x="117" y="198"/>
                </a:lnTo>
                <a:lnTo>
                  <a:pt x="119" y="201"/>
                </a:lnTo>
                <a:lnTo>
                  <a:pt x="121" y="205"/>
                </a:lnTo>
                <a:lnTo>
                  <a:pt x="125" y="207"/>
                </a:lnTo>
                <a:lnTo>
                  <a:pt x="128" y="209"/>
                </a:lnTo>
                <a:lnTo>
                  <a:pt x="132" y="211"/>
                </a:lnTo>
                <a:lnTo>
                  <a:pt x="136" y="212"/>
                </a:lnTo>
                <a:lnTo>
                  <a:pt x="144" y="212"/>
                </a:lnTo>
                <a:lnTo>
                  <a:pt x="153" y="211"/>
                </a:lnTo>
                <a:lnTo>
                  <a:pt x="161" y="209"/>
                </a:lnTo>
                <a:lnTo>
                  <a:pt x="170" y="206"/>
                </a:lnTo>
                <a:lnTo>
                  <a:pt x="176" y="201"/>
                </a:lnTo>
                <a:lnTo>
                  <a:pt x="182" y="196"/>
                </a:lnTo>
                <a:lnTo>
                  <a:pt x="187" y="190"/>
                </a:lnTo>
                <a:lnTo>
                  <a:pt x="189" y="182"/>
                </a:lnTo>
                <a:lnTo>
                  <a:pt x="211" y="18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8607" name="Picture 175" descr="bun thit nuo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669088"/>
            <a:ext cx="250825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48" descr="1024281ymbml25yd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7" y="1732288"/>
            <a:ext cx="3733800" cy="49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48" descr="1024281ymbml25yd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670175"/>
            <a:ext cx="3733800" cy="398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BKBN MI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0" y="5953027"/>
            <a:ext cx="1206631" cy="90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022 0.053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266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77556E-17 L -0.05586 0.0081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39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4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98 -0.05556 L -0.09948 -0.0669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-57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65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04341 -0.091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458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80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50867E-6 L -0.00643 -0.0760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3815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3112 -0.06018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-300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13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05104 -0.0432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217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06132 -0.00208 " pathEditMode="relative" rAng="0" ptsTypes="AA">
                                      <p:cBhvr>
                                        <p:cTn id="141" dur="50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-116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45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08919 0.02546 " pathEditMode="relative" rAng="0" ptsTypes="AA">
                                      <p:cBhvr>
                                        <p:cTn id="157" dur="300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1273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61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1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88843" y="1673724"/>
            <a:ext cx="523999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/>
          <a:p>
            <a:r>
              <a:rPr lang="id-ID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Vận động</a:t>
            </a:r>
            <a:r>
              <a:rPr lang="id-ID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minh họa bài</a:t>
            </a:r>
            <a:r>
              <a:rPr lang="en-US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:</a:t>
            </a:r>
            <a:endParaRPr lang="id-ID" altLang="en-US" sz="5400" b="1" i="1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  <a:p>
            <a:r>
              <a:rPr lang="en-US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bé khỏe bé ngoan</a:t>
            </a:r>
          </a:p>
        </p:txBody>
      </p:sp>
      <p:pic>
        <p:nvPicPr>
          <p:cNvPr id="18582" name="Picture 150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14" y="6236631"/>
            <a:ext cx="533400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3" name="Picture 151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24588"/>
            <a:ext cx="53340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4" name="Picture 152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72201"/>
            <a:ext cx="533400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5" name="Picture 153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88076"/>
            <a:ext cx="53340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6" name="Picture 154" descr="BALER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34" y="3105823"/>
            <a:ext cx="2608429" cy="280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7" name="Picture 155" descr="BALER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32748" y="3074329"/>
            <a:ext cx="2509393" cy="28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88" name="Freeform 156"/>
          <p:cNvSpPr>
            <a:spLocks/>
          </p:cNvSpPr>
          <p:nvPr/>
        </p:nvSpPr>
        <p:spPr bwMode="auto">
          <a:xfrm>
            <a:off x="4024312" y="2760985"/>
            <a:ext cx="333375" cy="381000"/>
          </a:xfrm>
          <a:custGeom>
            <a:avLst/>
            <a:gdLst>
              <a:gd name="T0" fmla="*/ 167 w 316"/>
              <a:gd name="T1" fmla="*/ 335 h 419"/>
              <a:gd name="T2" fmla="*/ 200 w 316"/>
              <a:gd name="T3" fmla="*/ 3 h 419"/>
              <a:gd name="T4" fmla="*/ 252 w 316"/>
              <a:gd name="T5" fmla="*/ 0 h 419"/>
              <a:gd name="T6" fmla="*/ 243 w 316"/>
              <a:gd name="T7" fmla="*/ 62 h 419"/>
              <a:gd name="T8" fmla="*/ 265 w 316"/>
              <a:gd name="T9" fmla="*/ 81 h 419"/>
              <a:gd name="T10" fmla="*/ 286 w 316"/>
              <a:gd name="T11" fmla="*/ 105 h 419"/>
              <a:gd name="T12" fmla="*/ 305 w 316"/>
              <a:gd name="T13" fmla="*/ 134 h 419"/>
              <a:gd name="T14" fmla="*/ 316 w 316"/>
              <a:gd name="T15" fmla="*/ 167 h 419"/>
              <a:gd name="T16" fmla="*/ 316 w 316"/>
              <a:gd name="T17" fmla="*/ 205 h 419"/>
              <a:gd name="T18" fmla="*/ 304 w 316"/>
              <a:gd name="T19" fmla="*/ 245 h 419"/>
              <a:gd name="T20" fmla="*/ 274 w 316"/>
              <a:gd name="T21" fmla="*/ 289 h 419"/>
              <a:gd name="T22" fmla="*/ 223 w 316"/>
              <a:gd name="T23" fmla="*/ 334 h 419"/>
              <a:gd name="T24" fmla="*/ 214 w 316"/>
              <a:gd name="T25" fmla="*/ 326 h 419"/>
              <a:gd name="T26" fmla="*/ 229 w 316"/>
              <a:gd name="T27" fmla="*/ 307 h 419"/>
              <a:gd name="T28" fmla="*/ 246 w 316"/>
              <a:gd name="T29" fmla="*/ 283 h 419"/>
              <a:gd name="T30" fmla="*/ 262 w 316"/>
              <a:gd name="T31" fmla="*/ 256 h 419"/>
              <a:gd name="T32" fmla="*/ 275 w 316"/>
              <a:gd name="T33" fmla="*/ 225 h 419"/>
              <a:gd name="T34" fmla="*/ 281 w 316"/>
              <a:gd name="T35" fmla="*/ 192 h 419"/>
              <a:gd name="T36" fmla="*/ 277 w 316"/>
              <a:gd name="T37" fmla="*/ 159 h 419"/>
              <a:gd name="T38" fmla="*/ 261 w 316"/>
              <a:gd name="T39" fmla="*/ 128 h 419"/>
              <a:gd name="T40" fmla="*/ 230 w 316"/>
              <a:gd name="T41" fmla="*/ 98 h 419"/>
              <a:gd name="T42" fmla="*/ 184 w 316"/>
              <a:gd name="T43" fmla="*/ 345 h 419"/>
              <a:gd name="T44" fmla="*/ 183 w 316"/>
              <a:gd name="T45" fmla="*/ 349 h 419"/>
              <a:gd name="T46" fmla="*/ 178 w 316"/>
              <a:gd name="T47" fmla="*/ 358 h 419"/>
              <a:gd name="T48" fmla="*/ 170 w 316"/>
              <a:gd name="T49" fmla="*/ 372 h 419"/>
              <a:gd name="T50" fmla="*/ 159 w 316"/>
              <a:gd name="T51" fmla="*/ 387 h 419"/>
              <a:gd name="T52" fmla="*/ 142 w 316"/>
              <a:gd name="T53" fmla="*/ 401 h 419"/>
              <a:gd name="T54" fmla="*/ 124 w 316"/>
              <a:gd name="T55" fmla="*/ 412 h 419"/>
              <a:gd name="T56" fmla="*/ 100 w 316"/>
              <a:gd name="T57" fmla="*/ 419 h 419"/>
              <a:gd name="T58" fmla="*/ 72 w 316"/>
              <a:gd name="T59" fmla="*/ 419 h 419"/>
              <a:gd name="T60" fmla="*/ 44 w 316"/>
              <a:gd name="T61" fmla="*/ 412 h 419"/>
              <a:gd name="T62" fmla="*/ 25 w 316"/>
              <a:gd name="T63" fmla="*/ 398 h 419"/>
              <a:gd name="T64" fmla="*/ 11 w 316"/>
              <a:gd name="T65" fmla="*/ 382 h 419"/>
              <a:gd name="T66" fmla="*/ 3 w 316"/>
              <a:gd name="T67" fmla="*/ 364 h 419"/>
              <a:gd name="T68" fmla="*/ 0 w 316"/>
              <a:gd name="T69" fmla="*/ 345 h 419"/>
              <a:gd name="T70" fmla="*/ 1 w 316"/>
              <a:gd name="T71" fmla="*/ 327 h 419"/>
              <a:gd name="T72" fmla="*/ 6 w 316"/>
              <a:gd name="T73" fmla="*/ 312 h 419"/>
              <a:gd name="T74" fmla="*/ 16 w 316"/>
              <a:gd name="T75" fmla="*/ 301 h 419"/>
              <a:gd name="T76" fmla="*/ 29 w 316"/>
              <a:gd name="T77" fmla="*/ 291 h 419"/>
              <a:gd name="T78" fmla="*/ 47 w 316"/>
              <a:gd name="T79" fmla="*/ 283 h 419"/>
              <a:gd name="T80" fmla="*/ 68 w 316"/>
              <a:gd name="T81" fmla="*/ 278 h 419"/>
              <a:gd name="T82" fmla="*/ 91 w 316"/>
              <a:gd name="T83" fmla="*/ 275 h 419"/>
              <a:gd name="T84" fmla="*/ 112 w 316"/>
              <a:gd name="T85" fmla="*/ 279 h 419"/>
              <a:gd name="T86" fmla="*/ 134 w 316"/>
              <a:gd name="T87" fmla="*/ 289 h 419"/>
              <a:gd name="T88" fmla="*/ 153 w 316"/>
              <a:gd name="T89" fmla="*/ 307 h 419"/>
              <a:gd name="T90" fmla="*/ 167 w 316"/>
              <a:gd name="T91" fmla="*/ 335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157"/>
          <p:cNvGrpSpPr>
            <a:grpSpLocks/>
          </p:cNvGrpSpPr>
          <p:nvPr/>
        </p:nvGrpSpPr>
        <p:grpSpPr bwMode="auto">
          <a:xfrm>
            <a:off x="2013559" y="963539"/>
            <a:ext cx="384175" cy="471488"/>
            <a:chOff x="2832" y="663"/>
            <a:chExt cx="310" cy="415"/>
          </a:xfrm>
        </p:grpSpPr>
        <p:sp>
          <p:nvSpPr>
            <p:cNvPr id="18590" name="Freeform 158"/>
            <p:cNvSpPr>
              <a:spLocks/>
            </p:cNvSpPr>
            <p:nvPr/>
          </p:nvSpPr>
          <p:spPr bwMode="auto">
            <a:xfrm>
              <a:off x="2839" y="663"/>
              <a:ext cx="209" cy="111"/>
            </a:xfrm>
            <a:custGeom>
              <a:avLst/>
              <a:gdLst>
                <a:gd name="T0" fmla="*/ 0 w 126"/>
                <a:gd name="T1" fmla="*/ 0 h 68"/>
                <a:gd name="T2" fmla="*/ 4 w 126"/>
                <a:gd name="T3" fmla="*/ 4 h 68"/>
                <a:gd name="T4" fmla="*/ 11 w 126"/>
                <a:gd name="T5" fmla="*/ 9 h 68"/>
                <a:gd name="T6" fmla="*/ 19 w 126"/>
                <a:gd name="T7" fmla="*/ 14 h 68"/>
                <a:gd name="T8" fmla="*/ 28 w 126"/>
                <a:gd name="T9" fmla="*/ 16 h 68"/>
                <a:gd name="T10" fmla="*/ 34 w 126"/>
                <a:gd name="T11" fmla="*/ 16 h 68"/>
                <a:gd name="T12" fmla="*/ 40 w 126"/>
                <a:gd name="T13" fmla="*/ 16 h 68"/>
                <a:gd name="T14" fmla="*/ 46 w 126"/>
                <a:gd name="T15" fmla="*/ 16 h 68"/>
                <a:gd name="T16" fmla="*/ 51 w 126"/>
                <a:gd name="T17" fmla="*/ 17 h 68"/>
                <a:gd name="T18" fmla="*/ 57 w 126"/>
                <a:gd name="T19" fmla="*/ 17 h 68"/>
                <a:gd name="T20" fmla="*/ 62 w 126"/>
                <a:gd name="T21" fmla="*/ 18 h 68"/>
                <a:gd name="T22" fmla="*/ 66 w 126"/>
                <a:gd name="T23" fmla="*/ 19 h 68"/>
                <a:gd name="T24" fmla="*/ 71 w 126"/>
                <a:gd name="T25" fmla="*/ 20 h 68"/>
                <a:gd name="T26" fmla="*/ 77 w 126"/>
                <a:gd name="T27" fmla="*/ 22 h 68"/>
                <a:gd name="T28" fmla="*/ 83 w 126"/>
                <a:gd name="T29" fmla="*/ 24 h 68"/>
                <a:gd name="T30" fmla="*/ 88 w 126"/>
                <a:gd name="T31" fmla="*/ 26 h 68"/>
                <a:gd name="T32" fmla="*/ 94 w 126"/>
                <a:gd name="T33" fmla="*/ 29 h 68"/>
                <a:gd name="T34" fmla="*/ 99 w 126"/>
                <a:gd name="T35" fmla="*/ 32 h 68"/>
                <a:gd name="T36" fmla="*/ 104 w 126"/>
                <a:gd name="T37" fmla="*/ 35 h 68"/>
                <a:gd name="T38" fmla="*/ 108 w 126"/>
                <a:gd name="T39" fmla="*/ 39 h 68"/>
                <a:gd name="T40" fmla="*/ 113 w 126"/>
                <a:gd name="T41" fmla="*/ 43 h 68"/>
                <a:gd name="T42" fmla="*/ 117 w 126"/>
                <a:gd name="T43" fmla="*/ 49 h 68"/>
                <a:gd name="T44" fmla="*/ 121 w 126"/>
                <a:gd name="T45" fmla="*/ 55 h 68"/>
                <a:gd name="T46" fmla="*/ 124 w 126"/>
                <a:gd name="T47" fmla="*/ 62 h 68"/>
                <a:gd name="T48" fmla="*/ 126 w 126"/>
                <a:gd name="T49" fmla="*/ 68 h 68"/>
                <a:gd name="T50" fmla="*/ 122 w 126"/>
                <a:gd name="T51" fmla="*/ 67 h 68"/>
                <a:gd name="T52" fmla="*/ 118 w 126"/>
                <a:gd name="T53" fmla="*/ 63 h 68"/>
                <a:gd name="T54" fmla="*/ 116 w 126"/>
                <a:gd name="T55" fmla="*/ 57 h 68"/>
                <a:gd name="T56" fmla="*/ 113 w 126"/>
                <a:gd name="T57" fmla="*/ 53 h 68"/>
                <a:gd name="T58" fmla="*/ 109 w 126"/>
                <a:gd name="T59" fmla="*/ 49 h 68"/>
                <a:gd name="T60" fmla="*/ 102 w 126"/>
                <a:gd name="T61" fmla="*/ 43 h 68"/>
                <a:gd name="T62" fmla="*/ 94 w 126"/>
                <a:gd name="T63" fmla="*/ 39 h 68"/>
                <a:gd name="T64" fmla="*/ 86 w 126"/>
                <a:gd name="T65" fmla="*/ 35 h 68"/>
                <a:gd name="T66" fmla="*/ 77 w 126"/>
                <a:gd name="T67" fmla="*/ 33 h 68"/>
                <a:gd name="T68" fmla="*/ 71 w 126"/>
                <a:gd name="T69" fmla="*/ 32 h 68"/>
                <a:gd name="T70" fmla="*/ 65 w 126"/>
                <a:gd name="T71" fmla="*/ 32 h 68"/>
                <a:gd name="T72" fmla="*/ 58 w 126"/>
                <a:gd name="T73" fmla="*/ 31 h 68"/>
                <a:gd name="T74" fmla="*/ 53 w 126"/>
                <a:gd name="T75" fmla="*/ 32 h 68"/>
                <a:gd name="T76" fmla="*/ 47 w 126"/>
                <a:gd name="T77" fmla="*/ 32 h 68"/>
                <a:gd name="T78" fmla="*/ 40 w 126"/>
                <a:gd name="T79" fmla="*/ 33 h 68"/>
                <a:gd name="T80" fmla="*/ 34 w 126"/>
                <a:gd name="T81" fmla="*/ 33 h 68"/>
                <a:gd name="T82" fmla="*/ 28 w 126"/>
                <a:gd name="T83" fmla="*/ 34 h 68"/>
                <a:gd name="T84" fmla="*/ 0 w 126"/>
                <a:gd name="T8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6" h="68">
                  <a:moveTo>
                    <a:pt x="0" y="0"/>
                  </a:moveTo>
                  <a:lnTo>
                    <a:pt x="4" y="4"/>
                  </a:lnTo>
                  <a:lnTo>
                    <a:pt x="11" y="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7" y="22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4" y="29"/>
                  </a:lnTo>
                  <a:lnTo>
                    <a:pt x="99" y="32"/>
                  </a:lnTo>
                  <a:lnTo>
                    <a:pt x="104" y="35"/>
                  </a:lnTo>
                  <a:lnTo>
                    <a:pt x="108" y="39"/>
                  </a:lnTo>
                  <a:lnTo>
                    <a:pt x="113" y="43"/>
                  </a:lnTo>
                  <a:lnTo>
                    <a:pt x="117" y="49"/>
                  </a:lnTo>
                  <a:lnTo>
                    <a:pt x="121" y="55"/>
                  </a:lnTo>
                  <a:lnTo>
                    <a:pt x="124" y="62"/>
                  </a:lnTo>
                  <a:lnTo>
                    <a:pt x="126" y="68"/>
                  </a:lnTo>
                  <a:lnTo>
                    <a:pt x="122" y="67"/>
                  </a:lnTo>
                  <a:lnTo>
                    <a:pt x="118" y="63"/>
                  </a:lnTo>
                  <a:lnTo>
                    <a:pt x="116" y="57"/>
                  </a:lnTo>
                  <a:lnTo>
                    <a:pt x="113" y="53"/>
                  </a:lnTo>
                  <a:lnTo>
                    <a:pt x="109" y="49"/>
                  </a:lnTo>
                  <a:lnTo>
                    <a:pt x="102" y="43"/>
                  </a:lnTo>
                  <a:lnTo>
                    <a:pt x="94" y="39"/>
                  </a:lnTo>
                  <a:lnTo>
                    <a:pt x="86" y="35"/>
                  </a:lnTo>
                  <a:lnTo>
                    <a:pt x="77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1"/>
                  </a:lnTo>
                  <a:lnTo>
                    <a:pt x="53" y="32"/>
                  </a:lnTo>
                  <a:lnTo>
                    <a:pt x="47" y="32"/>
                  </a:lnTo>
                  <a:lnTo>
                    <a:pt x="40" y="33"/>
                  </a:lnTo>
                  <a:lnTo>
                    <a:pt x="34" y="33"/>
                  </a:lnTo>
                  <a:lnTo>
                    <a:pt x="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1" name="Freeform 159"/>
            <p:cNvSpPr>
              <a:spLocks/>
            </p:cNvSpPr>
            <p:nvPr/>
          </p:nvSpPr>
          <p:spPr bwMode="auto">
            <a:xfrm>
              <a:off x="2888" y="719"/>
              <a:ext cx="202" cy="111"/>
            </a:xfrm>
            <a:custGeom>
              <a:avLst/>
              <a:gdLst>
                <a:gd name="T0" fmla="*/ 0 w 125"/>
                <a:gd name="T1" fmla="*/ 0 h 67"/>
                <a:gd name="T2" fmla="*/ 4 w 125"/>
                <a:gd name="T3" fmla="*/ 5 h 67"/>
                <a:gd name="T4" fmla="*/ 10 w 125"/>
                <a:gd name="T5" fmla="*/ 8 h 67"/>
                <a:gd name="T6" fmla="*/ 18 w 125"/>
                <a:gd name="T7" fmla="*/ 13 h 67"/>
                <a:gd name="T8" fmla="*/ 27 w 125"/>
                <a:gd name="T9" fmla="*/ 14 h 67"/>
                <a:gd name="T10" fmla="*/ 33 w 125"/>
                <a:gd name="T11" fmla="*/ 14 h 67"/>
                <a:gd name="T12" fmla="*/ 38 w 125"/>
                <a:gd name="T13" fmla="*/ 15 h 67"/>
                <a:gd name="T14" fmla="*/ 44 w 125"/>
                <a:gd name="T15" fmla="*/ 15 h 67"/>
                <a:gd name="T16" fmla="*/ 50 w 125"/>
                <a:gd name="T17" fmla="*/ 16 h 67"/>
                <a:gd name="T18" fmla="*/ 56 w 125"/>
                <a:gd name="T19" fmla="*/ 16 h 67"/>
                <a:gd name="T20" fmla="*/ 60 w 125"/>
                <a:gd name="T21" fmla="*/ 18 h 67"/>
                <a:gd name="T22" fmla="*/ 65 w 125"/>
                <a:gd name="T23" fmla="*/ 19 h 67"/>
                <a:gd name="T24" fmla="*/ 70 w 125"/>
                <a:gd name="T25" fmla="*/ 20 h 67"/>
                <a:gd name="T26" fmla="*/ 75 w 125"/>
                <a:gd name="T27" fmla="*/ 21 h 67"/>
                <a:gd name="T28" fmla="*/ 81 w 125"/>
                <a:gd name="T29" fmla="*/ 23 h 67"/>
                <a:gd name="T30" fmla="*/ 87 w 125"/>
                <a:gd name="T31" fmla="*/ 26 h 67"/>
                <a:gd name="T32" fmla="*/ 93 w 125"/>
                <a:gd name="T33" fmla="*/ 28 h 67"/>
                <a:gd name="T34" fmla="*/ 97 w 125"/>
                <a:gd name="T35" fmla="*/ 31 h 67"/>
                <a:gd name="T36" fmla="*/ 103 w 125"/>
                <a:gd name="T37" fmla="*/ 35 h 67"/>
                <a:gd name="T38" fmla="*/ 106 w 125"/>
                <a:gd name="T39" fmla="*/ 38 h 67"/>
                <a:gd name="T40" fmla="*/ 111 w 125"/>
                <a:gd name="T41" fmla="*/ 43 h 67"/>
                <a:gd name="T42" fmla="*/ 116 w 125"/>
                <a:gd name="T43" fmla="*/ 49 h 67"/>
                <a:gd name="T44" fmla="*/ 119 w 125"/>
                <a:gd name="T45" fmla="*/ 54 h 67"/>
                <a:gd name="T46" fmla="*/ 123 w 125"/>
                <a:gd name="T47" fmla="*/ 61 h 67"/>
                <a:gd name="T48" fmla="*/ 125 w 125"/>
                <a:gd name="T49" fmla="*/ 67 h 67"/>
                <a:gd name="T50" fmla="*/ 120 w 125"/>
                <a:gd name="T51" fmla="*/ 66 h 67"/>
                <a:gd name="T52" fmla="*/ 117 w 125"/>
                <a:gd name="T53" fmla="*/ 62 h 67"/>
                <a:gd name="T54" fmla="*/ 114 w 125"/>
                <a:gd name="T55" fmla="*/ 57 h 67"/>
                <a:gd name="T56" fmla="*/ 111 w 125"/>
                <a:gd name="T57" fmla="*/ 52 h 67"/>
                <a:gd name="T58" fmla="*/ 108 w 125"/>
                <a:gd name="T59" fmla="*/ 49 h 67"/>
                <a:gd name="T60" fmla="*/ 101 w 125"/>
                <a:gd name="T61" fmla="*/ 43 h 67"/>
                <a:gd name="T62" fmla="*/ 93 w 125"/>
                <a:gd name="T63" fmla="*/ 38 h 67"/>
                <a:gd name="T64" fmla="*/ 83 w 125"/>
                <a:gd name="T65" fmla="*/ 35 h 67"/>
                <a:gd name="T66" fmla="*/ 74 w 125"/>
                <a:gd name="T67" fmla="*/ 33 h 67"/>
                <a:gd name="T68" fmla="*/ 68 w 125"/>
                <a:gd name="T69" fmla="*/ 31 h 67"/>
                <a:gd name="T70" fmla="*/ 63 w 125"/>
                <a:gd name="T71" fmla="*/ 31 h 67"/>
                <a:gd name="T72" fmla="*/ 57 w 125"/>
                <a:gd name="T73" fmla="*/ 30 h 67"/>
                <a:gd name="T74" fmla="*/ 51 w 125"/>
                <a:gd name="T75" fmla="*/ 31 h 67"/>
                <a:gd name="T76" fmla="*/ 44 w 125"/>
                <a:gd name="T77" fmla="*/ 31 h 67"/>
                <a:gd name="T78" fmla="*/ 38 w 125"/>
                <a:gd name="T79" fmla="*/ 33 h 67"/>
                <a:gd name="T80" fmla="*/ 32 w 125"/>
                <a:gd name="T81" fmla="*/ 33 h 67"/>
                <a:gd name="T82" fmla="*/ 26 w 125"/>
                <a:gd name="T83" fmla="*/ 34 h 67"/>
                <a:gd name="T84" fmla="*/ 0 w 125"/>
                <a:gd name="T8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5" h="67">
                  <a:moveTo>
                    <a:pt x="0" y="0"/>
                  </a:moveTo>
                  <a:lnTo>
                    <a:pt x="4" y="5"/>
                  </a:lnTo>
                  <a:lnTo>
                    <a:pt x="10" y="8"/>
                  </a:lnTo>
                  <a:lnTo>
                    <a:pt x="18" y="13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0" y="16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65" y="19"/>
                  </a:lnTo>
                  <a:lnTo>
                    <a:pt x="70" y="20"/>
                  </a:lnTo>
                  <a:lnTo>
                    <a:pt x="75" y="21"/>
                  </a:lnTo>
                  <a:lnTo>
                    <a:pt x="81" y="23"/>
                  </a:lnTo>
                  <a:lnTo>
                    <a:pt x="87" y="26"/>
                  </a:lnTo>
                  <a:lnTo>
                    <a:pt x="93" y="28"/>
                  </a:lnTo>
                  <a:lnTo>
                    <a:pt x="97" y="31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11" y="43"/>
                  </a:lnTo>
                  <a:lnTo>
                    <a:pt x="116" y="49"/>
                  </a:lnTo>
                  <a:lnTo>
                    <a:pt x="119" y="54"/>
                  </a:lnTo>
                  <a:lnTo>
                    <a:pt x="123" y="61"/>
                  </a:lnTo>
                  <a:lnTo>
                    <a:pt x="125" y="67"/>
                  </a:lnTo>
                  <a:lnTo>
                    <a:pt x="120" y="66"/>
                  </a:lnTo>
                  <a:lnTo>
                    <a:pt x="117" y="62"/>
                  </a:lnTo>
                  <a:lnTo>
                    <a:pt x="114" y="57"/>
                  </a:lnTo>
                  <a:lnTo>
                    <a:pt x="111" y="52"/>
                  </a:lnTo>
                  <a:lnTo>
                    <a:pt x="108" y="49"/>
                  </a:lnTo>
                  <a:lnTo>
                    <a:pt x="101" y="43"/>
                  </a:lnTo>
                  <a:lnTo>
                    <a:pt x="93" y="38"/>
                  </a:lnTo>
                  <a:lnTo>
                    <a:pt x="83" y="35"/>
                  </a:lnTo>
                  <a:lnTo>
                    <a:pt x="74" y="33"/>
                  </a:lnTo>
                  <a:lnTo>
                    <a:pt x="68" y="31"/>
                  </a:lnTo>
                  <a:lnTo>
                    <a:pt x="63" y="31"/>
                  </a:lnTo>
                  <a:lnTo>
                    <a:pt x="57" y="30"/>
                  </a:lnTo>
                  <a:lnTo>
                    <a:pt x="51" y="31"/>
                  </a:lnTo>
                  <a:lnTo>
                    <a:pt x="44" y="31"/>
                  </a:lnTo>
                  <a:lnTo>
                    <a:pt x="38" y="33"/>
                  </a:lnTo>
                  <a:lnTo>
                    <a:pt x="32" y="33"/>
                  </a:lnTo>
                  <a:lnTo>
                    <a:pt x="2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2" name="Freeform 160"/>
            <p:cNvSpPr>
              <a:spLocks/>
            </p:cNvSpPr>
            <p:nvPr/>
          </p:nvSpPr>
          <p:spPr bwMode="auto">
            <a:xfrm>
              <a:off x="2927" y="774"/>
              <a:ext cx="215" cy="138"/>
            </a:xfrm>
            <a:custGeom>
              <a:avLst/>
              <a:gdLst>
                <a:gd name="T0" fmla="*/ 0 w 131"/>
                <a:gd name="T1" fmla="*/ 0 h 85"/>
                <a:gd name="T2" fmla="*/ 3 w 131"/>
                <a:gd name="T3" fmla="*/ 3 h 85"/>
                <a:gd name="T4" fmla="*/ 7 w 131"/>
                <a:gd name="T5" fmla="*/ 5 h 85"/>
                <a:gd name="T6" fmla="*/ 11 w 131"/>
                <a:gd name="T7" fmla="*/ 8 h 85"/>
                <a:gd name="T8" fmla="*/ 16 w 131"/>
                <a:gd name="T9" fmla="*/ 10 h 85"/>
                <a:gd name="T10" fmla="*/ 20 w 131"/>
                <a:gd name="T11" fmla="*/ 12 h 85"/>
                <a:gd name="T12" fmla="*/ 25 w 131"/>
                <a:gd name="T13" fmla="*/ 13 h 85"/>
                <a:gd name="T14" fmla="*/ 30 w 131"/>
                <a:gd name="T15" fmla="*/ 15 h 85"/>
                <a:gd name="T16" fmla="*/ 34 w 131"/>
                <a:gd name="T17" fmla="*/ 16 h 85"/>
                <a:gd name="T18" fmla="*/ 40 w 131"/>
                <a:gd name="T19" fmla="*/ 16 h 85"/>
                <a:gd name="T20" fmla="*/ 46 w 131"/>
                <a:gd name="T21" fmla="*/ 16 h 85"/>
                <a:gd name="T22" fmla="*/ 53 w 131"/>
                <a:gd name="T23" fmla="*/ 17 h 85"/>
                <a:gd name="T24" fmla="*/ 59 w 131"/>
                <a:gd name="T25" fmla="*/ 17 h 85"/>
                <a:gd name="T26" fmla="*/ 64 w 131"/>
                <a:gd name="T27" fmla="*/ 18 h 85"/>
                <a:gd name="T28" fmla="*/ 70 w 131"/>
                <a:gd name="T29" fmla="*/ 19 h 85"/>
                <a:gd name="T30" fmla="*/ 76 w 131"/>
                <a:gd name="T31" fmla="*/ 19 h 85"/>
                <a:gd name="T32" fmla="*/ 82 w 131"/>
                <a:gd name="T33" fmla="*/ 20 h 85"/>
                <a:gd name="T34" fmla="*/ 92 w 131"/>
                <a:gd name="T35" fmla="*/ 24 h 85"/>
                <a:gd name="T36" fmla="*/ 100 w 131"/>
                <a:gd name="T37" fmla="*/ 27 h 85"/>
                <a:gd name="T38" fmla="*/ 108 w 131"/>
                <a:gd name="T39" fmla="*/ 33 h 85"/>
                <a:gd name="T40" fmla="*/ 115 w 131"/>
                <a:gd name="T41" fmla="*/ 41 h 85"/>
                <a:gd name="T42" fmla="*/ 122 w 131"/>
                <a:gd name="T43" fmla="*/ 51 h 85"/>
                <a:gd name="T44" fmla="*/ 126 w 131"/>
                <a:gd name="T45" fmla="*/ 62 h 85"/>
                <a:gd name="T46" fmla="*/ 130 w 131"/>
                <a:gd name="T47" fmla="*/ 72 h 85"/>
                <a:gd name="T48" fmla="*/ 131 w 131"/>
                <a:gd name="T49" fmla="*/ 83 h 85"/>
                <a:gd name="T50" fmla="*/ 129 w 131"/>
                <a:gd name="T51" fmla="*/ 85 h 85"/>
                <a:gd name="T52" fmla="*/ 126 w 131"/>
                <a:gd name="T53" fmla="*/ 77 h 85"/>
                <a:gd name="T54" fmla="*/ 123 w 131"/>
                <a:gd name="T55" fmla="*/ 66 h 85"/>
                <a:gd name="T56" fmla="*/ 118 w 131"/>
                <a:gd name="T57" fmla="*/ 57 h 85"/>
                <a:gd name="T58" fmla="*/ 114 w 131"/>
                <a:gd name="T59" fmla="*/ 49 h 85"/>
                <a:gd name="T60" fmla="*/ 108 w 131"/>
                <a:gd name="T61" fmla="*/ 42 h 85"/>
                <a:gd name="T62" fmla="*/ 102 w 131"/>
                <a:gd name="T63" fmla="*/ 38 h 85"/>
                <a:gd name="T64" fmla="*/ 95 w 131"/>
                <a:gd name="T65" fmla="*/ 33 h 85"/>
                <a:gd name="T66" fmla="*/ 87 w 131"/>
                <a:gd name="T67" fmla="*/ 31 h 85"/>
                <a:gd name="T68" fmla="*/ 82 w 131"/>
                <a:gd name="T69" fmla="*/ 30 h 85"/>
                <a:gd name="T70" fmla="*/ 75 w 131"/>
                <a:gd name="T71" fmla="*/ 30 h 85"/>
                <a:gd name="T72" fmla="*/ 67 w 131"/>
                <a:gd name="T73" fmla="*/ 30 h 85"/>
                <a:gd name="T74" fmla="*/ 59 w 131"/>
                <a:gd name="T75" fmla="*/ 31 h 85"/>
                <a:gd name="T76" fmla="*/ 50 w 131"/>
                <a:gd name="T77" fmla="*/ 31 h 85"/>
                <a:gd name="T78" fmla="*/ 41 w 131"/>
                <a:gd name="T79" fmla="*/ 32 h 85"/>
                <a:gd name="T80" fmla="*/ 33 w 131"/>
                <a:gd name="T81" fmla="*/ 32 h 85"/>
                <a:gd name="T82" fmla="*/ 26 w 131"/>
                <a:gd name="T83" fmla="*/ 33 h 85"/>
                <a:gd name="T84" fmla="*/ 0 w 131"/>
                <a:gd name="T8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85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1" y="8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5" y="13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3" y="17"/>
                  </a:lnTo>
                  <a:lnTo>
                    <a:pt x="59" y="17"/>
                  </a:lnTo>
                  <a:lnTo>
                    <a:pt x="64" y="18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82" y="20"/>
                  </a:lnTo>
                  <a:lnTo>
                    <a:pt x="92" y="24"/>
                  </a:lnTo>
                  <a:lnTo>
                    <a:pt x="100" y="27"/>
                  </a:lnTo>
                  <a:lnTo>
                    <a:pt x="108" y="33"/>
                  </a:lnTo>
                  <a:lnTo>
                    <a:pt x="115" y="41"/>
                  </a:lnTo>
                  <a:lnTo>
                    <a:pt x="122" y="51"/>
                  </a:lnTo>
                  <a:lnTo>
                    <a:pt x="126" y="62"/>
                  </a:lnTo>
                  <a:lnTo>
                    <a:pt x="130" y="72"/>
                  </a:lnTo>
                  <a:lnTo>
                    <a:pt x="131" y="83"/>
                  </a:lnTo>
                  <a:lnTo>
                    <a:pt x="129" y="85"/>
                  </a:lnTo>
                  <a:lnTo>
                    <a:pt x="126" y="77"/>
                  </a:lnTo>
                  <a:lnTo>
                    <a:pt x="123" y="66"/>
                  </a:lnTo>
                  <a:lnTo>
                    <a:pt x="118" y="57"/>
                  </a:lnTo>
                  <a:lnTo>
                    <a:pt x="114" y="49"/>
                  </a:lnTo>
                  <a:lnTo>
                    <a:pt x="108" y="42"/>
                  </a:lnTo>
                  <a:lnTo>
                    <a:pt x="102" y="38"/>
                  </a:lnTo>
                  <a:lnTo>
                    <a:pt x="95" y="33"/>
                  </a:lnTo>
                  <a:lnTo>
                    <a:pt x="87" y="31"/>
                  </a:lnTo>
                  <a:lnTo>
                    <a:pt x="82" y="30"/>
                  </a:lnTo>
                  <a:lnTo>
                    <a:pt x="75" y="30"/>
                  </a:lnTo>
                  <a:lnTo>
                    <a:pt x="67" y="30"/>
                  </a:lnTo>
                  <a:lnTo>
                    <a:pt x="59" y="31"/>
                  </a:lnTo>
                  <a:lnTo>
                    <a:pt x="50" y="31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3" name="Freeform 161"/>
            <p:cNvSpPr>
              <a:spLocks/>
            </p:cNvSpPr>
            <p:nvPr/>
          </p:nvSpPr>
          <p:spPr bwMode="auto">
            <a:xfrm>
              <a:off x="2832" y="663"/>
              <a:ext cx="261" cy="415"/>
            </a:xfrm>
            <a:custGeom>
              <a:avLst/>
              <a:gdLst>
                <a:gd name="T0" fmla="*/ 85 w 160"/>
                <a:gd name="T1" fmla="*/ 101 h 254"/>
                <a:gd name="T2" fmla="*/ 154 w 160"/>
                <a:gd name="T3" fmla="*/ 186 h 254"/>
                <a:gd name="T4" fmla="*/ 158 w 160"/>
                <a:gd name="T5" fmla="*/ 193 h 254"/>
                <a:gd name="T6" fmla="*/ 160 w 160"/>
                <a:gd name="T7" fmla="*/ 201 h 254"/>
                <a:gd name="T8" fmla="*/ 160 w 160"/>
                <a:gd name="T9" fmla="*/ 209 h 254"/>
                <a:gd name="T10" fmla="*/ 159 w 160"/>
                <a:gd name="T11" fmla="*/ 218 h 254"/>
                <a:gd name="T12" fmla="*/ 157 w 160"/>
                <a:gd name="T13" fmla="*/ 227 h 254"/>
                <a:gd name="T14" fmla="*/ 152 w 160"/>
                <a:gd name="T15" fmla="*/ 235 h 254"/>
                <a:gd name="T16" fmla="*/ 147 w 160"/>
                <a:gd name="T17" fmla="*/ 242 h 254"/>
                <a:gd name="T18" fmla="*/ 141 w 160"/>
                <a:gd name="T19" fmla="*/ 247 h 254"/>
                <a:gd name="T20" fmla="*/ 137 w 160"/>
                <a:gd name="T21" fmla="*/ 251 h 254"/>
                <a:gd name="T22" fmla="*/ 132 w 160"/>
                <a:gd name="T23" fmla="*/ 252 h 254"/>
                <a:gd name="T24" fmla="*/ 128 w 160"/>
                <a:gd name="T25" fmla="*/ 254 h 254"/>
                <a:gd name="T26" fmla="*/ 123 w 160"/>
                <a:gd name="T27" fmla="*/ 254 h 254"/>
                <a:gd name="T28" fmla="*/ 119 w 160"/>
                <a:gd name="T29" fmla="*/ 253 h 254"/>
                <a:gd name="T30" fmla="*/ 115 w 160"/>
                <a:gd name="T31" fmla="*/ 252 h 254"/>
                <a:gd name="T32" fmla="*/ 112 w 160"/>
                <a:gd name="T33" fmla="*/ 250 h 254"/>
                <a:gd name="T34" fmla="*/ 108 w 160"/>
                <a:gd name="T35" fmla="*/ 246 h 254"/>
                <a:gd name="T36" fmla="*/ 105 w 160"/>
                <a:gd name="T37" fmla="*/ 239 h 254"/>
                <a:gd name="T38" fmla="*/ 103 w 160"/>
                <a:gd name="T39" fmla="*/ 232 h 254"/>
                <a:gd name="T40" fmla="*/ 103 w 160"/>
                <a:gd name="T41" fmla="*/ 223 h 254"/>
                <a:gd name="T42" fmla="*/ 104 w 160"/>
                <a:gd name="T43" fmla="*/ 215 h 254"/>
                <a:gd name="T44" fmla="*/ 106 w 160"/>
                <a:gd name="T45" fmla="*/ 207 h 254"/>
                <a:gd name="T46" fmla="*/ 111 w 160"/>
                <a:gd name="T47" fmla="*/ 199 h 254"/>
                <a:gd name="T48" fmla="*/ 115 w 160"/>
                <a:gd name="T49" fmla="*/ 192 h 254"/>
                <a:gd name="T50" fmla="*/ 120 w 160"/>
                <a:gd name="T51" fmla="*/ 186 h 254"/>
                <a:gd name="T52" fmla="*/ 124 w 160"/>
                <a:gd name="T53" fmla="*/ 183 h 254"/>
                <a:gd name="T54" fmla="*/ 130 w 160"/>
                <a:gd name="T55" fmla="*/ 179 h 254"/>
                <a:gd name="T56" fmla="*/ 135 w 160"/>
                <a:gd name="T57" fmla="*/ 178 h 254"/>
                <a:gd name="T58" fmla="*/ 139 w 160"/>
                <a:gd name="T59" fmla="*/ 177 h 254"/>
                <a:gd name="T60" fmla="*/ 0 w 160"/>
                <a:gd name="T61" fmla="*/ 3 h 254"/>
                <a:gd name="T62" fmla="*/ 5 w 160"/>
                <a:gd name="T63" fmla="*/ 0 h 254"/>
                <a:gd name="T64" fmla="*/ 33 w 160"/>
                <a:gd name="T65" fmla="*/ 34 h 254"/>
                <a:gd name="T66" fmla="*/ 59 w 160"/>
                <a:gd name="T67" fmla="*/ 68 h 254"/>
                <a:gd name="T68" fmla="*/ 85 w 160"/>
                <a:gd name="T69" fmla="*/ 10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54">
                  <a:moveTo>
                    <a:pt x="85" y="101"/>
                  </a:moveTo>
                  <a:lnTo>
                    <a:pt x="154" y="186"/>
                  </a:lnTo>
                  <a:lnTo>
                    <a:pt x="158" y="193"/>
                  </a:lnTo>
                  <a:lnTo>
                    <a:pt x="160" y="201"/>
                  </a:lnTo>
                  <a:lnTo>
                    <a:pt x="160" y="209"/>
                  </a:lnTo>
                  <a:lnTo>
                    <a:pt x="159" y="218"/>
                  </a:lnTo>
                  <a:lnTo>
                    <a:pt x="157" y="227"/>
                  </a:lnTo>
                  <a:lnTo>
                    <a:pt x="152" y="235"/>
                  </a:lnTo>
                  <a:lnTo>
                    <a:pt x="147" y="242"/>
                  </a:lnTo>
                  <a:lnTo>
                    <a:pt x="141" y="247"/>
                  </a:lnTo>
                  <a:lnTo>
                    <a:pt x="137" y="251"/>
                  </a:lnTo>
                  <a:lnTo>
                    <a:pt x="132" y="252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19" y="253"/>
                  </a:lnTo>
                  <a:lnTo>
                    <a:pt x="115" y="252"/>
                  </a:lnTo>
                  <a:lnTo>
                    <a:pt x="112" y="250"/>
                  </a:lnTo>
                  <a:lnTo>
                    <a:pt x="108" y="246"/>
                  </a:lnTo>
                  <a:lnTo>
                    <a:pt x="105" y="239"/>
                  </a:lnTo>
                  <a:lnTo>
                    <a:pt x="103" y="232"/>
                  </a:lnTo>
                  <a:lnTo>
                    <a:pt x="103" y="223"/>
                  </a:lnTo>
                  <a:lnTo>
                    <a:pt x="104" y="215"/>
                  </a:lnTo>
                  <a:lnTo>
                    <a:pt x="106" y="207"/>
                  </a:lnTo>
                  <a:lnTo>
                    <a:pt x="111" y="199"/>
                  </a:lnTo>
                  <a:lnTo>
                    <a:pt x="115" y="192"/>
                  </a:lnTo>
                  <a:lnTo>
                    <a:pt x="120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5" y="178"/>
                  </a:lnTo>
                  <a:lnTo>
                    <a:pt x="139" y="177"/>
                  </a:lnTo>
                  <a:lnTo>
                    <a:pt x="0" y="3"/>
                  </a:lnTo>
                  <a:lnTo>
                    <a:pt x="5" y="0"/>
                  </a:lnTo>
                  <a:lnTo>
                    <a:pt x="33" y="34"/>
                  </a:lnTo>
                  <a:lnTo>
                    <a:pt x="59" y="68"/>
                  </a:lnTo>
                  <a:lnTo>
                    <a:pt x="85" y="101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594" name="Freeform 162"/>
          <p:cNvSpPr>
            <a:spLocks/>
          </p:cNvSpPr>
          <p:nvPr/>
        </p:nvSpPr>
        <p:spPr bwMode="auto">
          <a:xfrm>
            <a:off x="8223425" y="926263"/>
            <a:ext cx="307975" cy="473075"/>
          </a:xfrm>
          <a:custGeom>
            <a:avLst/>
            <a:gdLst>
              <a:gd name="T0" fmla="*/ 174 w 174"/>
              <a:gd name="T1" fmla="*/ 15 h 175"/>
              <a:gd name="T2" fmla="*/ 75 w 174"/>
              <a:gd name="T3" fmla="*/ 0 h 175"/>
              <a:gd name="T4" fmla="*/ 57 w 174"/>
              <a:gd name="T5" fmla="*/ 122 h 175"/>
              <a:gd name="T6" fmla="*/ 54 w 174"/>
              <a:gd name="T7" fmla="*/ 120 h 175"/>
              <a:gd name="T8" fmla="*/ 50 w 174"/>
              <a:gd name="T9" fmla="*/ 118 h 175"/>
              <a:gd name="T10" fmla="*/ 47 w 174"/>
              <a:gd name="T11" fmla="*/ 116 h 175"/>
              <a:gd name="T12" fmla="*/ 42 w 174"/>
              <a:gd name="T13" fmla="*/ 115 h 175"/>
              <a:gd name="T14" fmla="*/ 35 w 174"/>
              <a:gd name="T15" fmla="*/ 115 h 175"/>
              <a:gd name="T16" fmla="*/ 30 w 174"/>
              <a:gd name="T17" fmla="*/ 116 h 175"/>
              <a:gd name="T18" fmla="*/ 23 w 174"/>
              <a:gd name="T19" fmla="*/ 119 h 175"/>
              <a:gd name="T20" fmla="*/ 16 w 174"/>
              <a:gd name="T21" fmla="*/ 122 h 175"/>
              <a:gd name="T22" fmla="*/ 10 w 174"/>
              <a:gd name="T23" fmla="*/ 126 h 175"/>
              <a:gd name="T24" fmla="*/ 5 w 174"/>
              <a:gd name="T25" fmla="*/ 130 h 175"/>
              <a:gd name="T26" fmla="*/ 2 w 174"/>
              <a:gd name="T27" fmla="*/ 136 h 175"/>
              <a:gd name="T28" fmla="*/ 0 w 174"/>
              <a:gd name="T29" fmla="*/ 142 h 175"/>
              <a:gd name="T30" fmla="*/ 0 w 174"/>
              <a:gd name="T31" fmla="*/ 145 h 175"/>
              <a:gd name="T32" fmla="*/ 1 w 174"/>
              <a:gd name="T33" fmla="*/ 149 h 175"/>
              <a:gd name="T34" fmla="*/ 2 w 174"/>
              <a:gd name="T35" fmla="*/ 152 h 175"/>
              <a:gd name="T36" fmla="*/ 4 w 174"/>
              <a:gd name="T37" fmla="*/ 154 h 175"/>
              <a:gd name="T38" fmla="*/ 7 w 174"/>
              <a:gd name="T39" fmla="*/ 157 h 175"/>
              <a:gd name="T40" fmla="*/ 10 w 174"/>
              <a:gd name="T41" fmla="*/ 159 h 175"/>
              <a:gd name="T42" fmla="*/ 14 w 174"/>
              <a:gd name="T43" fmla="*/ 160 h 175"/>
              <a:gd name="T44" fmla="*/ 17 w 174"/>
              <a:gd name="T45" fmla="*/ 161 h 175"/>
              <a:gd name="T46" fmla="*/ 24 w 174"/>
              <a:gd name="T47" fmla="*/ 161 h 175"/>
              <a:gd name="T48" fmla="*/ 31 w 174"/>
              <a:gd name="T49" fmla="*/ 160 h 175"/>
              <a:gd name="T50" fmla="*/ 38 w 174"/>
              <a:gd name="T51" fmla="*/ 159 h 175"/>
              <a:gd name="T52" fmla="*/ 45 w 174"/>
              <a:gd name="T53" fmla="*/ 156 h 175"/>
              <a:gd name="T54" fmla="*/ 50 w 174"/>
              <a:gd name="T55" fmla="*/ 152 h 175"/>
              <a:gd name="T56" fmla="*/ 55 w 174"/>
              <a:gd name="T57" fmla="*/ 146 h 175"/>
              <a:gd name="T58" fmla="*/ 58 w 174"/>
              <a:gd name="T59" fmla="*/ 142 h 175"/>
              <a:gd name="T60" fmla="*/ 60 w 174"/>
              <a:gd name="T61" fmla="*/ 135 h 175"/>
              <a:gd name="T62" fmla="*/ 75 w 174"/>
              <a:gd name="T63" fmla="*/ 30 h 175"/>
              <a:gd name="T64" fmla="*/ 164 w 174"/>
              <a:gd name="T65" fmla="*/ 43 h 175"/>
              <a:gd name="T66" fmla="*/ 152 w 174"/>
              <a:gd name="T67" fmla="*/ 136 h 175"/>
              <a:gd name="T68" fmla="*/ 149 w 174"/>
              <a:gd name="T69" fmla="*/ 134 h 175"/>
              <a:gd name="T70" fmla="*/ 146 w 174"/>
              <a:gd name="T71" fmla="*/ 132 h 175"/>
              <a:gd name="T72" fmla="*/ 141 w 174"/>
              <a:gd name="T73" fmla="*/ 131 h 175"/>
              <a:gd name="T74" fmla="*/ 137 w 174"/>
              <a:gd name="T75" fmla="*/ 130 h 175"/>
              <a:gd name="T76" fmla="*/ 131 w 174"/>
              <a:gd name="T77" fmla="*/ 130 h 175"/>
              <a:gd name="T78" fmla="*/ 124 w 174"/>
              <a:gd name="T79" fmla="*/ 131 h 175"/>
              <a:gd name="T80" fmla="*/ 117 w 174"/>
              <a:gd name="T81" fmla="*/ 132 h 175"/>
              <a:gd name="T82" fmla="*/ 111 w 174"/>
              <a:gd name="T83" fmla="*/ 136 h 175"/>
              <a:gd name="T84" fmla="*/ 106 w 174"/>
              <a:gd name="T85" fmla="*/ 139 h 175"/>
              <a:gd name="T86" fmla="*/ 101 w 174"/>
              <a:gd name="T87" fmla="*/ 144 h 175"/>
              <a:gd name="T88" fmla="*/ 98 w 174"/>
              <a:gd name="T89" fmla="*/ 150 h 175"/>
              <a:gd name="T90" fmla="*/ 95 w 174"/>
              <a:gd name="T91" fmla="*/ 156 h 175"/>
              <a:gd name="T92" fmla="*/ 95 w 174"/>
              <a:gd name="T93" fmla="*/ 159 h 175"/>
              <a:gd name="T94" fmla="*/ 95 w 174"/>
              <a:gd name="T95" fmla="*/ 162 h 175"/>
              <a:gd name="T96" fmla="*/ 98 w 174"/>
              <a:gd name="T97" fmla="*/ 166 h 175"/>
              <a:gd name="T98" fmla="*/ 99 w 174"/>
              <a:gd name="T99" fmla="*/ 168 h 175"/>
              <a:gd name="T100" fmla="*/ 101 w 174"/>
              <a:gd name="T101" fmla="*/ 170 h 175"/>
              <a:gd name="T102" fmla="*/ 105 w 174"/>
              <a:gd name="T103" fmla="*/ 173 h 175"/>
              <a:gd name="T104" fmla="*/ 108 w 174"/>
              <a:gd name="T105" fmla="*/ 174 h 175"/>
              <a:gd name="T106" fmla="*/ 113 w 174"/>
              <a:gd name="T107" fmla="*/ 175 h 175"/>
              <a:gd name="T108" fmla="*/ 120 w 174"/>
              <a:gd name="T109" fmla="*/ 175 h 175"/>
              <a:gd name="T110" fmla="*/ 126 w 174"/>
              <a:gd name="T111" fmla="*/ 175 h 175"/>
              <a:gd name="T112" fmla="*/ 132 w 174"/>
              <a:gd name="T113" fmla="*/ 173 h 175"/>
              <a:gd name="T114" fmla="*/ 139 w 174"/>
              <a:gd name="T115" fmla="*/ 169 h 175"/>
              <a:gd name="T116" fmla="*/ 145 w 174"/>
              <a:gd name="T117" fmla="*/ 166 h 175"/>
              <a:gd name="T118" fmla="*/ 149 w 174"/>
              <a:gd name="T119" fmla="*/ 161 h 175"/>
              <a:gd name="T120" fmla="*/ 153 w 174"/>
              <a:gd name="T121" fmla="*/ 156 h 175"/>
              <a:gd name="T122" fmla="*/ 155 w 174"/>
              <a:gd name="T123" fmla="*/ 150 h 175"/>
              <a:gd name="T124" fmla="*/ 174 w 174"/>
              <a:gd name="T125" fmla="*/ 1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4" h="175">
                <a:moveTo>
                  <a:pt x="174" y="15"/>
                </a:moveTo>
                <a:lnTo>
                  <a:pt x="75" y="0"/>
                </a:lnTo>
                <a:lnTo>
                  <a:pt x="57" y="122"/>
                </a:lnTo>
                <a:lnTo>
                  <a:pt x="54" y="120"/>
                </a:lnTo>
                <a:lnTo>
                  <a:pt x="50" y="118"/>
                </a:lnTo>
                <a:lnTo>
                  <a:pt x="47" y="116"/>
                </a:lnTo>
                <a:lnTo>
                  <a:pt x="42" y="115"/>
                </a:lnTo>
                <a:lnTo>
                  <a:pt x="35" y="115"/>
                </a:lnTo>
                <a:lnTo>
                  <a:pt x="30" y="116"/>
                </a:lnTo>
                <a:lnTo>
                  <a:pt x="23" y="119"/>
                </a:lnTo>
                <a:lnTo>
                  <a:pt x="16" y="122"/>
                </a:lnTo>
                <a:lnTo>
                  <a:pt x="10" y="126"/>
                </a:lnTo>
                <a:lnTo>
                  <a:pt x="5" y="130"/>
                </a:lnTo>
                <a:lnTo>
                  <a:pt x="2" y="136"/>
                </a:lnTo>
                <a:lnTo>
                  <a:pt x="0" y="142"/>
                </a:lnTo>
                <a:lnTo>
                  <a:pt x="0" y="145"/>
                </a:lnTo>
                <a:lnTo>
                  <a:pt x="1" y="149"/>
                </a:lnTo>
                <a:lnTo>
                  <a:pt x="2" y="152"/>
                </a:lnTo>
                <a:lnTo>
                  <a:pt x="4" y="154"/>
                </a:lnTo>
                <a:lnTo>
                  <a:pt x="7" y="157"/>
                </a:lnTo>
                <a:lnTo>
                  <a:pt x="10" y="159"/>
                </a:lnTo>
                <a:lnTo>
                  <a:pt x="14" y="160"/>
                </a:lnTo>
                <a:lnTo>
                  <a:pt x="17" y="161"/>
                </a:lnTo>
                <a:lnTo>
                  <a:pt x="24" y="161"/>
                </a:lnTo>
                <a:lnTo>
                  <a:pt x="31" y="160"/>
                </a:lnTo>
                <a:lnTo>
                  <a:pt x="38" y="159"/>
                </a:lnTo>
                <a:lnTo>
                  <a:pt x="45" y="156"/>
                </a:lnTo>
                <a:lnTo>
                  <a:pt x="50" y="152"/>
                </a:lnTo>
                <a:lnTo>
                  <a:pt x="55" y="146"/>
                </a:lnTo>
                <a:lnTo>
                  <a:pt x="58" y="142"/>
                </a:lnTo>
                <a:lnTo>
                  <a:pt x="60" y="135"/>
                </a:lnTo>
                <a:lnTo>
                  <a:pt x="75" y="30"/>
                </a:lnTo>
                <a:lnTo>
                  <a:pt x="164" y="43"/>
                </a:lnTo>
                <a:lnTo>
                  <a:pt x="152" y="136"/>
                </a:lnTo>
                <a:lnTo>
                  <a:pt x="149" y="134"/>
                </a:lnTo>
                <a:lnTo>
                  <a:pt x="146" y="132"/>
                </a:lnTo>
                <a:lnTo>
                  <a:pt x="141" y="131"/>
                </a:lnTo>
                <a:lnTo>
                  <a:pt x="137" y="130"/>
                </a:lnTo>
                <a:lnTo>
                  <a:pt x="131" y="130"/>
                </a:lnTo>
                <a:lnTo>
                  <a:pt x="124" y="131"/>
                </a:lnTo>
                <a:lnTo>
                  <a:pt x="117" y="132"/>
                </a:lnTo>
                <a:lnTo>
                  <a:pt x="111" y="136"/>
                </a:lnTo>
                <a:lnTo>
                  <a:pt x="106" y="139"/>
                </a:lnTo>
                <a:lnTo>
                  <a:pt x="101" y="144"/>
                </a:lnTo>
                <a:lnTo>
                  <a:pt x="98" y="150"/>
                </a:lnTo>
                <a:lnTo>
                  <a:pt x="95" y="156"/>
                </a:lnTo>
                <a:lnTo>
                  <a:pt x="95" y="159"/>
                </a:lnTo>
                <a:lnTo>
                  <a:pt x="95" y="162"/>
                </a:lnTo>
                <a:lnTo>
                  <a:pt x="98" y="166"/>
                </a:lnTo>
                <a:lnTo>
                  <a:pt x="99" y="168"/>
                </a:lnTo>
                <a:lnTo>
                  <a:pt x="101" y="170"/>
                </a:lnTo>
                <a:lnTo>
                  <a:pt x="105" y="173"/>
                </a:lnTo>
                <a:lnTo>
                  <a:pt x="108" y="174"/>
                </a:lnTo>
                <a:lnTo>
                  <a:pt x="113" y="175"/>
                </a:lnTo>
                <a:lnTo>
                  <a:pt x="120" y="175"/>
                </a:lnTo>
                <a:lnTo>
                  <a:pt x="126" y="175"/>
                </a:lnTo>
                <a:lnTo>
                  <a:pt x="132" y="173"/>
                </a:lnTo>
                <a:lnTo>
                  <a:pt x="139" y="169"/>
                </a:lnTo>
                <a:lnTo>
                  <a:pt x="145" y="166"/>
                </a:lnTo>
                <a:lnTo>
                  <a:pt x="149" y="161"/>
                </a:lnTo>
                <a:lnTo>
                  <a:pt x="153" y="156"/>
                </a:lnTo>
                <a:lnTo>
                  <a:pt x="155" y="150"/>
                </a:lnTo>
                <a:lnTo>
                  <a:pt x="174" y="15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95" name="Freeform 163"/>
          <p:cNvSpPr>
            <a:spLocks/>
          </p:cNvSpPr>
          <p:nvPr/>
        </p:nvSpPr>
        <p:spPr bwMode="auto">
          <a:xfrm>
            <a:off x="223876" y="527571"/>
            <a:ext cx="807788" cy="497460"/>
          </a:xfrm>
          <a:custGeom>
            <a:avLst/>
            <a:gdLst>
              <a:gd name="T0" fmla="*/ 137 w 137"/>
              <a:gd name="T1" fmla="*/ 13 h 139"/>
              <a:gd name="T2" fmla="*/ 58 w 137"/>
              <a:gd name="T3" fmla="*/ 0 h 139"/>
              <a:gd name="T4" fmla="*/ 46 w 137"/>
              <a:gd name="T5" fmla="*/ 97 h 139"/>
              <a:gd name="T6" fmla="*/ 43 w 137"/>
              <a:gd name="T7" fmla="*/ 95 h 139"/>
              <a:gd name="T8" fmla="*/ 40 w 137"/>
              <a:gd name="T9" fmla="*/ 94 h 139"/>
              <a:gd name="T10" fmla="*/ 36 w 137"/>
              <a:gd name="T11" fmla="*/ 93 h 139"/>
              <a:gd name="T12" fmla="*/ 33 w 137"/>
              <a:gd name="T13" fmla="*/ 91 h 139"/>
              <a:gd name="T14" fmla="*/ 28 w 137"/>
              <a:gd name="T15" fmla="*/ 91 h 139"/>
              <a:gd name="T16" fmla="*/ 23 w 137"/>
              <a:gd name="T17" fmla="*/ 91 h 139"/>
              <a:gd name="T18" fmla="*/ 18 w 137"/>
              <a:gd name="T19" fmla="*/ 94 h 139"/>
              <a:gd name="T20" fmla="*/ 12 w 137"/>
              <a:gd name="T21" fmla="*/ 96 h 139"/>
              <a:gd name="T22" fmla="*/ 8 w 137"/>
              <a:gd name="T23" fmla="*/ 99 h 139"/>
              <a:gd name="T24" fmla="*/ 4 w 137"/>
              <a:gd name="T25" fmla="*/ 103 h 139"/>
              <a:gd name="T26" fmla="*/ 1 w 137"/>
              <a:gd name="T27" fmla="*/ 108 h 139"/>
              <a:gd name="T28" fmla="*/ 0 w 137"/>
              <a:gd name="T29" fmla="*/ 112 h 139"/>
              <a:gd name="T30" fmla="*/ 0 w 137"/>
              <a:gd name="T31" fmla="*/ 114 h 139"/>
              <a:gd name="T32" fmla="*/ 1 w 137"/>
              <a:gd name="T33" fmla="*/ 117 h 139"/>
              <a:gd name="T34" fmla="*/ 2 w 137"/>
              <a:gd name="T35" fmla="*/ 120 h 139"/>
              <a:gd name="T36" fmla="*/ 3 w 137"/>
              <a:gd name="T37" fmla="*/ 122 h 139"/>
              <a:gd name="T38" fmla="*/ 5 w 137"/>
              <a:gd name="T39" fmla="*/ 124 h 139"/>
              <a:gd name="T40" fmla="*/ 8 w 137"/>
              <a:gd name="T41" fmla="*/ 126 h 139"/>
              <a:gd name="T42" fmla="*/ 10 w 137"/>
              <a:gd name="T43" fmla="*/ 127 h 139"/>
              <a:gd name="T44" fmla="*/ 13 w 137"/>
              <a:gd name="T45" fmla="*/ 127 h 139"/>
              <a:gd name="T46" fmla="*/ 19 w 137"/>
              <a:gd name="T47" fmla="*/ 127 h 139"/>
              <a:gd name="T48" fmla="*/ 24 w 137"/>
              <a:gd name="T49" fmla="*/ 127 h 139"/>
              <a:gd name="T50" fmla="*/ 29 w 137"/>
              <a:gd name="T51" fmla="*/ 125 h 139"/>
              <a:gd name="T52" fmla="*/ 34 w 137"/>
              <a:gd name="T53" fmla="*/ 122 h 139"/>
              <a:gd name="T54" fmla="*/ 39 w 137"/>
              <a:gd name="T55" fmla="*/ 119 h 139"/>
              <a:gd name="T56" fmla="*/ 42 w 137"/>
              <a:gd name="T57" fmla="*/ 116 h 139"/>
              <a:gd name="T58" fmla="*/ 46 w 137"/>
              <a:gd name="T59" fmla="*/ 112 h 139"/>
              <a:gd name="T60" fmla="*/ 47 w 137"/>
              <a:gd name="T61" fmla="*/ 108 h 139"/>
              <a:gd name="T62" fmla="*/ 58 w 137"/>
              <a:gd name="T63" fmla="*/ 25 h 139"/>
              <a:gd name="T64" fmla="*/ 129 w 137"/>
              <a:gd name="T65" fmla="*/ 35 h 139"/>
              <a:gd name="T66" fmla="*/ 119 w 137"/>
              <a:gd name="T67" fmla="*/ 108 h 139"/>
              <a:gd name="T68" fmla="*/ 117 w 137"/>
              <a:gd name="T69" fmla="*/ 106 h 139"/>
              <a:gd name="T70" fmla="*/ 115 w 137"/>
              <a:gd name="T71" fmla="*/ 105 h 139"/>
              <a:gd name="T72" fmla="*/ 111 w 137"/>
              <a:gd name="T73" fmla="*/ 104 h 139"/>
              <a:gd name="T74" fmla="*/ 107 w 137"/>
              <a:gd name="T75" fmla="*/ 103 h 139"/>
              <a:gd name="T76" fmla="*/ 102 w 137"/>
              <a:gd name="T77" fmla="*/ 103 h 139"/>
              <a:gd name="T78" fmla="*/ 97 w 137"/>
              <a:gd name="T79" fmla="*/ 103 h 139"/>
              <a:gd name="T80" fmla="*/ 92 w 137"/>
              <a:gd name="T81" fmla="*/ 105 h 139"/>
              <a:gd name="T82" fmla="*/ 87 w 137"/>
              <a:gd name="T83" fmla="*/ 108 h 139"/>
              <a:gd name="T84" fmla="*/ 82 w 137"/>
              <a:gd name="T85" fmla="*/ 111 h 139"/>
              <a:gd name="T86" fmla="*/ 79 w 137"/>
              <a:gd name="T87" fmla="*/ 114 h 139"/>
              <a:gd name="T88" fmla="*/ 76 w 137"/>
              <a:gd name="T89" fmla="*/ 118 h 139"/>
              <a:gd name="T90" fmla="*/ 74 w 137"/>
              <a:gd name="T91" fmla="*/ 122 h 139"/>
              <a:gd name="T92" fmla="*/ 74 w 137"/>
              <a:gd name="T93" fmla="*/ 126 h 139"/>
              <a:gd name="T94" fmla="*/ 76 w 137"/>
              <a:gd name="T95" fmla="*/ 128 h 139"/>
              <a:gd name="T96" fmla="*/ 77 w 137"/>
              <a:gd name="T97" fmla="*/ 131 h 139"/>
              <a:gd name="T98" fmla="*/ 78 w 137"/>
              <a:gd name="T99" fmla="*/ 133 h 139"/>
              <a:gd name="T100" fmla="*/ 80 w 137"/>
              <a:gd name="T101" fmla="*/ 135 h 139"/>
              <a:gd name="T102" fmla="*/ 82 w 137"/>
              <a:gd name="T103" fmla="*/ 136 h 139"/>
              <a:gd name="T104" fmla="*/ 85 w 137"/>
              <a:gd name="T105" fmla="*/ 137 h 139"/>
              <a:gd name="T106" fmla="*/ 88 w 137"/>
              <a:gd name="T107" fmla="*/ 139 h 139"/>
              <a:gd name="T108" fmla="*/ 94 w 137"/>
              <a:gd name="T109" fmla="*/ 139 h 139"/>
              <a:gd name="T110" fmla="*/ 99 w 137"/>
              <a:gd name="T111" fmla="*/ 137 h 139"/>
              <a:gd name="T112" fmla="*/ 104 w 137"/>
              <a:gd name="T113" fmla="*/ 136 h 139"/>
              <a:gd name="T114" fmla="*/ 109 w 137"/>
              <a:gd name="T115" fmla="*/ 134 h 139"/>
              <a:gd name="T116" fmla="*/ 114 w 137"/>
              <a:gd name="T117" fmla="*/ 131 h 139"/>
              <a:gd name="T118" fmla="*/ 117 w 137"/>
              <a:gd name="T119" fmla="*/ 127 h 139"/>
              <a:gd name="T120" fmla="*/ 120 w 137"/>
              <a:gd name="T121" fmla="*/ 122 h 139"/>
              <a:gd name="T122" fmla="*/ 122 w 137"/>
              <a:gd name="T123" fmla="*/ 118 h 139"/>
              <a:gd name="T124" fmla="*/ 137 w 137"/>
              <a:gd name="T125" fmla="*/ 1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96" name="Freeform 164"/>
          <p:cNvSpPr>
            <a:spLocks/>
          </p:cNvSpPr>
          <p:nvPr/>
        </p:nvSpPr>
        <p:spPr bwMode="auto">
          <a:xfrm>
            <a:off x="6172201" y="2514600"/>
            <a:ext cx="360363" cy="388938"/>
          </a:xfrm>
          <a:custGeom>
            <a:avLst/>
            <a:gdLst>
              <a:gd name="T0" fmla="*/ 137 w 137"/>
              <a:gd name="T1" fmla="*/ 13 h 139"/>
              <a:gd name="T2" fmla="*/ 58 w 137"/>
              <a:gd name="T3" fmla="*/ 0 h 139"/>
              <a:gd name="T4" fmla="*/ 46 w 137"/>
              <a:gd name="T5" fmla="*/ 97 h 139"/>
              <a:gd name="T6" fmla="*/ 43 w 137"/>
              <a:gd name="T7" fmla="*/ 95 h 139"/>
              <a:gd name="T8" fmla="*/ 40 w 137"/>
              <a:gd name="T9" fmla="*/ 94 h 139"/>
              <a:gd name="T10" fmla="*/ 36 w 137"/>
              <a:gd name="T11" fmla="*/ 93 h 139"/>
              <a:gd name="T12" fmla="*/ 33 w 137"/>
              <a:gd name="T13" fmla="*/ 91 h 139"/>
              <a:gd name="T14" fmla="*/ 28 w 137"/>
              <a:gd name="T15" fmla="*/ 91 h 139"/>
              <a:gd name="T16" fmla="*/ 23 w 137"/>
              <a:gd name="T17" fmla="*/ 91 h 139"/>
              <a:gd name="T18" fmla="*/ 18 w 137"/>
              <a:gd name="T19" fmla="*/ 94 h 139"/>
              <a:gd name="T20" fmla="*/ 12 w 137"/>
              <a:gd name="T21" fmla="*/ 96 h 139"/>
              <a:gd name="T22" fmla="*/ 8 w 137"/>
              <a:gd name="T23" fmla="*/ 99 h 139"/>
              <a:gd name="T24" fmla="*/ 4 w 137"/>
              <a:gd name="T25" fmla="*/ 103 h 139"/>
              <a:gd name="T26" fmla="*/ 1 w 137"/>
              <a:gd name="T27" fmla="*/ 108 h 139"/>
              <a:gd name="T28" fmla="*/ 0 w 137"/>
              <a:gd name="T29" fmla="*/ 112 h 139"/>
              <a:gd name="T30" fmla="*/ 0 w 137"/>
              <a:gd name="T31" fmla="*/ 114 h 139"/>
              <a:gd name="T32" fmla="*/ 1 w 137"/>
              <a:gd name="T33" fmla="*/ 117 h 139"/>
              <a:gd name="T34" fmla="*/ 2 w 137"/>
              <a:gd name="T35" fmla="*/ 120 h 139"/>
              <a:gd name="T36" fmla="*/ 3 w 137"/>
              <a:gd name="T37" fmla="*/ 122 h 139"/>
              <a:gd name="T38" fmla="*/ 5 w 137"/>
              <a:gd name="T39" fmla="*/ 124 h 139"/>
              <a:gd name="T40" fmla="*/ 8 w 137"/>
              <a:gd name="T41" fmla="*/ 126 h 139"/>
              <a:gd name="T42" fmla="*/ 10 w 137"/>
              <a:gd name="T43" fmla="*/ 127 h 139"/>
              <a:gd name="T44" fmla="*/ 13 w 137"/>
              <a:gd name="T45" fmla="*/ 127 h 139"/>
              <a:gd name="T46" fmla="*/ 19 w 137"/>
              <a:gd name="T47" fmla="*/ 127 h 139"/>
              <a:gd name="T48" fmla="*/ 24 w 137"/>
              <a:gd name="T49" fmla="*/ 127 h 139"/>
              <a:gd name="T50" fmla="*/ 29 w 137"/>
              <a:gd name="T51" fmla="*/ 125 h 139"/>
              <a:gd name="T52" fmla="*/ 34 w 137"/>
              <a:gd name="T53" fmla="*/ 122 h 139"/>
              <a:gd name="T54" fmla="*/ 39 w 137"/>
              <a:gd name="T55" fmla="*/ 119 h 139"/>
              <a:gd name="T56" fmla="*/ 42 w 137"/>
              <a:gd name="T57" fmla="*/ 116 h 139"/>
              <a:gd name="T58" fmla="*/ 46 w 137"/>
              <a:gd name="T59" fmla="*/ 112 h 139"/>
              <a:gd name="T60" fmla="*/ 47 w 137"/>
              <a:gd name="T61" fmla="*/ 108 h 139"/>
              <a:gd name="T62" fmla="*/ 58 w 137"/>
              <a:gd name="T63" fmla="*/ 25 h 139"/>
              <a:gd name="T64" fmla="*/ 129 w 137"/>
              <a:gd name="T65" fmla="*/ 35 h 139"/>
              <a:gd name="T66" fmla="*/ 119 w 137"/>
              <a:gd name="T67" fmla="*/ 108 h 139"/>
              <a:gd name="T68" fmla="*/ 117 w 137"/>
              <a:gd name="T69" fmla="*/ 106 h 139"/>
              <a:gd name="T70" fmla="*/ 115 w 137"/>
              <a:gd name="T71" fmla="*/ 105 h 139"/>
              <a:gd name="T72" fmla="*/ 111 w 137"/>
              <a:gd name="T73" fmla="*/ 104 h 139"/>
              <a:gd name="T74" fmla="*/ 107 w 137"/>
              <a:gd name="T75" fmla="*/ 103 h 139"/>
              <a:gd name="T76" fmla="*/ 102 w 137"/>
              <a:gd name="T77" fmla="*/ 103 h 139"/>
              <a:gd name="T78" fmla="*/ 97 w 137"/>
              <a:gd name="T79" fmla="*/ 103 h 139"/>
              <a:gd name="T80" fmla="*/ 92 w 137"/>
              <a:gd name="T81" fmla="*/ 105 h 139"/>
              <a:gd name="T82" fmla="*/ 87 w 137"/>
              <a:gd name="T83" fmla="*/ 108 h 139"/>
              <a:gd name="T84" fmla="*/ 82 w 137"/>
              <a:gd name="T85" fmla="*/ 111 h 139"/>
              <a:gd name="T86" fmla="*/ 79 w 137"/>
              <a:gd name="T87" fmla="*/ 114 h 139"/>
              <a:gd name="T88" fmla="*/ 76 w 137"/>
              <a:gd name="T89" fmla="*/ 118 h 139"/>
              <a:gd name="T90" fmla="*/ 74 w 137"/>
              <a:gd name="T91" fmla="*/ 122 h 139"/>
              <a:gd name="T92" fmla="*/ 74 w 137"/>
              <a:gd name="T93" fmla="*/ 126 h 139"/>
              <a:gd name="T94" fmla="*/ 76 w 137"/>
              <a:gd name="T95" fmla="*/ 128 h 139"/>
              <a:gd name="T96" fmla="*/ 77 w 137"/>
              <a:gd name="T97" fmla="*/ 131 h 139"/>
              <a:gd name="T98" fmla="*/ 78 w 137"/>
              <a:gd name="T99" fmla="*/ 133 h 139"/>
              <a:gd name="T100" fmla="*/ 80 w 137"/>
              <a:gd name="T101" fmla="*/ 135 h 139"/>
              <a:gd name="T102" fmla="*/ 82 w 137"/>
              <a:gd name="T103" fmla="*/ 136 h 139"/>
              <a:gd name="T104" fmla="*/ 85 w 137"/>
              <a:gd name="T105" fmla="*/ 137 h 139"/>
              <a:gd name="T106" fmla="*/ 88 w 137"/>
              <a:gd name="T107" fmla="*/ 139 h 139"/>
              <a:gd name="T108" fmla="*/ 94 w 137"/>
              <a:gd name="T109" fmla="*/ 139 h 139"/>
              <a:gd name="T110" fmla="*/ 99 w 137"/>
              <a:gd name="T111" fmla="*/ 137 h 139"/>
              <a:gd name="T112" fmla="*/ 104 w 137"/>
              <a:gd name="T113" fmla="*/ 136 h 139"/>
              <a:gd name="T114" fmla="*/ 109 w 137"/>
              <a:gd name="T115" fmla="*/ 134 h 139"/>
              <a:gd name="T116" fmla="*/ 114 w 137"/>
              <a:gd name="T117" fmla="*/ 131 h 139"/>
              <a:gd name="T118" fmla="*/ 117 w 137"/>
              <a:gd name="T119" fmla="*/ 127 h 139"/>
              <a:gd name="T120" fmla="*/ 120 w 137"/>
              <a:gd name="T121" fmla="*/ 122 h 139"/>
              <a:gd name="T122" fmla="*/ 122 w 137"/>
              <a:gd name="T123" fmla="*/ 118 h 139"/>
              <a:gd name="T124" fmla="*/ 137 w 137"/>
              <a:gd name="T125" fmla="*/ 1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 165"/>
          <p:cNvGrpSpPr>
            <a:grpSpLocks/>
          </p:cNvGrpSpPr>
          <p:nvPr/>
        </p:nvGrpSpPr>
        <p:grpSpPr bwMode="auto">
          <a:xfrm>
            <a:off x="8289321" y="3520134"/>
            <a:ext cx="249238" cy="622300"/>
            <a:chOff x="3890" y="144"/>
            <a:chExt cx="232" cy="441"/>
          </a:xfrm>
        </p:grpSpPr>
        <p:sp>
          <p:nvSpPr>
            <p:cNvPr id="18598" name="Freeform 166"/>
            <p:cNvSpPr>
              <a:spLocks/>
            </p:cNvSpPr>
            <p:nvPr/>
          </p:nvSpPr>
          <p:spPr bwMode="auto">
            <a:xfrm>
              <a:off x="3897" y="144"/>
              <a:ext cx="166" cy="157"/>
            </a:xfrm>
            <a:custGeom>
              <a:avLst/>
              <a:gdLst>
                <a:gd name="T0" fmla="*/ 0 w 101"/>
                <a:gd name="T1" fmla="*/ 0 h 96"/>
                <a:gd name="T2" fmla="*/ 4 w 101"/>
                <a:gd name="T3" fmla="*/ 6 h 96"/>
                <a:gd name="T4" fmla="*/ 8 w 101"/>
                <a:gd name="T5" fmla="*/ 13 h 96"/>
                <a:gd name="T6" fmla="*/ 15 w 101"/>
                <a:gd name="T7" fmla="*/ 18 h 96"/>
                <a:gd name="T8" fmla="*/ 23 w 101"/>
                <a:gd name="T9" fmla="*/ 22 h 96"/>
                <a:gd name="T10" fmla="*/ 29 w 101"/>
                <a:gd name="T11" fmla="*/ 24 h 96"/>
                <a:gd name="T12" fmla="*/ 35 w 101"/>
                <a:gd name="T13" fmla="*/ 25 h 96"/>
                <a:gd name="T14" fmla="*/ 39 w 101"/>
                <a:gd name="T15" fmla="*/ 28 h 96"/>
                <a:gd name="T16" fmla="*/ 45 w 101"/>
                <a:gd name="T17" fmla="*/ 29 h 96"/>
                <a:gd name="T18" fmla="*/ 50 w 101"/>
                <a:gd name="T19" fmla="*/ 31 h 96"/>
                <a:gd name="T20" fmla="*/ 54 w 101"/>
                <a:gd name="T21" fmla="*/ 33 h 96"/>
                <a:gd name="T22" fmla="*/ 58 w 101"/>
                <a:gd name="T23" fmla="*/ 35 h 96"/>
                <a:gd name="T24" fmla="*/ 62 w 101"/>
                <a:gd name="T25" fmla="*/ 37 h 96"/>
                <a:gd name="T26" fmla="*/ 73 w 101"/>
                <a:gd name="T27" fmla="*/ 44 h 96"/>
                <a:gd name="T28" fmla="*/ 82 w 101"/>
                <a:gd name="T29" fmla="*/ 51 h 96"/>
                <a:gd name="T30" fmla="*/ 89 w 101"/>
                <a:gd name="T31" fmla="*/ 60 h 96"/>
                <a:gd name="T32" fmla="*/ 95 w 101"/>
                <a:gd name="T33" fmla="*/ 69 h 96"/>
                <a:gd name="T34" fmla="*/ 97 w 101"/>
                <a:gd name="T35" fmla="*/ 76 h 96"/>
                <a:gd name="T36" fmla="*/ 99 w 101"/>
                <a:gd name="T37" fmla="*/ 83 h 96"/>
                <a:gd name="T38" fmla="*/ 100 w 101"/>
                <a:gd name="T39" fmla="*/ 90 h 96"/>
                <a:gd name="T40" fmla="*/ 101 w 101"/>
                <a:gd name="T41" fmla="*/ 96 h 96"/>
                <a:gd name="T42" fmla="*/ 98 w 101"/>
                <a:gd name="T43" fmla="*/ 93 h 96"/>
                <a:gd name="T44" fmla="*/ 96 w 101"/>
                <a:gd name="T45" fmla="*/ 89 h 96"/>
                <a:gd name="T46" fmla="*/ 95 w 101"/>
                <a:gd name="T47" fmla="*/ 84 h 96"/>
                <a:gd name="T48" fmla="*/ 92 w 101"/>
                <a:gd name="T49" fmla="*/ 79 h 96"/>
                <a:gd name="T50" fmla="*/ 90 w 101"/>
                <a:gd name="T51" fmla="*/ 75 h 96"/>
                <a:gd name="T52" fmla="*/ 85 w 101"/>
                <a:gd name="T53" fmla="*/ 67 h 96"/>
                <a:gd name="T54" fmla="*/ 78 w 101"/>
                <a:gd name="T55" fmla="*/ 61 h 96"/>
                <a:gd name="T56" fmla="*/ 71 w 101"/>
                <a:gd name="T57" fmla="*/ 55 h 96"/>
                <a:gd name="T58" fmla="*/ 63 w 101"/>
                <a:gd name="T59" fmla="*/ 51 h 96"/>
                <a:gd name="T60" fmla="*/ 59 w 101"/>
                <a:gd name="T61" fmla="*/ 48 h 96"/>
                <a:gd name="T62" fmla="*/ 53 w 101"/>
                <a:gd name="T63" fmla="*/ 46 h 96"/>
                <a:gd name="T64" fmla="*/ 47 w 101"/>
                <a:gd name="T65" fmla="*/ 45 h 96"/>
                <a:gd name="T66" fmla="*/ 42 w 101"/>
                <a:gd name="T67" fmla="*/ 44 h 96"/>
                <a:gd name="T68" fmla="*/ 36 w 101"/>
                <a:gd name="T69" fmla="*/ 43 h 96"/>
                <a:gd name="T70" fmla="*/ 30 w 101"/>
                <a:gd name="T71" fmla="*/ 41 h 96"/>
                <a:gd name="T72" fmla="*/ 23 w 101"/>
                <a:gd name="T73" fmla="*/ 40 h 96"/>
                <a:gd name="T74" fmla="*/ 17 w 101"/>
                <a:gd name="T75" fmla="*/ 40 h 96"/>
                <a:gd name="T76" fmla="*/ 0 w 101"/>
                <a:gd name="T7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96">
                  <a:moveTo>
                    <a:pt x="0" y="0"/>
                  </a:moveTo>
                  <a:lnTo>
                    <a:pt x="4" y="6"/>
                  </a:lnTo>
                  <a:lnTo>
                    <a:pt x="8" y="13"/>
                  </a:lnTo>
                  <a:lnTo>
                    <a:pt x="15" y="18"/>
                  </a:lnTo>
                  <a:lnTo>
                    <a:pt x="23" y="22"/>
                  </a:lnTo>
                  <a:lnTo>
                    <a:pt x="29" y="24"/>
                  </a:lnTo>
                  <a:lnTo>
                    <a:pt x="35" y="25"/>
                  </a:lnTo>
                  <a:lnTo>
                    <a:pt x="39" y="28"/>
                  </a:lnTo>
                  <a:lnTo>
                    <a:pt x="45" y="29"/>
                  </a:lnTo>
                  <a:lnTo>
                    <a:pt x="50" y="31"/>
                  </a:lnTo>
                  <a:lnTo>
                    <a:pt x="54" y="33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73" y="44"/>
                  </a:lnTo>
                  <a:lnTo>
                    <a:pt x="82" y="51"/>
                  </a:lnTo>
                  <a:lnTo>
                    <a:pt x="89" y="60"/>
                  </a:lnTo>
                  <a:lnTo>
                    <a:pt x="95" y="69"/>
                  </a:lnTo>
                  <a:lnTo>
                    <a:pt x="97" y="76"/>
                  </a:lnTo>
                  <a:lnTo>
                    <a:pt x="99" y="83"/>
                  </a:lnTo>
                  <a:lnTo>
                    <a:pt x="100" y="90"/>
                  </a:lnTo>
                  <a:lnTo>
                    <a:pt x="101" y="96"/>
                  </a:lnTo>
                  <a:lnTo>
                    <a:pt x="98" y="93"/>
                  </a:lnTo>
                  <a:lnTo>
                    <a:pt x="96" y="89"/>
                  </a:lnTo>
                  <a:lnTo>
                    <a:pt x="95" y="84"/>
                  </a:lnTo>
                  <a:lnTo>
                    <a:pt x="92" y="79"/>
                  </a:lnTo>
                  <a:lnTo>
                    <a:pt x="90" y="75"/>
                  </a:lnTo>
                  <a:lnTo>
                    <a:pt x="85" y="67"/>
                  </a:lnTo>
                  <a:lnTo>
                    <a:pt x="78" y="61"/>
                  </a:lnTo>
                  <a:lnTo>
                    <a:pt x="71" y="55"/>
                  </a:lnTo>
                  <a:lnTo>
                    <a:pt x="63" y="51"/>
                  </a:lnTo>
                  <a:lnTo>
                    <a:pt x="59" y="48"/>
                  </a:lnTo>
                  <a:lnTo>
                    <a:pt x="53" y="46"/>
                  </a:lnTo>
                  <a:lnTo>
                    <a:pt x="47" y="45"/>
                  </a:lnTo>
                  <a:lnTo>
                    <a:pt x="42" y="44"/>
                  </a:lnTo>
                  <a:lnTo>
                    <a:pt x="36" y="43"/>
                  </a:lnTo>
                  <a:lnTo>
                    <a:pt x="30" y="41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9" name="Freeform 167"/>
            <p:cNvSpPr>
              <a:spLocks/>
            </p:cNvSpPr>
            <p:nvPr/>
          </p:nvSpPr>
          <p:spPr bwMode="auto">
            <a:xfrm>
              <a:off x="3926" y="209"/>
              <a:ext cx="163" cy="154"/>
            </a:xfrm>
            <a:custGeom>
              <a:avLst/>
              <a:gdLst>
                <a:gd name="T0" fmla="*/ 0 w 102"/>
                <a:gd name="T1" fmla="*/ 0 h 94"/>
                <a:gd name="T2" fmla="*/ 4 w 102"/>
                <a:gd name="T3" fmla="*/ 5 h 94"/>
                <a:gd name="T4" fmla="*/ 8 w 102"/>
                <a:gd name="T5" fmla="*/ 10 h 94"/>
                <a:gd name="T6" fmla="*/ 14 w 102"/>
                <a:gd name="T7" fmla="*/ 15 h 94"/>
                <a:gd name="T8" fmla="*/ 23 w 102"/>
                <a:gd name="T9" fmla="*/ 20 h 94"/>
                <a:gd name="T10" fmla="*/ 28 w 102"/>
                <a:gd name="T11" fmla="*/ 22 h 94"/>
                <a:gd name="T12" fmla="*/ 34 w 102"/>
                <a:gd name="T13" fmla="*/ 23 h 94"/>
                <a:gd name="T14" fmla="*/ 38 w 102"/>
                <a:gd name="T15" fmla="*/ 26 h 94"/>
                <a:gd name="T16" fmla="*/ 44 w 102"/>
                <a:gd name="T17" fmla="*/ 27 h 94"/>
                <a:gd name="T18" fmla="*/ 49 w 102"/>
                <a:gd name="T19" fmla="*/ 29 h 94"/>
                <a:gd name="T20" fmla="*/ 53 w 102"/>
                <a:gd name="T21" fmla="*/ 30 h 94"/>
                <a:gd name="T22" fmla="*/ 57 w 102"/>
                <a:gd name="T23" fmla="*/ 33 h 94"/>
                <a:gd name="T24" fmla="*/ 61 w 102"/>
                <a:gd name="T25" fmla="*/ 35 h 94"/>
                <a:gd name="T26" fmla="*/ 72 w 102"/>
                <a:gd name="T27" fmla="*/ 41 h 94"/>
                <a:gd name="T28" fmla="*/ 81 w 102"/>
                <a:gd name="T29" fmla="*/ 49 h 94"/>
                <a:gd name="T30" fmla="*/ 89 w 102"/>
                <a:gd name="T31" fmla="*/ 57 h 94"/>
                <a:gd name="T32" fmla="*/ 95 w 102"/>
                <a:gd name="T33" fmla="*/ 67 h 94"/>
                <a:gd name="T34" fmla="*/ 97 w 102"/>
                <a:gd name="T35" fmla="*/ 73 h 94"/>
                <a:gd name="T36" fmla="*/ 99 w 102"/>
                <a:gd name="T37" fmla="*/ 80 h 94"/>
                <a:gd name="T38" fmla="*/ 101 w 102"/>
                <a:gd name="T39" fmla="*/ 87 h 94"/>
                <a:gd name="T40" fmla="*/ 102 w 102"/>
                <a:gd name="T41" fmla="*/ 94 h 94"/>
                <a:gd name="T42" fmla="*/ 97 w 102"/>
                <a:gd name="T43" fmla="*/ 91 h 94"/>
                <a:gd name="T44" fmla="*/ 96 w 102"/>
                <a:gd name="T45" fmla="*/ 87 h 94"/>
                <a:gd name="T46" fmla="*/ 94 w 102"/>
                <a:gd name="T47" fmla="*/ 81 h 94"/>
                <a:gd name="T48" fmla="*/ 93 w 102"/>
                <a:gd name="T49" fmla="*/ 76 h 94"/>
                <a:gd name="T50" fmla="*/ 90 w 102"/>
                <a:gd name="T51" fmla="*/ 72 h 94"/>
                <a:gd name="T52" fmla="*/ 86 w 102"/>
                <a:gd name="T53" fmla="*/ 64 h 94"/>
                <a:gd name="T54" fmla="*/ 79 w 102"/>
                <a:gd name="T55" fmla="*/ 58 h 94"/>
                <a:gd name="T56" fmla="*/ 72 w 102"/>
                <a:gd name="T57" fmla="*/ 53 h 94"/>
                <a:gd name="T58" fmla="*/ 64 w 102"/>
                <a:gd name="T59" fmla="*/ 49 h 94"/>
                <a:gd name="T60" fmla="*/ 58 w 102"/>
                <a:gd name="T61" fmla="*/ 46 h 94"/>
                <a:gd name="T62" fmla="*/ 53 w 102"/>
                <a:gd name="T63" fmla="*/ 44 h 94"/>
                <a:gd name="T64" fmla="*/ 46 w 102"/>
                <a:gd name="T65" fmla="*/ 43 h 94"/>
                <a:gd name="T66" fmla="*/ 41 w 102"/>
                <a:gd name="T67" fmla="*/ 41 h 94"/>
                <a:gd name="T68" fmla="*/ 35 w 102"/>
                <a:gd name="T69" fmla="*/ 39 h 94"/>
                <a:gd name="T70" fmla="*/ 29 w 102"/>
                <a:gd name="T71" fmla="*/ 39 h 94"/>
                <a:gd name="T72" fmla="*/ 23 w 102"/>
                <a:gd name="T73" fmla="*/ 38 h 94"/>
                <a:gd name="T74" fmla="*/ 18 w 102"/>
                <a:gd name="T75" fmla="*/ 37 h 94"/>
                <a:gd name="T76" fmla="*/ 0 w 102"/>
                <a:gd name="T7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" h="94">
                  <a:moveTo>
                    <a:pt x="0" y="0"/>
                  </a:moveTo>
                  <a:lnTo>
                    <a:pt x="4" y="5"/>
                  </a:lnTo>
                  <a:lnTo>
                    <a:pt x="8" y="10"/>
                  </a:lnTo>
                  <a:lnTo>
                    <a:pt x="14" y="15"/>
                  </a:lnTo>
                  <a:lnTo>
                    <a:pt x="23" y="20"/>
                  </a:lnTo>
                  <a:lnTo>
                    <a:pt x="28" y="22"/>
                  </a:lnTo>
                  <a:lnTo>
                    <a:pt x="34" y="23"/>
                  </a:lnTo>
                  <a:lnTo>
                    <a:pt x="38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0"/>
                  </a:lnTo>
                  <a:lnTo>
                    <a:pt x="57" y="33"/>
                  </a:lnTo>
                  <a:lnTo>
                    <a:pt x="61" y="35"/>
                  </a:lnTo>
                  <a:lnTo>
                    <a:pt x="72" y="41"/>
                  </a:lnTo>
                  <a:lnTo>
                    <a:pt x="81" y="49"/>
                  </a:lnTo>
                  <a:lnTo>
                    <a:pt x="89" y="57"/>
                  </a:lnTo>
                  <a:lnTo>
                    <a:pt x="95" y="67"/>
                  </a:lnTo>
                  <a:lnTo>
                    <a:pt x="97" y="73"/>
                  </a:lnTo>
                  <a:lnTo>
                    <a:pt x="99" y="80"/>
                  </a:lnTo>
                  <a:lnTo>
                    <a:pt x="101" y="87"/>
                  </a:lnTo>
                  <a:lnTo>
                    <a:pt x="102" y="94"/>
                  </a:lnTo>
                  <a:lnTo>
                    <a:pt x="97" y="91"/>
                  </a:lnTo>
                  <a:lnTo>
                    <a:pt x="96" y="87"/>
                  </a:lnTo>
                  <a:lnTo>
                    <a:pt x="94" y="81"/>
                  </a:lnTo>
                  <a:lnTo>
                    <a:pt x="93" y="76"/>
                  </a:lnTo>
                  <a:lnTo>
                    <a:pt x="90" y="72"/>
                  </a:lnTo>
                  <a:lnTo>
                    <a:pt x="86" y="64"/>
                  </a:lnTo>
                  <a:lnTo>
                    <a:pt x="79" y="58"/>
                  </a:lnTo>
                  <a:lnTo>
                    <a:pt x="72" y="53"/>
                  </a:lnTo>
                  <a:lnTo>
                    <a:pt x="64" y="49"/>
                  </a:lnTo>
                  <a:lnTo>
                    <a:pt x="58" y="46"/>
                  </a:lnTo>
                  <a:lnTo>
                    <a:pt x="53" y="44"/>
                  </a:lnTo>
                  <a:lnTo>
                    <a:pt x="46" y="43"/>
                  </a:lnTo>
                  <a:lnTo>
                    <a:pt x="41" y="41"/>
                  </a:lnTo>
                  <a:lnTo>
                    <a:pt x="35" y="39"/>
                  </a:lnTo>
                  <a:lnTo>
                    <a:pt x="29" y="39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00" name="Freeform 168"/>
            <p:cNvSpPr>
              <a:spLocks/>
            </p:cNvSpPr>
            <p:nvPr/>
          </p:nvSpPr>
          <p:spPr bwMode="auto">
            <a:xfrm>
              <a:off x="3952" y="271"/>
              <a:ext cx="170" cy="183"/>
            </a:xfrm>
            <a:custGeom>
              <a:avLst/>
              <a:gdLst>
                <a:gd name="T0" fmla="*/ 0 w 103"/>
                <a:gd name="T1" fmla="*/ 0 h 113"/>
                <a:gd name="T2" fmla="*/ 4 w 103"/>
                <a:gd name="T3" fmla="*/ 7 h 113"/>
                <a:gd name="T4" fmla="*/ 11 w 103"/>
                <a:gd name="T5" fmla="*/ 14 h 113"/>
                <a:gd name="T6" fmla="*/ 19 w 103"/>
                <a:gd name="T7" fmla="*/ 21 h 113"/>
                <a:gd name="T8" fmla="*/ 27 w 103"/>
                <a:gd name="T9" fmla="*/ 24 h 113"/>
                <a:gd name="T10" fmla="*/ 33 w 103"/>
                <a:gd name="T11" fmla="*/ 27 h 113"/>
                <a:gd name="T12" fmla="*/ 38 w 103"/>
                <a:gd name="T13" fmla="*/ 28 h 113"/>
                <a:gd name="T14" fmla="*/ 43 w 103"/>
                <a:gd name="T15" fmla="*/ 30 h 113"/>
                <a:gd name="T16" fmla="*/ 49 w 103"/>
                <a:gd name="T17" fmla="*/ 32 h 113"/>
                <a:gd name="T18" fmla="*/ 55 w 103"/>
                <a:gd name="T19" fmla="*/ 34 h 113"/>
                <a:gd name="T20" fmla="*/ 61 w 103"/>
                <a:gd name="T21" fmla="*/ 36 h 113"/>
                <a:gd name="T22" fmla="*/ 66 w 103"/>
                <a:gd name="T23" fmla="*/ 38 h 113"/>
                <a:gd name="T24" fmla="*/ 71 w 103"/>
                <a:gd name="T25" fmla="*/ 40 h 113"/>
                <a:gd name="T26" fmla="*/ 80 w 103"/>
                <a:gd name="T27" fmla="*/ 46 h 113"/>
                <a:gd name="T28" fmla="*/ 87 w 103"/>
                <a:gd name="T29" fmla="*/ 52 h 113"/>
                <a:gd name="T30" fmla="*/ 92 w 103"/>
                <a:gd name="T31" fmla="*/ 59 h 113"/>
                <a:gd name="T32" fmla="*/ 96 w 103"/>
                <a:gd name="T33" fmla="*/ 68 h 113"/>
                <a:gd name="T34" fmla="*/ 101 w 103"/>
                <a:gd name="T35" fmla="*/ 80 h 113"/>
                <a:gd name="T36" fmla="*/ 103 w 103"/>
                <a:gd name="T37" fmla="*/ 90 h 113"/>
                <a:gd name="T38" fmla="*/ 103 w 103"/>
                <a:gd name="T39" fmla="*/ 100 h 113"/>
                <a:gd name="T40" fmla="*/ 102 w 103"/>
                <a:gd name="T41" fmla="*/ 111 h 113"/>
                <a:gd name="T42" fmla="*/ 99 w 103"/>
                <a:gd name="T43" fmla="*/ 113 h 113"/>
                <a:gd name="T44" fmla="*/ 99 w 103"/>
                <a:gd name="T45" fmla="*/ 105 h 113"/>
                <a:gd name="T46" fmla="*/ 99 w 103"/>
                <a:gd name="T47" fmla="*/ 95 h 113"/>
                <a:gd name="T48" fmla="*/ 96 w 103"/>
                <a:gd name="T49" fmla="*/ 84 h 113"/>
                <a:gd name="T50" fmla="*/ 93 w 103"/>
                <a:gd name="T51" fmla="*/ 75 h 113"/>
                <a:gd name="T52" fmla="*/ 89 w 103"/>
                <a:gd name="T53" fmla="*/ 67 h 113"/>
                <a:gd name="T54" fmla="*/ 86 w 103"/>
                <a:gd name="T55" fmla="*/ 61 h 113"/>
                <a:gd name="T56" fmla="*/ 80 w 103"/>
                <a:gd name="T57" fmla="*/ 57 h 113"/>
                <a:gd name="T58" fmla="*/ 73 w 103"/>
                <a:gd name="T59" fmla="*/ 52 h 113"/>
                <a:gd name="T60" fmla="*/ 68 w 103"/>
                <a:gd name="T61" fmla="*/ 50 h 113"/>
                <a:gd name="T62" fmla="*/ 62 w 103"/>
                <a:gd name="T63" fmla="*/ 47 h 113"/>
                <a:gd name="T64" fmla="*/ 54 w 103"/>
                <a:gd name="T65" fmla="*/ 46 h 113"/>
                <a:gd name="T66" fmla="*/ 46 w 103"/>
                <a:gd name="T67" fmla="*/ 44 h 113"/>
                <a:gd name="T68" fmla="*/ 38 w 103"/>
                <a:gd name="T69" fmla="*/ 43 h 113"/>
                <a:gd name="T70" fmla="*/ 30 w 103"/>
                <a:gd name="T71" fmla="*/ 40 h 113"/>
                <a:gd name="T72" fmla="*/ 23 w 103"/>
                <a:gd name="T73" fmla="*/ 39 h 113"/>
                <a:gd name="T74" fmla="*/ 16 w 103"/>
                <a:gd name="T75" fmla="*/ 38 h 113"/>
                <a:gd name="T76" fmla="*/ 0 w 103"/>
                <a:gd name="T7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113">
                  <a:moveTo>
                    <a:pt x="0" y="0"/>
                  </a:moveTo>
                  <a:lnTo>
                    <a:pt x="4" y="7"/>
                  </a:lnTo>
                  <a:lnTo>
                    <a:pt x="11" y="14"/>
                  </a:lnTo>
                  <a:lnTo>
                    <a:pt x="19" y="21"/>
                  </a:lnTo>
                  <a:lnTo>
                    <a:pt x="27" y="24"/>
                  </a:lnTo>
                  <a:lnTo>
                    <a:pt x="33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9" y="32"/>
                  </a:lnTo>
                  <a:lnTo>
                    <a:pt x="55" y="34"/>
                  </a:lnTo>
                  <a:lnTo>
                    <a:pt x="61" y="36"/>
                  </a:lnTo>
                  <a:lnTo>
                    <a:pt x="66" y="38"/>
                  </a:lnTo>
                  <a:lnTo>
                    <a:pt x="71" y="40"/>
                  </a:lnTo>
                  <a:lnTo>
                    <a:pt x="80" y="46"/>
                  </a:lnTo>
                  <a:lnTo>
                    <a:pt x="87" y="52"/>
                  </a:lnTo>
                  <a:lnTo>
                    <a:pt x="92" y="59"/>
                  </a:lnTo>
                  <a:lnTo>
                    <a:pt x="96" y="68"/>
                  </a:lnTo>
                  <a:lnTo>
                    <a:pt x="101" y="80"/>
                  </a:lnTo>
                  <a:lnTo>
                    <a:pt x="103" y="90"/>
                  </a:lnTo>
                  <a:lnTo>
                    <a:pt x="103" y="100"/>
                  </a:lnTo>
                  <a:lnTo>
                    <a:pt x="102" y="111"/>
                  </a:lnTo>
                  <a:lnTo>
                    <a:pt x="99" y="113"/>
                  </a:lnTo>
                  <a:lnTo>
                    <a:pt x="99" y="105"/>
                  </a:lnTo>
                  <a:lnTo>
                    <a:pt x="99" y="95"/>
                  </a:lnTo>
                  <a:lnTo>
                    <a:pt x="96" y="84"/>
                  </a:lnTo>
                  <a:lnTo>
                    <a:pt x="93" y="75"/>
                  </a:lnTo>
                  <a:lnTo>
                    <a:pt x="89" y="67"/>
                  </a:lnTo>
                  <a:lnTo>
                    <a:pt x="86" y="61"/>
                  </a:lnTo>
                  <a:lnTo>
                    <a:pt x="80" y="57"/>
                  </a:lnTo>
                  <a:lnTo>
                    <a:pt x="73" y="52"/>
                  </a:lnTo>
                  <a:lnTo>
                    <a:pt x="68" y="50"/>
                  </a:lnTo>
                  <a:lnTo>
                    <a:pt x="62" y="47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38" y="43"/>
                  </a:lnTo>
                  <a:lnTo>
                    <a:pt x="30" y="40"/>
                  </a:lnTo>
                  <a:lnTo>
                    <a:pt x="23" y="39"/>
                  </a:lnTo>
                  <a:lnTo>
                    <a:pt x="1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01" name="Freeform 169"/>
            <p:cNvSpPr>
              <a:spLocks/>
            </p:cNvSpPr>
            <p:nvPr/>
          </p:nvSpPr>
          <p:spPr bwMode="auto">
            <a:xfrm>
              <a:off x="3890" y="144"/>
              <a:ext cx="164" cy="441"/>
            </a:xfrm>
            <a:custGeom>
              <a:avLst/>
              <a:gdLst>
                <a:gd name="T0" fmla="*/ 56 w 102"/>
                <a:gd name="T1" fmla="*/ 115 h 269"/>
                <a:gd name="T2" fmla="*/ 100 w 102"/>
                <a:gd name="T3" fmla="*/ 212 h 269"/>
                <a:gd name="T4" fmla="*/ 102 w 102"/>
                <a:gd name="T5" fmla="*/ 220 h 269"/>
                <a:gd name="T6" fmla="*/ 102 w 102"/>
                <a:gd name="T7" fmla="*/ 228 h 269"/>
                <a:gd name="T8" fmla="*/ 100 w 102"/>
                <a:gd name="T9" fmla="*/ 236 h 269"/>
                <a:gd name="T10" fmla="*/ 96 w 102"/>
                <a:gd name="T11" fmla="*/ 243 h 269"/>
                <a:gd name="T12" fmla="*/ 91 w 102"/>
                <a:gd name="T13" fmla="*/ 250 h 269"/>
                <a:gd name="T14" fmla="*/ 86 w 102"/>
                <a:gd name="T15" fmla="*/ 257 h 269"/>
                <a:gd name="T16" fmla="*/ 79 w 102"/>
                <a:gd name="T17" fmla="*/ 262 h 269"/>
                <a:gd name="T18" fmla="*/ 72 w 102"/>
                <a:gd name="T19" fmla="*/ 266 h 269"/>
                <a:gd name="T20" fmla="*/ 67 w 102"/>
                <a:gd name="T21" fmla="*/ 268 h 269"/>
                <a:gd name="T22" fmla="*/ 63 w 102"/>
                <a:gd name="T23" fmla="*/ 268 h 269"/>
                <a:gd name="T24" fmla="*/ 58 w 102"/>
                <a:gd name="T25" fmla="*/ 269 h 269"/>
                <a:gd name="T26" fmla="*/ 55 w 102"/>
                <a:gd name="T27" fmla="*/ 268 h 269"/>
                <a:gd name="T28" fmla="*/ 50 w 102"/>
                <a:gd name="T29" fmla="*/ 267 h 269"/>
                <a:gd name="T30" fmla="*/ 47 w 102"/>
                <a:gd name="T31" fmla="*/ 265 h 269"/>
                <a:gd name="T32" fmla="*/ 44 w 102"/>
                <a:gd name="T33" fmla="*/ 261 h 269"/>
                <a:gd name="T34" fmla="*/ 42 w 102"/>
                <a:gd name="T35" fmla="*/ 258 h 269"/>
                <a:gd name="T36" fmla="*/ 40 w 102"/>
                <a:gd name="T37" fmla="*/ 251 h 269"/>
                <a:gd name="T38" fmla="*/ 40 w 102"/>
                <a:gd name="T39" fmla="*/ 243 h 269"/>
                <a:gd name="T40" fmla="*/ 42 w 102"/>
                <a:gd name="T41" fmla="*/ 235 h 269"/>
                <a:gd name="T42" fmla="*/ 45 w 102"/>
                <a:gd name="T43" fmla="*/ 227 h 269"/>
                <a:gd name="T44" fmla="*/ 50 w 102"/>
                <a:gd name="T45" fmla="*/ 219 h 269"/>
                <a:gd name="T46" fmla="*/ 55 w 102"/>
                <a:gd name="T47" fmla="*/ 213 h 269"/>
                <a:gd name="T48" fmla="*/ 62 w 102"/>
                <a:gd name="T49" fmla="*/ 207 h 269"/>
                <a:gd name="T50" fmla="*/ 67 w 102"/>
                <a:gd name="T51" fmla="*/ 204 h 269"/>
                <a:gd name="T52" fmla="*/ 73 w 102"/>
                <a:gd name="T53" fmla="*/ 201 h 269"/>
                <a:gd name="T54" fmla="*/ 79 w 102"/>
                <a:gd name="T55" fmla="*/ 200 h 269"/>
                <a:gd name="T56" fmla="*/ 83 w 102"/>
                <a:gd name="T57" fmla="*/ 200 h 269"/>
                <a:gd name="T58" fmla="*/ 88 w 102"/>
                <a:gd name="T59" fmla="*/ 200 h 269"/>
                <a:gd name="T60" fmla="*/ 0 w 102"/>
                <a:gd name="T61" fmla="*/ 2 h 269"/>
                <a:gd name="T62" fmla="*/ 5 w 102"/>
                <a:gd name="T63" fmla="*/ 0 h 269"/>
                <a:gd name="T64" fmla="*/ 22 w 102"/>
                <a:gd name="T65" fmla="*/ 40 h 269"/>
                <a:gd name="T66" fmla="*/ 40 w 102"/>
                <a:gd name="T67" fmla="*/ 77 h 269"/>
                <a:gd name="T68" fmla="*/ 56 w 102"/>
                <a:gd name="T69" fmla="*/ 11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269">
                  <a:moveTo>
                    <a:pt x="56" y="115"/>
                  </a:moveTo>
                  <a:lnTo>
                    <a:pt x="100" y="212"/>
                  </a:lnTo>
                  <a:lnTo>
                    <a:pt x="102" y="220"/>
                  </a:lnTo>
                  <a:lnTo>
                    <a:pt x="102" y="228"/>
                  </a:lnTo>
                  <a:lnTo>
                    <a:pt x="100" y="236"/>
                  </a:lnTo>
                  <a:lnTo>
                    <a:pt x="96" y="243"/>
                  </a:lnTo>
                  <a:lnTo>
                    <a:pt x="91" y="250"/>
                  </a:lnTo>
                  <a:lnTo>
                    <a:pt x="86" y="257"/>
                  </a:lnTo>
                  <a:lnTo>
                    <a:pt x="79" y="262"/>
                  </a:lnTo>
                  <a:lnTo>
                    <a:pt x="72" y="266"/>
                  </a:lnTo>
                  <a:lnTo>
                    <a:pt x="67" y="268"/>
                  </a:lnTo>
                  <a:lnTo>
                    <a:pt x="63" y="268"/>
                  </a:lnTo>
                  <a:lnTo>
                    <a:pt x="58" y="269"/>
                  </a:lnTo>
                  <a:lnTo>
                    <a:pt x="55" y="268"/>
                  </a:lnTo>
                  <a:lnTo>
                    <a:pt x="50" y="267"/>
                  </a:lnTo>
                  <a:lnTo>
                    <a:pt x="47" y="265"/>
                  </a:lnTo>
                  <a:lnTo>
                    <a:pt x="44" y="261"/>
                  </a:lnTo>
                  <a:lnTo>
                    <a:pt x="42" y="258"/>
                  </a:lnTo>
                  <a:lnTo>
                    <a:pt x="40" y="251"/>
                  </a:lnTo>
                  <a:lnTo>
                    <a:pt x="40" y="243"/>
                  </a:lnTo>
                  <a:lnTo>
                    <a:pt x="42" y="235"/>
                  </a:lnTo>
                  <a:lnTo>
                    <a:pt x="45" y="227"/>
                  </a:lnTo>
                  <a:lnTo>
                    <a:pt x="50" y="219"/>
                  </a:lnTo>
                  <a:lnTo>
                    <a:pt x="55" y="213"/>
                  </a:lnTo>
                  <a:lnTo>
                    <a:pt x="62" y="207"/>
                  </a:lnTo>
                  <a:lnTo>
                    <a:pt x="67" y="204"/>
                  </a:lnTo>
                  <a:lnTo>
                    <a:pt x="73" y="201"/>
                  </a:lnTo>
                  <a:lnTo>
                    <a:pt x="79" y="200"/>
                  </a:lnTo>
                  <a:lnTo>
                    <a:pt x="83" y="200"/>
                  </a:lnTo>
                  <a:lnTo>
                    <a:pt x="88" y="200"/>
                  </a:lnTo>
                  <a:lnTo>
                    <a:pt x="0" y="2"/>
                  </a:lnTo>
                  <a:lnTo>
                    <a:pt x="5" y="0"/>
                  </a:lnTo>
                  <a:lnTo>
                    <a:pt x="22" y="40"/>
                  </a:lnTo>
                  <a:lnTo>
                    <a:pt x="40" y="77"/>
                  </a:lnTo>
                  <a:lnTo>
                    <a:pt x="56" y="11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602" name="Freeform 170"/>
          <p:cNvSpPr>
            <a:spLocks/>
          </p:cNvSpPr>
          <p:nvPr/>
        </p:nvSpPr>
        <p:spPr bwMode="auto">
          <a:xfrm>
            <a:off x="9708323" y="2436813"/>
            <a:ext cx="327025" cy="466725"/>
          </a:xfrm>
          <a:custGeom>
            <a:avLst/>
            <a:gdLst>
              <a:gd name="T0" fmla="*/ 211 w 211"/>
              <a:gd name="T1" fmla="*/ 18 h 212"/>
              <a:gd name="T2" fmla="*/ 90 w 211"/>
              <a:gd name="T3" fmla="*/ 0 h 212"/>
              <a:gd name="T4" fmla="*/ 70 w 211"/>
              <a:gd name="T5" fmla="*/ 148 h 212"/>
              <a:gd name="T6" fmla="*/ 67 w 211"/>
              <a:gd name="T7" fmla="*/ 145 h 212"/>
              <a:gd name="T8" fmla="*/ 62 w 211"/>
              <a:gd name="T9" fmla="*/ 143 h 212"/>
              <a:gd name="T10" fmla="*/ 57 w 211"/>
              <a:gd name="T11" fmla="*/ 142 h 212"/>
              <a:gd name="T12" fmla="*/ 51 w 211"/>
              <a:gd name="T13" fmla="*/ 140 h 212"/>
              <a:gd name="T14" fmla="*/ 44 w 211"/>
              <a:gd name="T15" fmla="*/ 140 h 212"/>
              <a:gd name="T16" fmla="*/ 36 w 211"/>
              <a:gd name="T17" fmla="*/ 142 h 212"/>
              <a:gd name="T18" fmla="*/ 27 w 211"/>
              <a:gd name="T19" fmla="*/ 145 h 212"/>
              <a:gd name="T20" fmla="*/ 20 w 211"/>
              <a:gd name="T21" fmla="*/ 148 h 212"/>
              <a:gd name="T22" fmla="*/ 13 w 211"/>
              <a:gd name="T23" fmla="*/ 153 h 212"/>
              <a:gd name="T24" fmla="*/ 7 w 211"/>
              <a:gd name="T25" fmla="*/ 159 h 212"/>
              <a:gd name="T26" fmla="*/ 2 w 211"/>
              <a:gd name="T27" fmla="*/ 165 h 212"/>
              <a:gd name="T28" fmla="*/ 0 w 211"/>
              <a:gd name="T29" fmla="*/ 171 h 212"/>
              <a:gd name="T30" fmla="*/ 0 w 211"/>
              <a:gd name="T31" fmla="*/ 176 h 212"/>
              <a:gd name="T32" fmla="*/ 1 w 211"/>
              <a:gd name="T33" fmla="*/ 181 h 212"/>
              <a:gd name="T34" fmla="*/ 2 w 211"/>
              <a:gd name="T35" fmla="*/ 184 h 212"/>
              <a:gd name="T36" fmla="*/ 5 w 211"/>
              <a:gd name="T37" fmla="*/ 188 h 212"/>
              <a:gd name="T38" fmla="*/ 8 w 211"/>
              <a:gd name="T39" fmla="*/ 191 h 212"/>
              <a:gd name="T40" fmla="*/ 12 w 211"/>
              <a:gd name="T41" fmla="*/ 193 h 212"/>
              <a:gd name="T42" fmla="*/ 16 w 211"/>
              <a:gd name="T43" fmla="*/ 194 h 212"/>
              <a:gd name="T44" fmla="*/ 21 w 211"/>
              <a:gd name="T45" fmla="*/ 196 h 212"/>
              <a:gd name="T46" fmla="*/ 29 w 211"/>
              <a:gd name="T47" fmla="*/ 197 h 212"/>
              <a:gd name="T48" fmla="*/ 37 w 211"/>
              <a:gd name="T49" fmla="*/ 196 h 212"/>
              <a:gd name="T50" fmla="*/ 46 w 211"/>
              <a:gd name="T51" fmla="*/ 192 h 212"/>
              <a:gd name="T52" fmla="*/ 53 w 211"/>
              <a:gd name="T53" fmla="*/ 189 h 212"/>
              <a:gd name="T54" fmla="*/ 60 w 211"/>
              <a:gd name="T55" fmla="*/ 184 h 212"/>
              <a:gd name="T56" fmla="*/ 67 w 211"/>
              <a:gd name="T57" fmla="*/ 178 h 212"/>
              <a:gd name="T58" fmla="*/ 70 w 211"/>
              <a:gd name="T59" fmla="*/ 173 h 212"/>
              <a:gd name="T60" fmla="*/ 73 w 211"/>
              <a:gd name="T61" fmla="*/ 165 h 212"/>
              <a:gd name="T62" fmla="*/ 91 w 211"/>
              <a:gd name="T63" fmla="*/ 36 h 212"/>
              <a:gd name="T64" fmla="*/ 201 w 211"/>
              <a:gd name="T65" fmla="*/ 53 h 212"/>
              <a:gd name="T66" fmla="*/ 185 w 211"/>
              <a:gd name="T67" fmla="*/ 166 h 212"/>
              <a:gd name="T68" fmla="*/ 181 w 211"/>
              <a:gd name="T69" fmla="*/ 162 h 212"/>
              <a:gd name="T70" fmla="*/ 178 w 211"/>
              <a:gd name="T71" fmla="*/ 160 h 212"/>
              <a:gd name="T72" fmla="*/ 172 w 211"/>
              <a:gd name="T73" fmla="*/ 159 h 212"/>
              <a:gd name="T74" fmla="*/ 166 w 211"/>
              <a:gd name="T75" fmla="*/ 158 h 212"/>
              <a:gd name="T76" fmla="*/ 159 w 211"/>
              <a:gd name="T77" fmla="*/ 158 h 212"/>
              <a:gd name="T78" fmla="*/ 151 w 211"/>
              <a:gd name="T79" fmla="*/ 159 h 212"/>
              <a:gd name="T80" fmla="*/ 143 w 211"/>
              <a:gd name="T81" fmla="*/ 162 h 212"/>
              <a:gd name="T82" fmla="*/ 135 w 211"/>
              <a:gd name="T83" fmla="*/ 166 h 212"/>
              <a:gd name="T84" fmla="*/ 128 w 211"/>
              <a:gd name="T85" fmla="*/ 170 h 212"/>
              <a:gd name="T86" fmla="*/ 122 w 211"/>
              <a:gd name="T87" fmla="*/ 176 h 212"/>
              <a:gd name="T88" fmla="*/ 118 w 211"/>
              <a:gd name="T89" fmla="*/ 182 h 212"/>
              <a:gd name="T90" fmla="*/ 115 w 211"/>
              <a:gd name="T91" fmla="*/ 189 h 212"/>
              <a:gd name="T92" fmla="*/ 115 w 211"/>
              <a:gd name="T93" fmla="*/ 193 h 212"/>
              <a:gd name="T94" fmla="*/ 117 w 211"/>
              <a:gd name="T95" fmla="*/ 198 h 212"/>
              <a:gd name="T96" fmla="*/ 119 w 211"/>
              <a:gd name="T97" fmla="*/ 201 h 212"/>
              <a:gd name="T98" fmla="*/ 121 w 211"/>
              <a:gd name="T99" fmla="*/ 205 h 212"/>
              <a:gd name="T100" fmla="*/ 125 w 211"/>
              <a:gd name="T101" fmla="*/ 207 h 212"/>
              <a:gd name="T102" fmla="*/ 128 w 211"/>
              <a:gd name="T103" fmla="*/ 209 h 212"/>
              <a:gd name="T104" fmla="*/ 132 w 211"/>
              <a:gd name="T105" fmla="*/ 211 h 212"/>
              <a:gd name="T106" fmla="*/ 136 w 211"/>
              <a:gd name="T107" fmla="*/ 212 h 212"/>
              <a:gd name="T108" fmla="*/ 144 w 211"/>
              <a:gd name="T109" fmla="*/ 212 h 212"/>
              <a:gd name="T110" fmla="*/ 153 w 211"/>
              <a:gd name="T111" fmla="*/ 211 h 212"/>
              <a:gd name="T112" fmla="*/ 161 w 211"/>
              <a:gd name="T113" fmla="*/ 209 h 212"/>
              <a:gd name="T114" fmla="*/ 170 w 211"/>
              <a:gd name="T115" fmla="*/ 206 h 212"/>
              <a:gd name="T116" fmla="*/ 176 w 211"/>
              <a:gd name="T117" fmla="*/ 201 h 212"/>
              <a:gd name="T118" fmla="*/ 182 w 211"/>
              <a:gd name="T119" fmla="*/ 196 h 212"/>
              <a:gd name="T120" fmla="*/ 187 w 211"/>
              <a:gd name="T121" fmla="*/ 190 h 212"/>
              <a:gd name="T122" fmla="*/ 189 w 211"/>
              <a:gd name="T123" fmla="*/ 182 h 212"/>
              <a:gd name="T124" fmla="*/ 211 w 211"/>
              <a:gd name="T125" fmla="*/ 1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1" h="212">
                <a:moveTo>
                  <a:pt x="211" y="18"/>
                </a:moveTo>
                <a:lnTo>
                  <a:pt x="90" y="0"/>
                </a:lnTo>
                <a:lnTo>
                  <a:pt x="70" y="148"/>
                </a:lnTo>
                <a:lnTo>
                  <a:pt x="67" y="145"/>
                </a:lnTo>
                <a:lnTo>
                  <a:pt x="62" y="143"/>
                </a:lnTo>
                <a:lnTo>
                  <a:pt x="57" y="142"/>
                </a:lnTo>
                <a:lnTo>
                  <a:pt x="51" y="140"/>
                </a:lnTo>
                <a:lnTo>
                  <a:pt x="44" y="140"/>
                </a:lnTo>
                <a:lnTo>
                  <a:pt x="36" y="142"/>
                </a:lnTo>
                <a:lnTo>
                  <a:pt x="27" y="145"/>
                </a:lnTo>
                <a:lnTo>
                  <a:pt x="20" y="148"/>
                </a:lnTo>
                <a:lnTo>
                  <a:pt x="13" y="153"/>
                </a:lnTo>
                <a:lnTo>
                  <a:pt x="7" y="159"/>
                </a:lnTo>
                <a:lnTo>
                  <a:pt x="2" y="165"/>
                </a:lnTo>
                <a:lnTo>
                  <a:pt x="0" y="171"/>
                </a:lnTo>
                <a:lnTo>
                  <a:pt x="0" y="176"/>
                </a:lnTo>
                <a:lnTo>
                  <a:pt x="1" y="181"/>
                </a:lnTo>
                <a:lnTo>
                  <a:pt x="2" y="184"/>
                </a:lnTo>
                <a:lnTo>
                  <a:pt x="5" y="188"/>
                </a:lnTo>
                <a:lnTo>
                  <a:pt x="8" y="191"/>
                </a:lnTo>
                <a:lnTo>
                  <a:pt x="12" y="193"/>
                </a:lnTo>
                <a:lnTo>
                  <a:pt x="16" y="194"/>
                </a:lnTo>
                <a:lnTo>
                  <a:pt x="21" y="196"/>
                </a:lnTo>
                <a:lnTo>
                  <a:pt x="29" y="197"/>
                </a:lnTo>
                <a:lnTo>
                  <a:pt x="37" y="196"/>
                </a:lnTo>
                <a:lnTo>
                  <a:pt x="46" y="192"/>
                </a:lnTo>
                <a:lnTo>
                  <a:pt x="53" y="189"/>
                </a:lnTo>
                <a:lnTo>
                  <a:pt x="60" y="184"/>
                </a:lnTo>
                <a:lnTo>
                  <a:pt x="67" y="178"/>
                </a:lnTo>
                <a:lnTo>
                  <a:pt x="70" y="173"/>
                </a:lnTo>
                <a:lnTo>
                  <a:pt x="73" y="165"/>
                </a:lnTo>
                <a:lnTo>
                  <a:pt x="91" y="36"/>
                </a:lnTo>
                <a:lnTo>
                  <a:pt x="201" y="53"/>
                </a:lnTo>
                <a:lnTo>
                  <a:pt x="185" y="166"/>
                </a:lnTo>
                <a:lnTo>
                  <a:pt x="181" y="162"/>
                </a:lnTo>
                <a:lnTo>
                  <a:pt x="178" y="160"/>
                </a:lnTo>
                <a:lnTo>
                  <a:pt x="172" y="159"/>
                </a:lnTo>
                <a:lnTo>
                  <a:pt x="166" y="158"/>
                </a:lnTo>
                <a:lnTo>
                  <a:pt x="159" y="158"/>
                </a:lnTo>
                <a:lnTo>
                  <a:pt x="151" y="159"/>
                </a:lnTo>
                <a:lnTo>
                  <a:pt x="143" y="162"/>
                </a:lnTo>
                <a:lnTo>
                  <a:pt x="135" y="166"/>
                </a:lnTo>
                <a:lnTo>
                  <a:pt x="128" y="170"/>
                </a:lnTo>
                <a:lnTo>
                  <a:pt x="122" y="176"/>
                </a:lnTo>
                <a:lnTo>
                  <a:pt x="118" y="182"/>
                </a:lnTo>
                <a:lnTo>
                  <a:pt x="115" y="189"/>
                </a:lnTo>
                <a:lnTo>
                  <a:pt x="115" y="193"/>
                </a:lnTo>
                <a:lnTo>
                  <a:pt x="117" y="198"/>
                </a:lnTo>
                <a:lnTo>
                  <a:pt x="119" y="201"/>
                </a:lnTo>
                <a:lnTo>
                  <a:pt x="121" y="205"/>
                </a:lnTo>
                <a:lnTo>
                  <a:pt x="125" y="207"/>
                </a:lnTo>
                <a:lnTo>
                  <a:pt x="128" y="209"/>
                </a:lnTo>
                <a:lnTo>
                  <a:pt x="132" y="211"/>
                </a:lnTo>
                <a:lnTo>
                  <a:pt x="136" y="212"/>
                </a:lnTo>
                <a:lnTo>
                  <a:pt x="144" y="212"/>
                </a:lnTo>
                <a:lnTo>
                  <a:pt x="153" y="211"/>
                </a:lnTo>
                <a:lnTo>
                  <a:pt x="161" y="209"/>
                </a:lnTo>
                <a:lnTo>
                  <a:pt x="170" y="206"/>
                </a:lnTo>
                <a:lnTo>
                  <a:pt x="176" y="201"/>
                </a:lnTo>
                <a:lnTo>
                  <a:pt x="182" y="196"/>
                </a:lnTo>
                <a:lnTo>
                  <a:pt x="187" y="190"/>
                </a:lnTo>
                <a:lnTo>
                  <a:pt x="189" y="182"/>
                </a:lnTo>
                <a:lnTo>
                  <a:pt x="211" y="18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603" name="Freeform 171"/>
          <p:cNvSpPr>
            <a:spLocks/>
          </p:cNvSpPr>
          <p:nvPr/>
        </p:nvSpPr>
        <p:spPr bwMode="auto">
          <a:xfrm>
            <a:off x="11039231" y="1587745"/>
            <a:ext cx="479425" cy="280987"/>
          </a:xfrm>
          <a:custGeom>
            <a:avLst/>
            <a:gdLst>
              <a:gd name="T0" fmla="*/ 167 w 316"/>
              <a:gd name="T1" fmla="*/ 335 h 419"/>
              <a:gd name="T2" fmla="*/ 200 w 316"/>
              <a:gd name="T3" fmla="*/ 3 h 419"/>
              <a:gd name="T4" fmla="*/ 252 w 316"/>
              <a:gd name="T5" fmla="*/ 0 h 419"/>
              <a:gd name="T6" fmla="*/ 243 w 316"/>
              <a:gd name="T7" fmla="*/ 62 h 419"/>
              <a:gd name="T8" fmla="*/ 265 w 316"/>
              <a:gd name="T9" fmla="*/ 81 h 419"/>
              <a:gd name="T10" fmla="*/ 286 w 316"/>
              <a:gd name="T11" fmla="*/ 105 h 419"/>
              <a:gd name="T12" fmla="*/ 305 w 316"/>
              <a:gd name="T13" fmla="*/ 134 h 419"/>
              <a:gd name="T14" fmla="*/ 316 w 316"/>
              <a:gd name="T15" fmla="*/ 167 h 419"/>
              <a:gd name="T16" fmla="*/ 316 w 316"/>
              <a:gd name="T17" fmla="*/ 205 h 419"/>
              <a:gd name="T18" fmla="*/ 304 w 316"/>
              <a:gd name="T19" fmla="*/ 245 h 419"/>
              <a:gd name="T20" fmla="*/ 274 w 316"/>
              <a:gd name="T21" fmla="*/ 289 h 419"/>
              <a:gd name="T22" fmla="*/ 223 w 316"/>
              <a:gd name="T23" fmla="*/ 334 h 419"/>
              <a:gd name="T24" fmla="*/ 214 w 316"/>
              <a:gd name="T25" fmla="*/ 326 h 419"/>
              <a:gd name="T26" fmla="*/ 229 w 316"/>
              <a:gd name="T27" fmla="*/ 307 h 419"/>
              <a:gd name="T28" fmla="*/ 246 w 316"/>
              <a:gd name="T29" fmla="*/ 283 h 419"/>
              <a:gd name="T30" fmla="*/ 262 w 316"/>
              <a:gd name="T31" fmla="*/ 256 h 419"/>
              <a:gd name="T32" fmla="*/ 275 w 316"/>
              <a:gd name="T33" fmla="*/ 225 h 419"/>
              <a:gd name="T34" fmla="*/ 281 w 316"/>
              <a:gd name="T35" fmla="*/ 192 h 419"/>
              <a:gd name="T36" fmla="*/ 277 w 316"/>
              <a:gd name="T37" fmla="*/ 159 h 419"/>
              <a:gd name="T38" fmla="*/ 261 w 316"/>
              <a:gd name="T39" fmla="*/ 128 h 419"/>
              <a:gd name="T40" fmla="*/ 230 w 316"/>
              <a:gd name="T41" fmla="*/ 98 h 419"/>
              <a:gd name="T42" fmla="*/ 184 w 316"/>
              <a:gd name="T43" fmla="*/ 345 h 419"/>
              <a:gd name="T44" fmla="*/ 183 w 316"/>
              <a:gd name="T45" fmla="*/ 349 h 419"/>
              <a:gd name="T46" fmla="*/ 178 w 316"/>
              <a:gd name="T47" fmla="*/ 358 h 419"/>
              <a:gd name="T48" fmla="*/ 170 w 316"/>
              <a:gd name="T49" fmla="*/ 372 h 419"/>
              <a:gd name="T50" fmla="*/ 159 w 316"/>
              <a:gd name="T51" fmla="*/ 387 h 419"/>
              <a:gd name="T52" fmla="*/ 142 w 316"/>
              <a:gd name="T53" fmla="*/ 401 h 419"/>
              <a:gd name="T54" fmla="*/ 124 w 316"/>
              <a:gd name="T55" fmla="*/ 412 h 419"/>
              <a:gd name="T56" fmla="*/ 100 w 316"/>
              <a:gd name="T57" fmla="*/ 419 h 419"/>
              <a:gd name="T58" fmla="*/ 72 w 316"/>
              <a:gd name="T59" fmla="*/ 419 h 419"/>
              <a:gd name="T60" fmla="*/ 44 w 316"/>
              <a:gd name="T61" fmla="*/ 412 h 419"/>
              <a:gd name="T62" fmla="*/ 25 w 316"/>
              <a:gd name="T63" fmla="*/ 398 h 419"/>
              <a:gd name="T64" fmla="*/ 11 w 316"/>
              <a:gd name="T65" fmla="*/ 382 h 419"/>
              <a:gd name="T66" fmla="*/ 3 w 316"/>
              <a:gd name="T67" fmla="*/ 364 h 419"/>
              <a:gd name="T68" fmla="*/ 0 w 316"/>
              <a:gd name="T69" fmla="*/ 345 h 419"/>
              <a:gd name="T70" fmla="*/ 1 w 316"/>
              <a:gd name="T71" fmla="*/ 327 h 419"/>
              <a:gd name="T72" fmla="*/ 6 w 316"/>
              <a:gd name="T73" fmla="*/ 312 h 419"/>
              <a:gd name="T74" fmla="*/ 16 w 316"/>
              <a:gd name="T75" fmla="*/ 301 h 419"/>
              <a:gd name="T76" fmla="*/ 29 w 316"/>
              <a:gd name="T77" fmla="*/ 291 h 419"/>
              <a:gd name="T78" fmla="*/ 47 w 316"/>
              <a:gd name="T79" fmla="*/ 283 h 419"/>
              <a:gd name="T80" fmla="*/ 68 w 316"/>
              <a:gd name="T81" fmla="*/ 278 h 419"/>
              <a:gd name="T82" fmla="*/ 91 w 316"/>
              <a:gd name="T83" fmla="*/ 275 h 419"/>
              <a:gd name="T84" fmla="*/ 112 w 316"/>
              <a:gd name="T85" fmla="*/ 279 h 419"/>
              <a:gd name="T86" fmla="*/ 134 w 316"/>
              <a:gd name="T87" fmla="*/ 289 h 419"/>
              <a:gd name="T88" fmla="*/ 153 w 316"/>
              <a:gd name="T89" fmla="*/ 307 h 419"/>
              <a:gd name="T90" fmla="*/ 167 w 316"/>
              <a:gd name="T91" fmla="*/ 335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604" name="Freeform 172"/>
          <p:cNvSpPr>
            <a:spLocks/>
          </p:cNvSpPr>
          <p:nvPr/>
        </p:nvSpPr>
        <p:spPr bwMode="auto">
          <a:xfrm>
            <a:off x="11278944" y="4251265"/>
            <a:ext cx="447675" cy="447675"/>
          </a:xfrm>
          <a:custGeom>
            <a:avLst/>
            <a:gdLst>
              <a:gd name="T0" fmla="*/ 211 w 211"/>
              <a:gd name="T1" fmla="*/ 18 h 212"/>
              <a:gd name="T2" fmla="*/ 90 w 211"/>
              <a:gd name="T3" fmla="*/ 0 h 212"/>
              <a:gd name="T4" fmla="*/ 70 w 211"/>
              <a:gd name="T5" fmla="*/ 148 h 212"/>
              <a:gd name="T6" fmla="*/ 67 w 211"/>
              <a:gd name="T7" fmla="*/ 145 h 212"/>
              <a:gd name="T8" fmla="*/ 62 w 211"/>
              <a:gd name="T9" fmla="*/ 143 h 212"/>
              <a:gd name="T10" fmla="*/ 57 w 211"/>
              <a:gd name="T11" fmla="*/ 142 h 212"/>
              <a:gd name="T12" fmla="*/ 51 w 211"/>
              <a:gd name="T13" fmla="*/ 140 h 212"/>
              <a:gd name="T14" fmla="*/ 44 w 211"/>
              <a:gd name="T15" fmla="*/ 140 h 212"/>
              <a:gd name="T16" fmla="*/ 36 w 211"/>
              <a:gd name="T17" fmla="*/ 142 h 212"/>
              <a:gd name="T18" fmla="*/ 27 w 211"/>
              <a:gd name="T19" fmla="*/ 145 h 212"/>
              <a:gd name="T20" fmla="*/ 20 w 211"/>
              <a:gd name="T21" fmla="*/ 148 h 212"/>
              <a:gd name="T22" fmla="*/ 13 w 211"/>
              <a:gd name="T23" fmla="*/ 153 h 212"/>
              <a:gd name="T24" fmla="*/ 7 w 211"/>
              <a:gd name="T25" fmla="*/ 159 h 212"/>
              <a:gd name="T26" fmla="*/ 2 w 211"/>
              <a:gd name="T27" fmla="*/ 165 h 212"/>
              <a:gd name="T28" fmla="*/ 0 w 211"/>
              <a:gd name="T29" fmla="*/ 171 h 212"/>
              <a:gd name="T30" fmla="*/ 0 w 211"/>
              <a:gd name="T31" fmla="*/ 176 h 212"/>
              <a:gd name="T32" fmla="*/ 1 w 211"/>
              <a:gd name="T33" fmla="*/ 181 h 212"/>
              <a:gd name="T34" fmla="*/ 2 w 211"/>
              <a:gd name="T35" fmla="*/ 184 h 212"/>
              <a:gd name="T36" fmla="*/ 5 w 211"/>
              <a:gd name="T37" fmla="*/ 188 h 212"/>
              <a:gd name="T38" fmla="*/ 8 w 211"/>
              <a:gd name="T39" fmla="*/ 191 h 212"/>
              <a:gd name="T40" fmla="*/ 12 w 211"/>
              <a:gd name="T41" fmla="*/ 193 h 212"/>
              <a:gd name="T42" fmla="*/ 16 w 211"/>
              <a:gd name="T43" fmla="*/ 194 h 212"/>
              <a:gd name="T44" fmla="*/ 21 w 211"/>
              <a:gd name="T45" fmla="*/ 196 h 212"/>
              <a:gd name="T46" fmla="*/ 29 w 211"/>
              <a:gd name="T47" fmla="*/ 197 h 212"/>
              <a:gd name="T48" fmla="*/ 37 w 211"/>
              <a:gd name="T49" fmla="*/ 196 h 212"/>
              <a:gd name="T50" fmla="*/ 46 w 211"/>
              <a:gd name="T51" fmla="*/ 192 h 212"/>
              <a:gd name="T52" fmla="*/ 53 w 211"/>
              <a:gd name="T53" fmla="*/ 189 h 212"/>
              <a:gd name="T54" fmla="*/ 60 w 211"/>
              <a:gd name="T55" fmla="*/ 184 h 212"/>
              <a:gd name="T56" fmla="*/ 67 w 211"/>
              <a:gd name="T57" fmla="*/ 178 h 212"/>
              <a:gd name="T58" fmla="*/ 70 w 211"/>
              <a:gd name="T59" fmla="*/ 173 h 212"/>
              <a:gd name="T60" fmla="*/ 73 w 211"/>
              <a:gd name="T61" fmla="*/ 165 h 212"/>
              <a:gd name="T62" fmla="*/ 91 w 211"/>
              <a:gd name="T63" fmla="*/ 36 h 212"/>
              <a:gd name="T64" fmla="*/ 201 w 211"/>
              <a:gd name="T65" fmla="*/ 53 h 212"/>
              <a:gd name="T66" fmla="*/ 185 w 211"/>
              <a:gd name="T67" fmla="*/ 166 h 212"/>
              <a:gd name="T68" fmla="*/ 181 w 211"/>
              <a:gd name="T69" fmla="*/ 162 h 212"/>
              <a:gd name="T70" fmla="*/ 178 w 211"/>
              <a:gd name="T71" fmla="*/ 160 h 212"/>
              <a:gd name="T72" fmla="*/ 172 w 211"/>
              <a:gd name="T73" fmla="*/ 159 h 212"/>
              <a:gd name="T74" fmla="*/ 166 w 211"/>
              <a:gd name="T75" fmla="*/ 158 h 212"/>
              <a:gd name="T76" fmla="*/ 159 w 211"/>
              <a:gd name="T77" fmla="*/ 158 h 212"/>
              <a:gd name="T78" fmla="*/ 151 w 211"/>
              <a:gd name="T79" fmla="*/ 159 h 212"/>
              <a:gd name="T80" fmla="*/ 143 w 211"/>
              <a:gd name="T81" fmla="*/ 162 h 212"/>
              <a:gd name="T82" fmla="*/ 135 w 211"/>
              <a:gd name="T83" fmla="*/ 166 h 212"/>
              <a:gd name="T84" fmla="*/ 128 w 211"/>
              <a:gd name="T85" fmla="*/ 170 h 212"/>
              <a:gd name="T86" fmla="*/ 122 w 211"/>
              <a:gd name="T87" fmla="*/ 176 h 212"/>
              <a:gd name="T88" fmla="*/ 118 w 211"/>
              <a:gd name="T89" fmla="*/ 182 h 212"/>
              <a:gd name="T90" fmla="*/ 115 w 211"/>
              <a:gd name="T91" fmla="*/ 189 h 212"/>
              <a:gd name="T92" fmla="*/ 115 w 211"/>
              <a:gd name="T93" fmla="*/ 193 h 212"/>
              <a:gd name="T94" fmla="*/ 117 w 211"/>
              <a:gd name="T95" fmla="*/ 198 h 212"/>
              <a:gd name="T96" fmla="*/ 119 w 211"/>
              <a:gd name="T97" fmla="*/ 201 h 212"/>
              <a:gd name="T98" fmla="*/ 121 w 211"/>
              <a:gd name="T99" fmla="*/ 205 h 212"/>
              <a:gd name="T100" fmla="*/ 125 w 211"/>
              <a:gd name="T101" fmla="*/ 207 h 212"/>
              <a:gd name="T102" fmla="*/ 128 w 211"/>
              <a:gd name="T103" fmla="*/ 209 h 212"/>
              <a:gd name="T104" fmla="*/ 132 w 211"/>
              <a:gd name="T105" fmla="*/ 211 h 212"/>
              <a:gd name="T106" fmla="*/ 136 w 211"/>
              <a:gd name="T107" fmla="*/ 212 h 212"/>
              <a:gd name="T108" fmla="*/ 144 w 211"/>
              <a:gd name="T109" fmla="*/ 212 h 212"/>
              <a:gd name="T110" fmla="*/ 153 w 211"/>
              <a:gd name="T111" fmla="*/ 211 h 212"/>
              <a:gd name="T112" fmla="*/ 161 w 211"/>
              <a:gd name="T113" fmla="*/ 209 h 212"/>
              <a:gd name="T114" fmla="*/ 170 w 211"/>
              <a:gd name="T115" fmla="*/ 206 h 212"/>
              <a:gd name="T116" fmla="*/ 176 w 211"/>
              <a:gd name="T117" fmla="*/ 201 h 212"/>
              <a:gd name="T118" fmla="*/ 182 w 211"/>
              <a:gd name="T119" fmla="*/ 196 h 212"/>
              <a:gd name="T120" fmla="*/ 187 w 211"/>
              <a:gd name="T121" fmla="*/ 190 h 212"/>
              <a:gd name="T122" fmla="*/ 189 w 211"/>
              <a:gd name="T123" fmla="*/ 182 h 212"/>
              <a:gd name="T124" fmla="*/ 211 w 211"/>
              <a:gd name="T125" fmla="*/ 1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1" h="212">
                <a:moveTo>
                  <a:pt x="211" y="18"/>
                </a:moveTo>
                <a:lnTo>
                  <a:pt x="90" y="0"/>
                </a:lnTo>
                <a:lnTo>
                  <a:pt x="70" y="148"/>
                </a:lnTo>
                <a:lnTo>
                  <a:pt x="67" y="145"/>
                </a:lnTo>
                <a:lnTo>
                  <a:pt x="62" y="143"/>
                </a:lnTo>
                <a:lnTo>
                  <a:pt x="57" y="142"/>
                </a:lnTo>
                <a:lnTo>
                  <a:pt x="51" y="140"/>
                </a:lnTo>
                <a:lnTo>
                  <a:pt x="44" y="140"/>
                </a:lnTo>
                <a:lnTo>
                  <a:pt x="36" y="142"/>
                </a:lnTo>
                <a:lnTo>
                  <a:pt x="27" y="145"/>
                </a:lnTo>
                <a:lnTo>
                  <a:pt x="20" y="148"/>
                </a:lnTo>
                <a:lnTo>
                  <a:pt x="13" y="153"/>
                </a:lnTo>
                <a:lnTo>
                  <a:pt x="7" y="159"/>
                </a:lnTo>
                <a:lnTo>
                  <a:pt x="2" y="165"/>
                </a:lnTo>
                <a:lnTo>
                  <a:pt x="0" y="171"/>
                </a:lnTo>
                <a:lnTo>
                  <a:pt x="0" y="176"/>
                </a:lnTo>
                <a:lnTo>
                  <a:pt x="1" y="181"/>
                </a:lnTo>
                <a:lnTo>
                  <a:pt x="2" y="184"/>
                </a:lnTo>
                <a:lnTo>
                  <a:pt x="5" y="188"/>
                </a:lnTo>
                <a:lnTo>
                  <a:pt x="8" y="191"/>
                </a:lnTo>
                <a:lnTo>
                  <a:pt x="12" y="193"/>
                </a:lnTo>
                <a:lnTo>
                  <a:pt x="16" y="194"/>
                </a:lnTo>
                <a:lnTo>
                  <a:pt x="21" y="196"/>
                </a:lnTo>
                <a:lnTo>
                  <a:pt x="29" y="197"/>
                </a:lnTo>
                <a:lnTo>
                  <a:pt x="37" y="196"/>
                </a:lnTo>
                <a:lnTo>
                  <a:pt x="46" y="192"/>
                </a:lnTo>
                <a:lnTo>
                  <a:pt x="53" y="189"/>
                </a:lnTo>
                <a:lnTo>
                  <a:pt x="60" y="184"/>
                </a:lnTo>
                <a:lnTo>
                  <a:pt x="67" y="178"/>
                </a:lnTo>
                <a:lnTo>
                  <a:pt x="70" y="173"/>
                </a:lnTo>
                <a:lnTo>
                  <a:pt x="73" y="165"/>
                </a:lnTo>
                <a:lnTo>
                  <a:pt x="91" y="36"/>
                </a:lnTo>
                <a:lnTo>
                  <a:pt x="201" y="53"/>
                </a:lnTo>
                <a:lnTo>
                  <a:pt x="185" y="166"/>
                </a:lnTo>
                <a:lnTo>
                  <a:pt x="181" y="162"/>
                </a:lnTo>
                <a:lnTo>
                  <a:pt x="178" y="160"/>
                </a:lnTo>
                <a:lnTo>
                  <a:pt x="172" y="159"/>
                </a:lnTo>
                <a:lnTo>
                  <a:pt x="166" y="158"/>
                </a:lnTo>
                <a:lnTo>
                  <a:pt x="159" y="158"/>
                </a:lnTo>
                <a:lnTo>
                  <a:pt x="151" y="159"/>
                </a:lnTo>
                <a:lnTo>
                  <a:pt x="143" y="162"/>
                </a:lnTo>
                <a:lnTo>
                  <a:pt x="135" y="166"/>
                </a:lnTo>
                <a:lnTo>
                  <a:pt x="128" y="170"/>
                </a:lnTo>
                <a:lnTo>
                  <a:pt x="122" y="176"/>
                </a:lnTo>
                <a:lnTo>
                  <a:pt x="118" y="182"/>
                </a:lnTo>
                <a:lnTo>
                  <a:pt x="115" y="189"/>
                </a:lnTo>
                <a:lnTo>
                  <a:pt x="115" y="193"/>
                </a:lnTo>
                <a:lnTo>
                  <a:pt x="117" y="198"/>
                </a:lnTo>
                <a:lnTo>
                  <a:pt x="119" y="201"/>
                </a:lnTo>
                <a:lnTo>
                  <a:pt x="121" y="205"/>
                </a:lnTo>
                <a:lnTo>
                  <a:pt x="125" y="207"/>
                </a:lnTo>
                <a:lnTo>
                  <a:pt x="128" y="209"/>
                </a:lnTo>
                <a:lnTo>
                  <a:pt x="132" y="211"/>
                </a:lnTo>
                <a:lnTo>
                  <a:pt x="136" y="212"/>
                </a:lnTo>
                <a:lnTo>
                  <a:pt x="144" y="212"/>
                </a:lnTo>
                <a:lnTo>
                  <a:pt x="153" y="211"/>
                </a:lnTo>
                <a:lnTo>
                  <a:pt x="161" y="209"/>
                </a:lnTo>
                <a:lnTo>
                  <a:pt x="170" y="206"/>
                </a:lnTo>
                <a:lnTo>
                  <a:pt x="176" y="201"/>
                </a:lnTo>
                <a:lnTo>
                  <a:pt x="182" y="196"/>
                </a:lnTo>
                <a:lnTo>
                  <a:pt x="187" y="190"/>
                </a:lnTo>
                <a:lnTo>
                  <a:pt x="189" y="182"/>
                </a:lnTo>
                <a:lnTo>
                  <a:pt x="211" y="18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8607" name="Picture 175" descr="bun thit nuo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669088"/>
            <a:ext cx="250825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48" descr="1024281ymbml25yd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7" y="1732288"/>
            <a:ext cx="3733800" cy="49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48" descr="1024281ymbml25yd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670175"/>
            <a:ext cx="3733800" cy="398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BKBN MI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0" y="5953027"/>
            <a:ext cx="1206631" cy="90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022 0.053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266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77556E-17 L -0.05586 0.0081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39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4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98 -0.05556 L -0.09948 -0.0669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-57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65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04341 -0.091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458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80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50867E-6 L -0.00643 -0.0760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3815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3112 -0.06018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-300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13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05104 -0.0432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217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06132 -0.00208 " pathEditMode="relative" rAng="0" ptsTypes="AA">
                                      <p:cBhvr>
                                        <p:cTn id="141" dur="50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-116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45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08919 0.02546 " pathEditMode="relative" rAng="0" ptsTypes="AA">
                                      <p:cBhvr>
                                        <p:cTn id="157" dur="300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1273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61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1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88843" y="1673724"/>
            <a:ext cx="523999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/>
          <a:p>
            <a:r>
              <a:rPr lang="id-ID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Vận động</a:t>
            </a:r>
            <a:r>
              <a:rPr lang="id-ID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minh họa bài</a:t>
            </a:r>
            <a:r>
              <a:rPr lang="en-US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:</a:t>
            </a:r>
            <a:endParaRPr lang="id-ID" altLang="en-US" sz="5400" b="1" i="1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  <a:p>
            <a:r>
              <a:rPr lang="en-US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bé khỏe bé ngoan</a:t>
            </a:r>
          </a:p>
        </p:txBody>
      </p:sp>
      <p:pic>
        <p:nvPicPr>
          <p:cNvPr id="18582" name="Picture 150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14" y="6236631"/>
            <a:ext cx="533400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3" name="Picture 151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24588"/>
            <a:ext cx="53340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4" name="Picture 152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72201"/>
            <a:ext cx="533400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5" name="Picture 153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88076"/>
            <a:ext cx="53340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6" name="Picture 154" descr="BALER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34" y="3105823"/>
            <a:ext cx="2608429" cy="280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7" name="Picture 155" descr="BALER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32748" y="3074329"/>
            <a:ext cx="2509393" cy="28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88" name="Freeform 156"/>
          <p:cNvSpPr>
            <a:spLocks/>
          </p:cNvSpPr>
          <p:nvPr/>
        </p:nvSpPr>
        <p:spPr bwMode="auto">
          <a:xfrm>
            <a:off x="4024312" y="2760985"/>
            <a:ext cx="333375" cy="381000"/>
          </a:xfrm>
          <a:custGeom>
            <a:avLst/>
            <a:gdLst>
              <a:gd name="T0" fmla="*/ 167 w 316"/>
              <a:gd name="T1" fmla="*/ 335 h 419"/>
              <a:gd name="T2" fmla="*/ 200 w 316"/>
              <a:gd name="T3" fmla="*/ 3 h 419"/>
              <a:gd name="T4" fmla="*/ 252 w 316"/>
              <a:gd name="T5" fmla="*/ 0 h 419"/>
              <a:gd name="T6" fmla="*/ 243 w 316"/>
              <a:gd name="T7" fmla="*/ 62 h 419"/>
              <a:gd name="T8" fmla="*/ 265 w 316"/>
              <a:gd name="T9" fmla="*/ 81 h 419"/>
              <a:gd name="T10" fmla="*/ 286 w 316"/>
              <a:gd name="T11" fmla="*/ 105 h 419"/>
              <a:gd name="T12" fmla="*/ 305 w 316"/>
              <a:gd name="T13" fmla="*/ 134 h 419"/>
              <a:gd name="T14" fmla="*/ 316 w 316"/>
              <a:gd name="T15" fmla="*/ 167 h 419"/>
              <a:gd name="T16" fmla="*/ 316 w 316"/>
              <a:gd name="T17" fmla="*/ 205 h 419"/>
              <a:gd name="T18" fmla="*/ 304 w 316"/>
              <a:gd name="T19" fmla="*/ 245 h 419"/>
              <a:gd name="T20" fmla="*/ 274 w 316"/>
              <a:gd name="T21" fmla="*/ 289 h 419"/>
              <a:gd name="T22" fmla="*/ 223 w 316"/>
              <a:gd name="T23" fmla="*/ 334 h 419"/>
              <a:gd name="T24" fmla="*/ 214 w 316"/>
              <a:gd name="T25" fmla="*/ 326 h 419"/>
              <a:gd name="T26" fmla="*/ 229 w 316"/>
              <a:gd name="T27" fmla="*/ 307 h 419"/>
              <a:gd name="T28" fmla="*/ 246 w 316"/>
              <a:gd name="T29" fmla="*/ 283 h 419"/>
              <a:gd name="T30" fmla="*/ 262 w 316"/>
              <a:gd name="T31" fmla="*/ 256 h 419"/>
              <a:gd name="T32" fmla="*/ 275 w 316"/>
              <a:gd name="T33" fmla="*/ 225 h 419"/>
              <a:gd name="T34" fmla="*/ 281 w 316"/>
              <a:gd name="T35" fmla="*/ 192 h 419"/>
              <a:gd name="T36" fmla="*/ 277 w 316"/>
              <a:gd name="T37" fmla="*/ 159 h 419"/>
              <a:gd name="T38" fmla="*/ 261 w 316"/>
              <a:gd name="T39" fmla="*/ 128 h 419"/>
              <a:gd name="T40" fmla="*/ 230 w 316"/>
              <a:gd name="T41" fmla="*/ 98 h 419"/>
              <a:gd name="T42" fmla="*/ 184 w 316"/>
              <a:gd name="T43" fmla="*/ 345 h 419"/>
              <a:gd name="T44" fmla="*/ 183 w 316"/>
              <a:gd name="T45" fmla="*/ 349 h 419"/>
              <a:gd name="T46" fmla="*/ 178 w 316"/>
              <a:gd name="T47" fmla="*/ 358 h 419"/>
              <a:gd name="T48" fmla="*/ 170 w 316"/>
              <a:gd name="T49" fmla="*/ 372 h 419"/>
              <a:gd name="T50" fmla="*/ 159 w 316"/>
              <a:gd name="T51" fmla="*/ 387 h 419"/>
              <a:gd name="T52" fmla="*/ 142 w 316"/>
              <a:gd name="T53" fmla="*/ 401 h 419"/>
              <a:gd name="T54" fmla="*/ 124 w 316"/>
              <a:gd name="T55" fmla="*/ 412 h 419"/>
              <a:gd name="T56" fmla="*/ 100 w 316"/>
              <a:gd name="T57" fmla="*/ 419 h 419"/>
              <a:gd name="T58" fmla="*/ 72 w 316"/>
              <a:gd name="T59" fmla="*/ 419 h 419"/>
              <a:gd name="T60" fmla="*/ 44 w 316"/>
              <a:gd name="T61" fmla="*/ 412 h 419"/>
              <a:gd name="T62" fmla="*/ 25 w 316"/>
              <a:gd name="T63" fmla="*/ 398 h 419"/>
              <a:gd name="T64" fmla="*/ 11 w 316"/>
              <a:gd name="T65" fmla="*/ 382 h 419"/>
              <a:gd name="T66" fmla="*/ 3 w 316"/>
              <a:gd name="T67" fmla="*/ 364 h 419"/>
              <a:gd name="T68" fmla="*/ 0 w 316"/>
              <a:gd name="T69" fmla="*/ 345 h 419"/>
              <a:gd name="T70" fmla="*/ 1 w 316"/>
              <a:gd name="T71" fmla="*/ 327 h 419"/>
              <a:gd name="T72" fmla="*/ 6 w 316"/>
              <a:gd name="T73" fmla="*/ 312 h 419"/>
              <a:gd name="T74" fmla="*/ 16 w 316"/>
              <a:gd name="T75" fmla="*/ 301 h 419"/>
              <a:gd name="T76" fmla="*/ 29 w 316"/>
              <a:gd name="T77" fmla="*/ 291 h 419"/>
              <a:gd name="T78" fmla="*/ 47 w 316"/>
              <a:gd name="T79" fmla="*/ 283 h 419"/>
              <a:gd name="T80" fmla="*/ 68 w 316"/>
              <a:gd name="T81" fmla="*/ 278 h 419"/>
              <a:gd name="T82" fmla="*/ 91 w 316"/>
              <a:gd name="T83" fmla="*/ 275 h 419"/>
              <a:gd name="T84" fmla="*/ 112 w 316"/>
              <a:gd name="T85" fmla="*/ 279 h 419"/>
              <a:gd name="T86" fmla="*/ 134 w 316"/>
              <a:gd name="T87" fmla="*/ 289 h 419"/>
              <a:gd name="T88" fmla="*/ 153 w 316"/>
              <a:gd name="T89" fmla="*/ 307 h 419"/>
              <a:gd name="T90" fmla="*/ 167 w 316"/>
              <a:gd name="T91" fmla="*/ 335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157"/>
          <p:cNvGrpSpPr>
            <a:grpSpLocks/>
          </p:cNvGrpSpPr>
          <p:nvPr/>
        </p:nvGrpSpPr>
        <p:grpSpPr bwMode="auto">
          <a:xfrm>
            <a:off x="2013559" y="963539"/>
            <a:ext cx="384175" cy="471488"/>
            <a:chOff x="2832" y="663"/>
            <a:chExt cx="310" cy="415"/>
          </a:xfrm>
        </p:grpSpPr>
        <p:sp>
          <p:nvSpPr>
            <p:cNvPr id="18590" name="Freeform 158"/>
            <p:cNvSpPr>
              <a:spLocks/>
            </p:cNvSpPr>
            <p:nvPr/>
          </p:nvSpPr>
          <p:spPr bwMode="auto">
            <a:xfrm>
              <a:off x="2839" y="663"/>
              <a:ext cx="209" cy="111"/>
            </a:xfrm>
            <a:custGeom>
              <a:avLst/>
              <a:gdLst>
                <a:gd name="T0" fmla="*/ 0 w 126"/>
                <a:gd name="T1" fmla="*/ 0 h 68"/>
                <a:gd name="T2" fmla="*/ 4 w 126"/>
                <a:gd name="T3" fmla="*/ 4 h 68"/>
                <a:gd name="T4" fmla="*/ 11 w 126"/>
                <a:gd name="T5" fmla="*/ 9 h 68"/>
                <a:gd name="T6" fmla="*/ 19 w 126"/>
                <a:gd name="T7" fmla="*/ 14 h 68"/>
                <a:gd name="T8" fmla="*/ 28 w 126"/>
                <a:gd name="T9" fmla="*/ 16 h 68"/>
                <a:gd name="T10" fmla="*/ 34 w 126"/>
                <a:gd name="T11" fmla="*/ 16 h 68"/>
                <a:gd name="T12" fmla="*/ 40 w 126"/>
                <a:gd name="T13" fmla="*/ 16 h 68"/>
                <a:gd name="T14" fmla="*/ 46 w 126"/>
                <a:gd name="T15" fmla="*/ 16 h 68"/>
                <a:gd name="T16" fmla="*/ 51 w 126"/>
                <a:gd name="T17" fmla="*/ 17 h 68"/>
                <a:gd name="T18" fmla="*/ 57 w 126"/>
                <a:gd name="T19" fmla="*/ 17 h 68"/>
                <a:gd name="T20" fmla="*/ 62 w 126"/>
                <a:gd name="T21" fmla="*/ 18 h 68"/>
                <a:gd name="T22" fmla="*/ 66 w 126"/>
                <a:gd name="T23" fmla="*/ 19 h 68"/>
                <a:gd name="T24" fmla="*/ 71 w 126"/>
                <a:gd name="T25" fmla="*/ 20 h 68"/>
                <a:gd name="T26" fmla="*/ 77 w 126"/>
                <a:gd name="T27" fmla="*/ 22 h 68"/>
                <a:gd name="T28" fmla="*/ 83 w 126"/>
                <a:gd name="T29" fmla="*/ 24 h 68"/>
                <a:gd name="T30" fmla="*/ 88 w 126"/>
                <a:gd name="T31" fmla="*/ 26 h 68"/>
                <a:gd name="T32" fmla="*/ 94 w 126"/>
                <a:gd name="T33" fmla="*/ 29 h 68"/>
                <a:gd name="T34" fmla="*/ 99 w 126"/>
                <a:gd name="T35" fmla="*/ 32 h 68"/>
                <a:gd name="T36" fmla="*/ 104 w 126"/>
                <a:gd name="T37" fmla="*/ 35 h 68"/>
                <a:gd name="T38" fmla="*/ 108 w 126"/>
                <a:gd name="T39" fmla="*/ 39 h 68"/>
                <a:gd name="T40" fmla="*/ 113 w 126"/>
                <a:gd name="T41" fmla="*/ 43 h 68"/>
                <a:gd name="T42" fmla="*/ 117 w 126"/>
                <a:gd name="T43" fmla="*/ 49 h 68"/>
                <a:gd name="T44" fmla="*/ 121 w 126"/>
                <a:gd name="T45" fmla="*/ 55 h 68"/>
                <a:gd name="T46" fmla="*/ 124 w 126"/>
                <a:gd name="T47" fmla="*/ 62 h 68"/>
                <a:gd name="T48" fmla="*/ 126 w 126"/>
                <a:gd name="T49" fmla="*/ 68 h 68"/>
                <a:gd name="T50" fmla="*/ 122 w 126"/>
                <a:gd name="T51" fmla="*/ 67 h 68"/>
                <a:gd name="T52" fmla="*/ 118 w 126"/>
                <a:gd name="T53" fmla="*/ 63 h 68"/>
                <a:gd name="T54" fmla="*/ 116 w 126"/>
                <a:gd name="T55" fmla="*/ 57 h 68"/>
                <a:gd name="T56" fmla="*/ 113 w 126"/>
                <a:gd name="T57" fmla="*/ 53 h 68"/>
                <a:gd name="T58" fmla="*/ 109 w 126"/>
                <a:gd name="T59" fmla="*/ 49 h 68"/>
                <a:gd name="T60" fmla="*/ 102 w 126"/>
                <a:gd name="T61" fmla="*/ 43 h 68"/>
                <a:gd name="T62" fmla="*/ 94 w 126"/>
                <a:gd name="T63" fmla="*/ 39 h 68"/>
                <a:gd name="T64" fmla="*/ 86 w 126"/>
                <a:gd name="T65" fmla="*/ 35 h 68"/>
                <a:gd name="T66" fmla="*/ 77 w 126"/>
                <a:gd name="T67" fmla="*/ 33 h 68"/>
                <a:gd name="T68" fmla="*/ 71 w 126"/>
                <a:gd name="T69" fmla="*/ 32 h 68"/>
                <a:gd name="T70" fmla="*/ 65 w 126"/>
                <a:gd name="T71" fmla="*/ 32 h 68"/>
                <a:gd name="T72" fmla="*/ 58 w 126"/>
                <a:gd name="T73" fmla="*/ 31 h 68"/>
                <a:gd name="T74" fmla="*/ 53 w 126"/>
                <a:gd name="T75" fmla="*/ 32 h 68"/>
                <a:gd name="T76" fmla="*/ 47 w 126"/>
                <a:gd name="T77" fmla="*/ 32 h 68"/>
                <a:gd name="T78" fmla="*/ 40 w 126"/>
                <a:gd name="T79" fmla="*/ 33 h 68"/>
                <a:gd name="T80" fmla="*/ 34 w 126"/>
                <a:gd name="T81" fmla="*/ 33 h 68"/>
                <a:gd name="T82" fmla="*/ 28 w 126"/>
                <a:gd name="T83" fmla="*/ 34 h 68"/>
                <a:gd name="T84" fmla="*/ 0 w 126"/>
                <a:gd name="T8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6" h="68">
                  <a:moveTo>
                    <a:pt x="0" y="0"/>
                  </a:moveTo>
                  <a:lnTo>
                    <a:pt x="4" y="4"/>
                  </a:lnTo>
                  <a:lnTo>
                    <a:pt x="11" y="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7" y="22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4" y="29"/>
                  </a:lnTo>
                  <a:lnTo>
                    <a:pt x="99" y="32"/>
                  </a:lnTo>
                  <a:lnTo>
                    <a:pt x="104" y="35"/>
                  </a:lnTo>
                  <a:lnTo>
                    <a:pt x="108" y="39"/>
                  </a:lnTo>
                  <a:lnTo>
                    <a:pt x="113" y="43"/>
                  </a:lnTo>
                  <a:lnTo>
                    <a:pt x="117" y="49"/>
                  </a:lnTo>
                  <a:lnTo>
                    <a:pt x="121" y="55"/>
                  </a:lnTo>
                  <a:lnTo>
                    <a:pt x="124" y="62"/>
                  </a:lnTo>
                  <a:lnTo>
                    <a:pt x="126" y="68"/>
                  </a:lnTo>
                  <a:lnTo>
                    <a:pt x="122" y="67"/>
                  </a:lnTo>
                  <a:lnTo>
                    <a:pt x="118" y="63"/>
                  </a:lnTo>
                  <a:lnTo>
                    <a:pt x="116" y="57"/>
                  </a:lnTo>
                  <a:lnTo>
                    <a:pt x="113" y="53"/>
                  </a:lnTo>
                  <a:lnTo>
                    <a:pt x="109" y="49"/>
                  </a:lnTo>
                  <a:lnTo>
                    <a:pt x="102" y="43"/>
                  </a:lnTo>
                  <a:lnTo>
                    <a:pt x="94" y="39"/>
                  </a:lnTo>
                  <a:lnTo>
                    <a:pt x="86" y="35"/>
                  </a:lnTo>
                  <a:lnTo>
                    <a:pt x="77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1"/>
                  </a:lnTo>
                  <a:lnTo>
                    <a:pt x="53" y="32"/>
                  </a:lnTo>
                  <a:lnTo>
                    <a:pt x="47" y="32"/>
                  </a:lnTo>
                  <a:lnTo>
                    <a:pt x="40" y="33"/>
                  </a:lnTo>
                  <a:lnTo>
                    <a:pt x="34" y="33"/>
                  </a:lnTo>
                  <a:lnTo>
                    <a:pt x="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1" name="Freeform 159"/>
            <p:cNvSpPr>
              <a:spLocks/>
            </p:cNvSpPr>
            <p:nvPr/>
          </p:nvSpPr>
          <p:spPr bwMode="auto">
            <a:xfrm>
              <a:off x="2888" y="719"/>
              <a:ext cx="202" cy="111"/>
            </a:xfrm>
            <a:custGeom>
              <a:avLst/>
              <a:gdLst>
                <a:gd name="T0" fmla="*/ 0 w 125"/>
                <a:gd name="T1" fmla="*/ 0 h 67"/>
                <a:gd name="T2" fmla="*/ 4 w 125"/>
                <a:gd name="T3" fmla="*/ 5 h 67"/>
                <a:gd name="T4" fmla="*/ 10 w 125"/>
                <a:gd name="T5" fmla="*/ 8 h 67"/>
                <a:gd name="T6" fmla="*/ 18 w 125"/>
                <a:gd name="T7" fmla="*/ 13 h 67"/>
                <a:gd name="T8" fmla="*/ 27 w 125"/>
                <a:gd name="T9" fmla="*/ 14 h 67"/>
                <a:gd name="T10" fmla="*/ 33 w 125"/>
                <a:gd name="T11" fmla="*/ 14 h 67"/>
                <a:gd name="T12" fmla="*/ 38 w 125"/>
                <a:gd name="T13" fmla="*/ 15 h 67"/>
                <a:gd name="T14" fmla="*/ 44 w 125"/>
                <a:gd name="T15" fmla="*/ 15 h 67"/>
                <a:gd name="T16" fmla="*/ 50 w 125"/>
                <a:gd name="T17" fmla="*/ 16 h 67"/>
                <a:gd name="T18" fmla="*/ 56 w 125"/>
                <a:gd name="T19" fmla="*/ 16 h 67"/>
                <a:gd name="T20" fmla="*/ 60 w 125"/>
                <a:gd name="T21" fmla="*/ 18 h 67"/>
                <a:gd name="T22" fmla="*/ 65 w 125"/>
                <a:gd name="T23" fmla="*/ 19 h 67"/>
                <a:gd name="T24" fmla="*/ 70 w 125"/>
                <a:gd name="T25" fmla="*/ 20 h 67"/>
                <a:gd name="T26" fmla="*/ 75 w 125"/>
                <a:gd name="T27" fmla="*/ 21 h 67"/>
                <a:gd name="T28" fmla="*/ 81 w 125"/>
                <a:gd name="T29" fmla="*/ 23 h 67"/>
                <a:gd name="T30" fmla="*/ 87 w 125"/>
                <a:gd name="T31" fmla="*/ 26 h 67"/>
                <a:gd name="T32" fmla="*/ 93 w 125"/>
                <a:gd name="T33" fmla="*/ 28 h 67"/>
                <a:gd name="T34" fmla="*/ 97 w 125"/>
                <a:gd name="T35" fmla="*/ 31 h 67"/>
                <a:gd name="T36" fmla="*/ 103 w 125"/>
                <a:gd name="T37" fmla="*/ 35 h 67"/>
                <a:gd name="T38" fmla="*/ 106 w 125"/>
                <a:gd name="T39" fmla="*/ 38 h 67"/>
                <a:gd name="T40" fmla="*/ 111 w 125"/>
                <a:gd name="T41" fmla="*/ 43 h 67"/>
                <a:gd name="T42" fmla="*/ 116 w 125"/>
                <a:gd name="T43" fmla="*/ 49 h 67"/>
                <a:gd name="T44" fmla="*/ 119 w 125"/>
                <a:gd name="T45" fmla="*/ 54 h 67"/>
                <a:gd name="T46" fmla="*/ 123 w 125"/>
                <a:gd name="T47" fmla="*/ 61 h 67"/>
                <a:gd name="T48" fmla="*/ 125 w 125"/>
                <a:gd name="T49" fmla="*/ 67 h 67"/>
                <a:gd name="T50" fmla="*/ 120 w 125"/>
                <a:gd name="T51" fmla="*/ 66 h 67"/>
                <a:gd name="T52" fmla="*/ 117 w 125"/>
                <a:gd name="T53" fmla="*/ 62 h 67"/>
                <a:gd name="T54" fmla="*/ 114 w 125"/>
                <a:gd name="T55" fmla="*/ 57 h 67"/>
                <a:gd name="T56" fmla="*/ 111 w 125"/>
                <a:gd name="T57" fmla="*/ 52 h 67"/>
                <a:gd name="T58" fmla="*/ 108 w 125"/>
                <a:gd name="T59" fmla="*/ 49 h 67"/>
                <a:gd name="T60" fmla="*/ 101 w 125"/>
                <a:gd name="T61" fmla="*/ 43 h 67"/>
                <a:gd name="T62" fmla="*/ 93 w 125"/>
                <a:gd name="T63" fmla="*/ 38 h 67"/>
                <a:gd name="T64" fmla="*/ 83 w 125"/>
                <a:gd name="T65" fmla="*/ 35 h 67"/>
                <a:gd name="T66" fmla="*/ 74 w 125"/>
                <a:gd name="T67" fmla="*/ 33 h 67"/>
                <a:gd name="T68" fmla="*/ 68 w 125"/>
                <a:gd name="T69" fmla="*/ 31 h 67"/>
                <a:gd name="T70" fmla="*/ 63 w 125"/>
                <a:gd name="T71" fmla="*/ 31 h 67"/>
                <a:gd name="T72" fmla="*/ 57 w 125"/>
                <a:gd name="T73" fmla="*/ 30 h 67"/>
                <a:gd name="T74" fmla="*/ 51 w 125"/>
                <a:gd name="T75" fmla="*/ 31 h 67"/>
                <a:gd name="T76" fmla="*/ 44 w 125"/>
                <a:gd name="T77" fmla="*/ 31 h 67"/>
                <a:gd name="T78" fmla="*/ 38 w 125"/>
                <a:gd name="T79" fmla="*/ 33 h 67"/>
                <a:gd name="T80" fmla="*/ 32 w 125"/>
                <a:gd name="T81" fmla="*/ 33 h 67"/>
                <a:gd name="T82" fmla="*/ 26 w 125"/>
                <a:gd name="T83" fmla="*/ 34 h 67"/>
                <a:gd name="T84" fmla="*/ 0 w 125"/>
                <a:gd name="T8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5" h="67">
                  <a:moveTo>
                    <a:pt x="0" y="0"/>
                  </a:moveTo>
                  <a:lnTo>
                    <a:pt x="4" y="5"/>
                  </a:lnTo>
                  <a:lnTo>
                    <a:pt x="10" y="8"/>
                  </a:lnTo>
                  <a:lnTo>
                    <a:pt x="18" y="13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0" y="16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65" y="19"/>
                  </a:lnTo>
                  <a:lnTo>
                    <a:pt x="70" y="20"/>
                  </a:lnTo>
                  <a:lnTo>
                    <a:pt x="75" y="21"/>
                  </a:lnTo>
                  <a:lnTo>
                    <a:pt x="81" y="23"/>
                  </a:lnTo>
                  <a:lnTo>
                    <a:pt x="87" y="26"/>
                  </a:lnTo>
                  <a:lnTo>
                    <a:pt x="93" y="28"/>
                  </a:lnTo>
                  <a:lnTo>
                    <a:pt x="97" y="31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11" y="43"/>
                  </a:lnTo>
                  <a:lnTo>
                    <a:pt x="116" y="49"/>
                  </a:lnTo>
                  <a:lnTo>
                    <a:pt x="119" y="54"/>
                  </a:lnTo>
                  <a:lnTo>
                    <a:pt x="123" y="61"/>
                  </a:lnTo>
                  <a:lnTo>
                    <a:pt x="125" y="67"/>
                  </a:lnTo>
                  <a:lnTo>
                    <a:pt x="120" y="66"/>
                  </a:lnTo>
                  <a:lnTo>
                    <a:pt x="117" y="62"/>
                  </a:lnTo>
                  <a:lnTo>
                    <a:pt x="114" y="57"/>
                  </a:lnTo>
                  <a:lnTo>
                    <a:pt x="111" y="52"/>
                  </a:lnTo>
                  <a:lnTo>
                    <a:pt x="108" y="49"/>
                  </a:lnTo>
                  <a:lnTo>
                    <a:pt x="101" y="43"/>
                  </a:lnTo>
                  <a:lnTo>
                    <a:pt x="93" y="38"/>
                  </a:lnTo>
                  <a:lnTo>
                    <a:pt x="83" y="35"/>
                  </a:lnTo>
                  <a:lnTo>
                    <a:pt x="74" y="33"/>
                  </a:lnTo>
                  <a:lnTo>
                    <a:pt x="68" y="31"/>
                  </a:lnTo>
                  <a:lnTo>
                    <a:pt x="63" y="31"/>
                  </a:lnTo>
                  <a:lnTo>
                    <a:pt x="57" y="30"/>
                  </a:lnTo>
                  <a:lnTo>
                    <a:pt x="51" y="31"/>
                  </a:lnTo>
                  <a:lnTo>
                    <a:pt x="44" y="31"/>
                  </a:lnTo>
                  <a:lnTo>
                    <a:pt x="38" y="33"/>
                  </a:lnTo>
                  <a:lnTo>
                    <a:pt x="32" y="33"/>
                  </a:lnTo>
                  <a:lnTo>
                    <a:pt x="2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2" name="Freeform 160"/>
            <p:cNvSpPr>
              <a:spLocks/>
            </p:cNvSpPr>
            <p:nvPr/>
          </p:nvSpPr>
          <p:spPr bwMode="auto">
            <a:xfrm>
              <a:off x="2927" y="774"/>
              <a:ext cx="215" cy="138"/>
            </a:xfrm>
            <a:custGeom>
              <a:avLst/>
              <a:gdLst>
                <a:gd name="T0" fmla="*/ 0 w 131"/>
                <a:gd name="T1" fmla="*/ 0 h 85"/>
                <a:gd name="T2" fmla="*/ 3 w 131"/>
                <a:gd name="T3" fmla="*/ 3 h 85"/>
                <a:gd name="T4" fmla="*/ 7 w 131"/>
                <a:gd name="T5" fmla="*/ 5 h 85"/>
                <a:gd name="T6" fmla="*/ 11 w 131"/>
                <a:gd name="T7" fmla="*/ 8 h 85"/>
                <a:gd name="T8" fmla="*/ 16 w 131"/>
                <a:gd name="T9" fmla="*/ 10 h 85"/>
                <a:gd name="T10" fmla="*/ 20 w 131"/>
                <a:gd name="T11" fmla="*/ 12 h 85"/>
                <a:gd name="T12" fmla="*/ 25 w 131"/>
                <a:gd name="T13" fmla="*/ 13 h 85"/>
                <a:gd name="T14" fmla="*/ 30 w 131"/>
                <a:gd name="T15" fmla="*/ 15 h 85"/>
                <a:gd name="T16" fmla="*/ 34 w 131"/>
                <a:gd name="T17" fmla="*/ 16 h 85"/>
                <a:gd name="T18" fmla="*/ 40 w 131"/>
                <a:gd name="T19" fmla="*/ 16 h 85"/>
                <a:gd name="T20" fmla="*/ 46 w 131"/>
                <a:gd name="T21" fmla="*/ 16 h 85"/>
                <a:gd name="T22" fmla="*/ 53 w 131"/>
                <a:gd name="T23" fmla="*/ 17 h 85"/>
                <a:gd name="T24" fmla="*/ 59 w 131"/>
                <a:gd name="T25" fmla="*/ 17 h 85"/>
                <a:gd name="T26" fmla="*/ 64 w 131"/>
                <a:gd name="T27" fmla="*/ 18 h 85"/>
                <a:gd name="T28" fmla="*/ 70 w 131"/>
                <a:gd name="T29" fmla="*/ 19 h 85"/>
                <a:gd name="T30" fmla="*/ 76 w 131"/>
                <a:gd name="T31" fmla="*/ 19 h 85"/>
                <a:gd name="T32" fmla="*/ 82 w 131"/>
                <a:gd name="T33" fmla="*/ 20 h 85"/>
                <a:gd name="T34" fmla="*/ 92 w 131"/>
                <a:gd name="T35" fmla="*/ 24 h 85"/>
                <a:gd name="T36" fmla="*/ 100 w 131"/>
                <a:gd name="T37" fmla="*/ 27 h 85"/>
                <a:gd name="T38" fmla="*/ 108 w 131"/>
                <a:gd name="T39" fmla="*/ 33 h 85"/>
                <a:gd name="T40" fmla="*/ 115 w 131"/>
                <a:gd name="T41" fmla="*/ 41 h 85"/>
                <a:gd name="T42" fmla="*/ 122 w 131"/>
                <a:gd name="T43" fmla="*/ 51 h 85"/>
                <a:gd name="T44" fmla="*/ 126 w 131"/>
                <a:gd name="T45" fmla="*/ 62 h 85"/>
                <a:gd name="T46" fmla="*/ 130 w 131"/>
                <a:gd name="T47" fmla="*/ 72 h 85"/>
                <a:gd name="T48" fmla="*/ 131 w 131"/>
                <a:gd name="T49" fmla="*/ 83 h 85"/>
                <a:gd name="T50" fmla="*/ 129 w 131"/>
                <a:gd name="T51" fmla="*/ 85 h 85"/>
                <a:gd name="T52" fmla="*/ 126 w 131"/>
                <a:gd name="T53" fmla="*/ 77 h 85"/>
                <a:gd name="T54" fmla="*/ 123 w 131"/>
                <a:gd name="T55" fmla="*/ 66 h 85"/>
                <a:gd name="T56" fmla="*/ 118 w 131"/>
                <a:gd name="T57" fmla="*/ 57 h 85"/>
                <a:gd name="T58" fmla="*/ 114 w 131"/>
                <a:gd name="T59" fmla="*/ 49 h 85"/>
                <a:gd name="T60" fmla="*/ 108 w 131"/>
                <a:gd name="T61" fmla="*/ 42 h 85"/>
                <a:gd name="T62" fmla="*/ 102 w 131"/>
                <a:gd name="T63" fmla="*/ 38 h 85"/>
                <a:gd name="T64" fmla="*/ 95 w 131"/>
                <a:gd name="T65" fmla="*/ 33 h 85"/>
                <a:gd name="T66" fmla="*/ 87 w 131"/>
                <a:gd name="T67" fmla="*/ 31 h 85"/>
                <a:gd name="T68" fmla="*/ 82 w 131"/>
                <a:gd name="T69" fmla="*/ 30 h 85"/>
                <a:gd name="T70" fmla="*/ 75 w 131"/>
                <a:gd name="T71" fmla="*/ 30 h 85"/>
                <a:gd name="T72" fmla="*/ 67 w 131"/>
                <a:gd name="T73" fmla="*/ 30 h 85"/>
                <a:gd name="T74" fmla="*/ 59 w 131"/>
                <a:gd name="T75" fmla="*/ 31 h 85"/>
                <a:gd name="T76" fmla="*/ 50 w 131"/>
                <a:gd name="T77" fmla="*/ 31 h 85"/>
                <a:gd name="T78" fmla="*/ 41 w 131"/>
                <a:gd name="T79" fmla="*/ 32 h 85"/>
                <a:gd name="T80" fmla="*/ 33 w 131"/>
                <a:gd name="T81" fmla="*/ 32 h 85"/>
                <a:gd name="T82" fmla="*/ 26 w 131"/>
                <a:gd name="T83" fmla="*/ 33 h 85"/>
                <a:gd name="T84" fmla="*/ 0 w 131"/>
                <a:gd name="T8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85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1" y="8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5" y="13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3" y="17"/>
                  </a:lnTo>
                  <a:lnTo>
                    <a:pt x="59" y="17"/>
                  </a:lnTo>
                  <a:lnTo>
                    <a:pt x="64" y="18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82" y="20"/>
                  </a:lnTo>
                  <a:lnTo>
                    <a:pt x="92" y="24"/>
                  </a:lnTo>
                  <a:lnTo>
                    <a:pt x="100" y="27"/>
                  </a:lnTo>
                  <a:lnTo>
                    <a:pt x="108" y="33"/>
                  </a:lnTo>
                  <a:lnTo>
                    <a:pt x="115" y="41"/>
                  </a:lnTo>
                  <a:lnTo>
                    <a:pt x="122" y="51"/>
                  </a:lnTo>
                  <a:lnTo>
                    <a:pt x="126" y="62"/>
                  </a:lnTo>
                  <a:lnTo>
                    <a:pt x="130" y="72"/>
                  </a:lnTo>
                  <a:lnTo>
                    <a:pt x="131" y="83"/>
                  </a:lnTo>
                  <a:lnTo>
                    <a:pt x="129" y="85"/>
                  </a:lnTo>
                  <a:lnTo>
                    <a:pt x="126" y="77"/>
                  </a:lnTo>
                  <a:lnTo>
                    <a:pt x="123" y="66"/>
                  </a:lnTo>
                  <a:lnTo>
                    <a:pt x="118" y="57"/>
                  </a:lnTo>
                  <a:lnTo>
                    <a:pt x="114" y="49"/>
                  </a:lnTo>
                  <a:lnTo>
                    <a:pt x="108" y="42"/>
                  </a:lnTo>
                  <a:lnTo>
                    <a:pt x="102" y="38"/>
                  </a:lnTo>
                  <a:lnTo>
                    <a:pt x="95" y="33"/>
                  </a:lnTo>
                  <a:lnTo>
                    <a:pt x="87" y="31"/>
                  </a:lnTo>
                  <a:lnTo>
                    <a:pt x="82" y="30"/>
                  </a:lnTo>
                  <a:lnTo>
                    <a:pt x="75" y="30"/>
                  </a:lnTo>
                  <a:lnTo>
                    <a:pt x="67" y="30"/>
                  </a:lnTo>
                  <a:lnTo>
                    <a:pt x="59" y="31"/>
                  </a:lnTo>
                  <a:lnTo>
                    <a:pt x="50" y="31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3" name="Freeform 161"/>
            <p:cNvSpPr>
              <a:spLocks/>
            </p:cNvSpPr>
            <p:nvPr/>
          </p:nvSpPr>
          <p:spPr bwMode="auto">
            <a:xfrm>
              <a:off x="2832" y="663"/>
              <a:ext cx="261" cy="415"/>
            </a:xfrm>
            <a:custGeom>
              <a:avLst/>
              <a:gdLst>
                <a:gd name="T0" fmla="*/ 85 w 160"/>
                <a:gd name="T1" fmla="*/ 101 h 254"/>
                <a:gd name="T2" fmla="*/ 154 w 160"/>
                <a:gd name="T3" fmla="*/ 186 h 254"/>
                <a:gd name="T4" fmla="*/ 158 w 160"/>
                <a:gd name="T5" fmla="*/ 193 h 254"/>
                <a:gd name="T6" fmla="*/ 160 w 160"/>
                <a:gd name="T7" fmla="*/ 201 h 254"/>
                <a:gd name="T8" fmla="*/ 160 w 160"/>
                <a:gd name="T9" fmla="*/ 209 h 254"/>
                <a:gd name="T10" fmla="*/ 159 w 160"/>
                <a:gd name="T11" fmla="*/ 218 h 254"/>
                <a:gd name="T12" fmla="*/ 157 w 160"/>
                <a:gd name="T13" fmla="*/ 227 h 254"/>
                <a:gd name="T14" fmla="*/ 152 w 160"/>
                <a:gd name="T15" fmla="*/ 235 h 254"/>
                <a:gd name="T16" fmla="*/ 147 w 160"/>
                <a:gd name="T17" fmla="*/ 242 h 254"/>
                <a:gd name="T18" fmla="*/ 141 w 160"/>
                <a:gd name="T19" fmla="*/ 247 h 254"/>
                <a:gd name="T20" fmla="*/ 137 w 160"/>
                <a:gd name="T21" fmla="*/ 251 h 254"/>
                <a:gd name="T22" fmla="*/ 132 w 160"/>
                <a:gd name="T23" fmla="*/ 252 h 254"/>
                <a:gd name="T24" fmla="*/ 128 w 160"/>
                <a:gd name="T25" fmla="*/ 254 h 254"/>
                <a:gd name="T26" fmla="*/ 123 w 160"/>
                <a:gd name="T27" fmla="*/ 254 h 254"/>
                <a:gd name="T28" fmla="*/ 119 w 160"/>
                <a:gd name="T29" fmla="*/ 253 h 254"/>
                <a:gd name="T30" fmla="*/ 115 w 160"/>
                <a:gd name="T31" fmla="*/ 252 h 254"/>
                <a:gd name="T32" fmla="*/ 112 w 160"/>
                <a:gd name="T33" fmla="*/ 250 h 254"/>
                <a:gd name="T34" fmla="*/ 108 w 160"/>
                <a:gd name="T35" fmla="*/ 246 h 254"/>
                <a:gd name="T36" fmla="*/ 105 w 160"/>
                <a:gd name="T37" fmla="*/ 239 h 254"/>
                <a:gd name="T38" fmla="*/ 103 w 160"/>
                <a:gd name="T39" fmla="*/ 232 h 254"/>
                <a:gd name="T40" fmla="*/ 103 w 160"/>
                <a:gd name="T41" fmla="*/ 223 h 254"/>
                <a:gd name="T42" fmla="*/ 104 w 160"/>
                <a:gd name="T43" fmla="*/ 215 h 254"/>
                <a:gd name="T44" fmla="*/ 106 w 160"/>
                <a:gd name="T45" fmla="*/ 207 h 254"/>
                <a:gd name="T46" fmla="*/ 111 w 160"/>
                <a:gd name="T47" fmla="*/ 199 h 254"/>
                <a:gd name="T48" fmla="*/ 115 w 160"/>
                <a:gd name="T49" fmla="*/ 192 h 254"/>
                <a:gd name="T50" fmla="*/ 120 w 160"/>
                <a:gd name="T51" fmla="*/ 186 h 254"/>
                <a:gd name="T52" fmla="*/ 124 w 160"/>
                <a:gd name="T53" fmla="*/ 183 h 254"/>
                <a:gd name="T54" fmla="*/ 130 w 160"/>
                <a:gd name="T55" fmla="*/ 179 h 254"/>
                <a:gd name="T56" fmla="*/ 135 w 160"/>
                <a:gd name="T57" fmla="*/ 178 h 254"/>
                <a:gd name="T58" fmla="*/ 139 w 160"/>
                <a:gd name="T59" fmla="*/ 177 h 254"/>
                <a:gd name="T60" fmla="*/ 0 w 160"/>
                <a:gd name="T61" fmla="*/ 3 h 254"/>
                <a:gd name="T62" fmla="*/ 5 w 160"/>
                <a:gd name="T63" fmla="*/ 0 h 254"/>
                <a:gd name="T64" fmla="*/ 33 w 160"/>
                <a:gd name="T65" fmla="*/ 34 h 254"/>
                <a:gd name="T66" fmla="*/ 59 w 160"/>
                <a:gd name="T67" fmla="*/ 68 h 254"/>
                <a:gd name="T68" fmla="*/ 85 w 160"/>
                <a:gd name="T69" fmla="*/ 10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54">
                  <a:moveTo>
                    <a:pt x="85" y="101"/>
                  </a:moveTo>
                  <a:lnTo>
                    <a:pt x="154" y="186"/>
                  </a:lnTo>
                  <a:lnTo>
                    <a:pt x="158" y="193"/>
                  </a:lnTo>
                  <a:lnTo>
                    <a:pt x="160" y="201"/>
                  </a:lnTo>
                  <a:lnTo>
                    <a:pt x="160" y="209"/>
                  </a:lnTo>
                  <a:lnTo>
                    <a:pt x="159" y="218"/>
                  </a:lnTo>
                  <a:lnTo>
                    <a:pt x="157" y="227"/>
                  </a:lnTo>
                  <a:lnTo>
                    <a:pt x="152" y="235"/>
                  </a:lnTo>
                  <a:lnTo>
                    <a:pt x="147" y="242"/>
                  </a:lnTo>
                  <a:lnTo>
                    <a:pt x="141" y="247"/>
                  </a:lnTo>
                  <a:lnTo>
                    <a:pt x="137" y="251"/>
                  </a:lnTo>
                  <a:lnTo>
                    <a:pt x="132" y="252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19" y="253"/>
                  </a:lnTo>
                  <a:lnTo>
                    <a:pt x="115" y="252"/>
                  </a:lnTo>
                  <a:lnTo>
                    <a:pt x="112" y="250"/>
                  </a:lnTo>
                  <a:lnTo>
                    <a:pt x="108" y="246"/>
                  </a:lnTo>
                  <a:lnTo>
                    <a:pt x="105" y="239"/>
                  </a:lnTo>
                  <a:lnTo>
                    <a:pt x="103" y="232"/>
                  </a:lnTo>
                  <a:lnTo>
                    <a:pt x="103" y="223"/>
                  </a:lnTo>
                  <a:lnTo>
                    <a:pt x="104" y="215"/>
                  </a:lnTo>
                  <a:lnTo>
                    <a:pt x="106" y="207"/>
                  </a:lnTo>
                  <a:lnTo>
                    <a:pt x="111" y="199"/>
                  </a:lnTo>
                  <a:lnTo>
                    <a:pt x="115" y="192"/>
                  </a:lnTo>
                  <a:lnTo>
                    <a:pt x="120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5" y="178"/>
                  </a:lnTo>
                  <a:lnTo>
                    <a:pt x="139" y="177"/>
                  </a:lnTo>
                  <a:lnTo>
                    <a:pt x="0" y="3"/>
                  </a:lnTo>
                  <a:lnTo>
                    <a:pt x="5" y="0"/>
                  </a:lnTo>
                  <a:lnTo>
                    <a:pt x="33" y="34"/>
                  </a:lnTo>
                  <a:lnTo>
                    <a:pt x="59" y="68"/>
                  </a:lnTo>
                  <a:lnTo>
                    <a:pt x="85" y="101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594" name="Freeform 162"/>
          <p:cNvSpPr>
            <a:spLocks/>
          </p:cNvSpPr>
          <p:nvPr/>
        </p:nvSpPr>
        <p:spPr bwMode="auto">
          <a:xfrm>
            <a:off x="8223425" y="926263"/>
            <a:ext cx="307975" cy="473075"/>
          </a:xfrm>
          <a:custGeom>
            <a:avLst/>
            <a:gdLst>
              <a:gd name="T0" fmla="*/ 174 w 174"/>
              <a:gd name="T1" fmla="*/ 15 h 175"/>
              <a:gd name="T2" fmla="*/ 75 w 174"/>
              <a:gd name="T3" fmla="*/ 0 h 175"/>
              <a:gd name="T4" fmla="*/ 57 w 174"/>
              <a:gd name="T5" fmla="*/ 122 h 175"/>
              <a:gd name="T6" fmla="*/ 54 w 174"/>
              <a:gd name="T7" fmla="*/ 120 h 175"/>
              <a:gd name="T8" fmla="*/ 50 w 174"/>
              <a:gd name="T9" fmla="*/ 118 h 175"/>
              <a:gd name="T10" fmla="*/ 47 w 174"/>
              <a:gd name="T11" fmla="*/ 116 h 175"/>
              <a:gd name="T12" fmla="*/ 42 w 174"/>
              <a:gd name="T13" fmla="*/ 115 h 175"/>
              <a:gd name="T14" fmla="*/ 35 w 174"/>
              <a:gd name="T15" fmla="*/ 115 h 175"/>
              <a:gd name="T16" fmla="*/ 30 w 174"/>
              <a:gd name="T17" fmla="*/ 116 h 175"/>
              <a:gd name="T18" fmla="*/ 23 w 174"/>
              <a:gd name="T19" fmla="*/ 119 h 175"/>
              <a:gd name="T20" fmla="*/ 16 w 174"/>
              <a:gd name="T21" fmla="*/ 122 h 175"/>
              <a:gd name="T22" fmla="*/ 10 w 174"/>
              <a:gd name="T23" fmla="*/ 126 h 175"/>
              <a:gd name="T24" fmla="*/ 5 w 174"/>
              <a:gd name="T25" fmla="*/ 130 h 175"/>
              <a:gd name="T26" fmla="*/ 2 w 174"/>
              <a:gd name="T27" fmla="*/ 136 h 175"/>
              <a:gd name="T28" fmla="*/ 0 w 174"/>
              <a:gd name="T29" fmla="*/ 142 h 175"/>
              <a:gd name="T30" fmla="*/ 0 w 174"/>
              <a:gd name="T31" fmla="*/ 145 h 175"/>
              <a:gd name="T32" fmla="*/ 1 w 174"/>
              <a:gd name="T33" fmla="*/ 149 h 175"/>
              <a:gd name="T34" fmla="*/ 2 w 174"/>
              <a:gd name="T35" fmla="*/ 152 h 175"/>
              <a:gd name="T36" fmla="*/ 4 w 174"/>
              <a:gd name="T37" fmla="*/ 154 h 175"/>
              <a:gd name="T38" fmla="*/ 7 w 174"/>
              <a:gd name="T39" fmla="*/ 157 h 175"/>
              <a:gd name="T40" fmla="*/ 10 w 174"/>
              <a:gd name="T41" fmla="*/ 159 h 175"/>
              <a:gd name="T42" fmla="*/ 14 w 174"/>
              <a:gd name="T43" fmla="*/ 160 h 175"/>
              <a:gd name="T44" fmla="*/ 17 w 174"/>
              <a:gd name="T45" fmla="*/ 161 h 175"/>
              <a:gd name="T46" fmla="*/ 24 w 174"/>
              <a:gd name="T47" fmla="*/ 161 h 175"/>
              <a:gd name="T48" fmla="*/ 31 w 174"/>
              <a:gd name="T49" fmla="*/ 160 h 175"/>
              <a:gd name="T50" fmla="*/ 38 w 174"/>
              <a:gd name="T51" fmla="*/ 159 h 175"/>
              <a:gd name="T52" fmla="*/ 45 w 174"/>
              <a:gd name="T53" fmla="*/ 156 h 175"/>
              <a:gd name="T54" fmla="*/ 50 w 174"/>
              <a:gd name="T55" fmla="*/ 152 h 175"/>
              <a:gd name="T56" fmla="*/ 55 w 174"/>
              <a:gd name="T57" fmla="*/ 146 h 175"/>
              <a:gd name="T58" fmla="*/ 58 w 174"/>
              <a:gd name="T59" fmla="*/ 142 h 175"/>
              <a:gd name="T60" fmla="*/ 60 w 174"/>
              <a:gd name="T61" fmla="*/ 135 h 175"/>
              <a:gd name="T62" fmla="*/ 75 w 174"/>
              <a:gd name="T63" fmla="*/ 30 h 175"/>
              <a:gd name="T64" fmla="*/ 164 w 174"/>
              <a:gd name="T65" fmla="*/ 43 h 175"/>
              <a:gd name="T66" fmla="*/ 152 w 174"/>
              <a:gd name="T67" fmla="*/ 136 h 175"/>
              <a:gd name="T68" fmla="*/ 149 w 174"/>
              <a:gd name="T69" fmla="*/ 134 h 175"/>
              <a:gd name="T70" fmla="*/ 146 w 174"/>
              <a:gd name="T71" fmla="*/ 132 h 175"/>
              <a:gd name="T72" fmla="*/ 141 w 174"/>
              <a:gd name="T73" fmla="*/ 131 h 175"/>
              <a:gd name="T74" fmla="*/ 137 w 174"/>
              <a:gd name="T75" fmla="*/ 130 h 175"/>
              <a:gd name="T76" fmla="*/ 131 w 174"/>
              <a:gd name="T77" fmla="*/ 130 h 175"/>
              <a:gd name="T78" fmla="*/ 124 w 174"/>
              <a:gd name="T79" fmla="*/ 131 h 175"/>
              <a:gd name="T80" fmla="*/ 117 w 174"/>
              <a:gd name="T81" fmla="*/ 132 h 175"/>
              <a:gd name="T82" fmla="*/ 111 w 174"/>
              <a:gd name="T83" fmla="*/ 136 h 175"/>
              <a:gd name="T84" fmla="*/ 106 w 174"/>
              <a:gd name="T85" fmla="*/ 139 h 175"/>
              <a:gd name="T86" fmla="*/ 101 w 174"/>
              <a:gd name="T87" fmla="*/ 144 h 175"/>
              <a:gd name="T88" fmla="*/ 98 w 174"/>
              <a:gd name="T89" fmla="*/ 150 h 175"/>
              <a:gd name="T90" fmla="*/ 95 w 174"/>
              <a:gd name="T91" fmla="*/ 156 h 175"/>
              <a:gd name="T92" fmla="*/ 95 w 174"/>
              <a:gd name="T93" fmla="*/ 159 h 175"/>
              <a:gd name="T94" fmla="*/ 95 w 174"/>
              <a:gd name="T95" fmla="*/ 162 h 175"/>
              <a:gd name="T96" fmla="*/ 98 w 174"/>
              <a:gd name="T97" fmla="*/ 166 h 175"/>
              <a:gd name="T98" fmla="*/ 99 w 174"/>
              <a:gd name="T99" fmla="*/ 168 h 175"/>
              <a:gd name="T100" fmla="*/ 101 w 174"/>
              <a:gd name="T101" fmla="*/ 170 h 175"/>
              <a:gd name="T102" fmla="*/ 105 w 174"/>
              <a:gd name="T103" fmla="*/ 173 h 175"/>
              <a:gd name="T104" fmla="*/ 108 w 174"/>
              <a:gd name="T105" fmla="*/ 174 h 175"/>
              <a:gd name="T106" fmla="*/ 113 w 174"/>
              <a:gd name="T107" fmla="*/ 175 h 175"/>
              <a:gd name="T108" fmla="*/ 120 w 174"/>
              <a:gd name="T109" fmla="*/ 175 h 175"/>
              <a:gd name="T110" fmla="*/ 126 w 174"/>
              <a:gd name="T111" fmla="*/ 175 h 175"/>
              <a:gd name="T112" fmla="*/ 132 w 174"/>
              <a:gd name="T113" fmla="*/ 173 h 175"/>
              <a:gd name="T114" fmla="*/ 139 w 174"/>
              <a:gd name="T115" fmla="*/ 169 h 175"/>
              <a:gd name="T116" fmla="*/ 145 w 174"/>
              <a:gd name="T117" fmla="*/ 166 h 175"/>
              <a:gd name="T118" fmla="*/ 149 w 174"/>
              <a:gd name="T119" fmla="*/ 161 h 175"/>
              <a:gd name="T120" fmla="*/ 153 w 174"/>
              <a:gd name="T121" fmla="*/ 156 h 175"/>
              <a:gd name="T122" fmla="*/ 155 w 174"/>
              <a:gd name="T123" fmla="*/ 150 h 175"/>
              <a:gd name="T124" fmla="*/ 174 w 174"/>
              <a:gd name="T125" fmla="*/ 1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4" h="175">
                <a:moveTo>
                  <a:pt x="174" y="15"/>
                </a:moveTo>
                <a:lnTo>
                  <a:pt x="75" y="0"/>
                </a:lnTo>
                <a:lnTo>
                  <a:pt x="57" y="122"/>
                </a:lnTo>
                <a:lnTo>
                  <a:pt x="54" y="120"/>
                </a:lnTo>
                <a:lnTo>
                  <a:pt x="50" y="118"/>
                </a:lnTo>
                <a:lnTo>
                  <a:pt x="47" y="116"/>
                </a:lnTo>
                <a:lnTo>
                  <a:pt x="42" y="115"/>
                </a:lnTo>
                <a:lnTo>
                  <a:pt x="35" y="115"/>
                </a:lnTo>
                <a:lnTo>
                  <a:pt x="30" y="116"/>
                </a:lnTo>
                <a:lnTo>
                  <a:pt x="23" y="119"/>
                </a:lnTo>
                <a:lnTo>
                  <a:pt x="16" y="122"/>
                </a:lnTo>
                <a:lnTo>
                  <a:pt x="10" y="126"/>
                </a:lnTo>
                <a:lnTo>
                  <a:pt x="5" y="130"/>
                </a:lnTo>
                <a:lnTo>
                  <a:pt x="2" y="136"/>
                </a:lnTo>
                <a:lnTo>
                  <a:pt x="0" y="142"/>
                </a:lnTo>
                <a:lnTo>
                  <a:pt x="0" y="145"/>
                </a:lnTo>
                <a:lnTo>
                  <a:pt x="1" y="149"/>
                </a:lnTo>
                <a:lnTo>
                  <a:pt x="2" y="152"/>
                </a:lnTo>
                <a:lnTo>
                  <a:pt x="4" y="154"/>
                </a:lnTo>
                <a:lnTo>
                  <a:pt x="7" y="157"/>
                </a:lnTo>
                <a:lnTo>
                  <a:pt x="10" y="159"/>
                </a:lnTo>
                <a:lnTo>
                  <a:pt x="14" y="160"/>
                </a:lnTo>
                <a:lnTo>
                  <a:pt x="17" y="161"/>
                </a:lnTo>
                <a:lnTo>
                  <a:pt x="24" y="161"/>
                </a:lnTo>
                <a:lnTo>
                  <a:pt x="31" y="160"/>
                </a:lnTo>
                <a:lnTo>
                  <a:pt x="38" y="159"/>
                </a:lnTo>
                <a:lnTo>
                  <a:pt x="45" y="156"/>
                </a:lnTo>
                <a:lnTo>
                  <a:pt x="50" y="152"/>
                </a:lnTo>
                <a:lnTo>
                  <a:pt x="55" y="146"/>
                </a:lnTo>
                <a:lnTo>
                  <a:pt x="58" y="142"/>
                </a:lnTo>
                <a:lnTo>
                  <a:pt x="60" y="135"/>
                </a:lnTo>
                <a:lnTo>
                  <a:pt x="75" y="30"/>
                </a:lnTo>
                <a:lnTo>
                  <a:pt x="164" y="43"/>
                </a:lnTo>
                <a:lnTo>
                  <a:pt x="152" y="136"/>
                </a:lnTo>
                <a:lnTo>
                  <a:pt x="149" y="134"/>
                </a:lnTo>
                <a:lnTo>
                  <a:pt x="146" y="132"/>
                </a:lnTo>
                <a:lnTo>
                  <a:pt x="141" y="131"/>
                </a:lnTo>
                <a:lnTo>
                  <a:pt x="137" y="130"/>
                </a:lnTo>
                <a:lnTo>
                  <a:pt x="131" y="130"/>
                </a:lnTo>
                <a:lnTo>
                  <a:pt x="124" y="131"/>
                </a:lnTo>
                <a:lnTo>
                  <a:pt x="117" y="132"/>
                </a:lnTo>
                <a:lnTo>
                  <a:pt x="111" y="136"/>
                </a:lnTo>
                <a:lnTo>
                  <a:pt x="106" y="139"/>
                </a:lnTo>
                <a:lnTo>
                  <a:pt x="101" y="144"/>
                </a:lnTo>
                <a:lnTo>
                  <a:pt x="98" y="150"/>
                </a:lnTo>
                <a:lnTo>
                  <a:pt x="95" y="156"/>
                </a:lnTo>
                <a:lnTo>
                  <a:pt x="95" y="159"/>
                </a:lnTo>
                <a:lnTo>
                  <a:pt x="95" y="162"/>
                </a:lnTo>
                <a:lnTo>
                  <a:pt x="98" y="166"/>
                </a:lnTo>
                <a:lnTo>
                  <a:pt x="99" y="168"/>
                </a:lnTo>
                <a:lnTo>
                  <a:pt x="101" y="170"/>
                </a:lnTo>
                <a:lnTo>
                  <a:pt x="105" y="173"/>
                </a:lnTo>
                <a:lnTo>
                  <a:pt x="108" y="174"/>
                </a:lnTo>
                <a:lnTo>
                  <a:pt x="113" y="175"/>
                </a:lnTo>
                <a:lnTo>
                  <a:pt x="120" y="175"/>
                </a:lnTo>
                <a:lnTo>
                  <a:pt x="126" y="175"/>
                </a:lnTo>
                <a:lnTo>
                  <a:pt x="132" y="173"/>
                </a:lnTo>
                <a:lnTo>
                  <a:pt x="139" y="169"/>
                </a:lnTo>
                <a:lnTo>
                  <a:pt x="145" y="166"/>
                </a:lnTo>
                <a:lnTo>
                  <a:pt x="149" y="161"/>
                </a:lnTo>
                <a:lnTo>
                  <a:pt x="153" y="156"/>
                </a:lnTo>
                <a:lnTo>
                  <a:pt x="155" y="150"/>
                </a:lnTo>
                <a:lnTo>
                  <a:pt x="174" y="15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95" name="Freeform 163"/>
          <p:cNvSpPr>
            <a:spLocks/>
          </p:cNvSpPr>
          <p:nvPr/>
        </p:nvSpPr>
        <p:spPr bwMode="auto">
          <a:xfrm>
            <a:off x="223876" y="527571"/>
            <a:ext cx="807788" cy="497460"/>
          </a:xfrm>
          <a:custGeom>
            <a:avLst/>
            <a:gdLst>
              <a:gd name="T0" fmla="*/ 137 w 137"/>
              <a:gd name="T1" fmla="*/ 13 h 139"/>
              <a:gd name="T2" fmla="*/ 58 w 137"/>
              <a:gd name="T3" fmla="*/ 0 h 139"/>
              <a:gd name="T4" fmla="*/ 46 w 137"/>
              <a:gd name="T5" fmla="*/ 97 h 139"/>
              <a:gd name="T6" fmla="*/ 43 w 137"/>
              <a:gd name="T7" fmla="*/ 95 h 139"/>
              <a:gd name="T8" fmla="*/ 40 w 137"/>
              <a:gd name="T9" fmla="*/ 94 h 139"/>
              <a:gd name="T10" fmla="*/ 36 w 137"/>
              <a:gd name="T11" fmla="*/ 93 h 139"/>
              <a:gd name="T12" fmla="*/ 33 w 137"/>
              <a:gd name="T13" fmla="*/ 91 h 139"/>
              <a:gd name="T14" fmla="*/ 28 w 137"/>
              <a:gd name="T15" fmla="*/ 91 h 139"/>
              <a:gd name="T16" fmla="*/ 23 w 137"/>
              <a:gd name="T17" fmla="*/ 91 h 139"/>
              <a:gd name="T18" fmla="*/ 18 w 137"/>
              <a:gd name="T19" fmla="*/ 94 h 139"/>
              <a:gd name="T20" fmla="*/ 12 w 137"/>
              <a:gd name="T21" fmla="*/ 96 h 139"/>
              <a:gd name="T22" fmla="*/ 8 w 137"/>
              <a:gd name="T23" fmla="*/ 99 h 139"/>
              <a:gd name="T24" fmla="*/ 4 w 137"/>
              <a:gd name="T25" fmla="*/ 103 h 139"/>
              <a:gd name="T26" fmla="*/ 1 w 137"/>
              <a:gd name="T27" fmla="*/ 108 h 139"/>
              <a:gd name="T28" fmla="*/ 0 w 137"/>
              <a:gd name="T29" fmla="*/ 112 h 139"/>
              <a:gd name="T30" fmla="*/ 0 w 137"/>
              <a:gd name="T31" fmla="*/ 114 h 139"/>
              <a:gd name="T32" fmla="*/ 1 w 137"/>
              <a:gd name="T33" fmla="*/ 117 h 139"/>
              <a:gd name="T34" fmla="*/ 2 w 137"/>
              <a:gd name="T35" fmla="*/ 120 h 139"/>
              <a:gd name="T36" fmla="*/ 3 w 137"/>
              <a:gd name="T37" fmla="*/ 122 h 139"/>
              <a:gd name="T38" fmla="*/ 5 w 137"/>
              <a:gd name="T39" fmla="*/ 124 h 139"/>
              <a:gd name="T40" fmla="*/ 8 w 137"/>
              <a:gd name="T41" fmla="*/ 126 h 139"/>
              <a:gd name="T42" fmla="*/ 10 w 137"/>
              <a:gd name="T43" fmla="*/ 127 h 139"/>
              <a:gd name="T44" fmla="*/ 13 w 137"/>
              <a:gd name="T45" fmla="*/ 127 h 139"/>
              <a:gd name="T46" fmla="*/ 19 w 137"/>
              <a:gd name="T47" fmla="*/ 127 h 139"/>
              <a:gd name="T48" fmla="*/ 24 w 137"/>
              <a:gd name="T49" fmla="*/ 127 h 139"/>
              <a:gd name="T50" fmla="*/ 29 w 137"/>
              <a:gd name="T51" fmla="*/ 125 h 139"/>
              <a:gd name="T52" fmla="*/ 34 w 137"/>
              <a:gd name="T53" fmla="*/ 122 h 139"/>
              <a:gd name="T54" fmla="*/ 39 w 137"/>
              <a:gd name="T55" fmla="*/ 119 h 139"/>
              <a:gd name="T56" fmla="*/ 42 w 137"/>
              <a:gd name="T57" fmla="*/ 116 h 139"/>
              <a:gd name="T58" fmla="*/ 46 w 137"/>
              <a:gd name="T59" fmla="*/ 112 h 139"/>
              <a:gd name="T60" fmla="*/ 47 w 137"/>
              <a:gd name="T61" fmla="*/ 108 h 139"/>
              <a:gd name="T62" fmla="*/ 58 w 137"/>
              <a:gd name="T63" fmla="*/ 25 h 139"/>
              <a:gd name="T64" fmla="*/ 129 w 137"/>
              <a:gd name="T65" fmla="*/ 35 h 139"/>
              <a:gd name="T66" fmla="*/ 119 w 137"/>
              <a:gd name="T67" fmla="*/ 108 h 139"/>
              <a:gd name="T68" fmla="*/ 117 w 137"/>
              <a:gd name="T69" fmla="*/ 106 h 139"/>
              <a:gd name="T70" fmla="*/ 115 w 137"/>
              <a:gd name="T71" fmla="*/ 105 h 139"/>
              <a:gd name="T72" fmla="*/ 111 w 137"/>
              <a:gd name="T73" fmla="*/ 104 h 139"/>
              <a:gd name="T74" fmla="*/ 107 w 137"/>
              <a:gd name="T75" fmla="*/ 103 h 139"/>
              <a:gd name="T76" fmla="*/ 102 w 137"/>
              <a:gd name="T77" fmla="*/ 103 h 139"/>
              <a:gd name="T78" fmla="*/ 97 w 137"/>
              <a:gd name="T79" fmla="*/ 103 h 139"/>
              <a:gd name="T80" fmla="*/ 92 w 137"/>
              <a:gd name="T81" fmla="*/ 105 h 139"/>
              <a:gd name="T82" fmla="*/ 87 w 137"/>
              <a:gd name="T83" fmla="*/ 108 h 139"/>
              <a:gd name="T84" fmla="*/ 82 w 137"/>
              <a:gd name="T85" fmla="*/ 111 h 139"/>
              <a:gd name="T86" fmla="*/ 79 w 137"/>
              <a:gd name="T87" fmla="*/ 114 h 139"/>
              <a:gd name="T88" fmla="*/ 76 w 137"/>
              <a:gd name="T89" fmla="*/ 118 h 139"/>
              <a:gd name="T90" fmla="*/ 74 w 137"/>
              <a:gd name="T91" fmla="*/ 122 h 139"/>
              <a:gd name="T92" fmla="*/ 74 w 137"/>
              <a:gd name="T93" fmla="*/ 126 h 139"/>
              <a:gd name="T94" fmla="*/ 76 w 137"/>
              <a:gd name="T95" fmla="*/ 128 h 139"/>
              <a:gd name="T96" fmla="*/ 77 w 137"/>
              <a:gd name="T97" fmla="*/ 131 h 139"/>
              <a:gd name="T98" fmla="*/ 78 w 137"/>
              <a:gd name="T99" fmla="*/ 133 h 139"/>
              <a:gd name="T100" fmla="*/ 80 w 137"/>
              <a:gd name="T101" fmla="*/ 135 h 139"/>
              <a:gd name="T102" fmla="*/ 82 w 137"/>
              <a:gd name="T103" fmla="*/ 136 h 139"/>
              <a:gd name="T104" fmla="*/ 85 w 137"/>
              <a:gd name="T105" fmla="*/ 137 h 139"/>
              <a:gd name="T106" fmla="*/ 88 w 137"/>
              <a:gd name="T107" fmla="*/ 139 h 139"/>
              <a:gd name="T108" fmla="*/ 94 w 137"/>
              <a:gd name="T109" fmla="*/ 139 h 139"/>
              <a:gd name="T110" fmla="*/ 99 w 137"/>
              <a:gd name="T111" fmla="*/ 137 h 139"/>
              <a:gd name="T112" fmla="*/ 104 w 137"/>
              <a:gd name="T113" fmla="*/ 136 h 139"/>
              <a:gd name="T114" fmla="*/ 109 w 137"/>
              <a:gd name="T115" fmla="*/ 134 h 139"/>
              <a:gd name="T116" fmla="*/ 114 w 137"/>
              <a:gd name="T117" fmla="*/ 131 h 139"/>
              <a:gd name="T118" fmla="*/ 117 w 137"/>
              <a:gd name="T119" fmla="*/ 127 h 139"/>
              <a:gd name="T120" fmla="*/ 120 w 137"/>
              <a:gd name="T121" fmla="*/ 122 h 139"/>
              <a:gd name="T122" fmla="*/ 122 w 137"/>
              <a:gd name="T123" fmla="*/ 118 h 139"/>
              <a:gd name="T124" fmla="*/ 137 w 137"/>
              <a:gd name="T125" fmla="*/ 1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96" name="Freeform 164"/>
          <p:cNvSpPr>
            <a:spLocks/>
          </p:cNvSpPr>
          <p:nvPr/>
        </p:nvSpPr>
        <p:spPr bwMode="auto">
          <a:xfrm>
            <a:off x="6172201" y="2514600"/>
            <a:ext cx="360363" cy="388938"/>
          </a:xfrm>
          <a:custGeom>
            <a:avLst/>
            <a:gdLst>
              <a:gd name="T0" fmla="*/ 137 w 137"/>
              <a:gd name="T1" fmla="*/ 13 h 139"/>
              <a:gd name="T2" fmla="*/ 58 w 137"/>
              <a:gd name="T3" fmla="*/ 0 h 139"/>
              <a:gd name="T4" fmla="*/ 46 w 137"/>
              <a:gd name="T5" fmla="*/ 97 h 139"/>
              <a:gd name="T6" fmla="*/ 43 w 137"/>
              <a:gd name="T7" fmla="*/ 95 h 139"/>
              <a:gd name="T8" fmla="*/ 40 w 137"/>
              <a:gd name="T9" fmla="*/ 94 h 139"/>
              <a:gd name="T10" fmla="*/ 36 w 137"/>
              <a:gd name="T11" fmla="*/ 93 h 139"/>
              <a:gd name="T12" fmla="*/ 33 w 137"/>
              <a:gd name="T13" fmla="*/ 91 h 139"/>
              <a:gd name="T14" fmla="*/ 28 w 137"/>
              <a:gd name="T15" fmla="*/ 91 h 139"/>
              <a:gd name="T16" fmla="*/ 23 w 137"/>
              <a:gd name="T17" fmla="*/ 91 h 139"/>
              <a:gd name="T18" fmla="*/ 18 w 137"/>
              <a:gd name="T19" fmla="*/ 94 h 139"/>
              <a:gd name="T20" fmla="*/ 12 w 137"/>
              <a:gd name="T21" fmla="*/ 96 h 139"/>
              <a:gd name="T22" fmla="*/ 8 w 137"/>
              <a:gd name="T23" fmla="*/ 99 h 139"/>
              <a:gd name="T24" fmla="*/ 4 w 137"/>
              <a:gd name="T25" fmla="*/ 103 h 139"/>
              <a:gd name="T26" fmla="*/ 1 w 137"/>
              <a:gd name="T27" fmla="*/ 108 h 139"/>
              <a:gd name="T28" fmla="*/ 0 w 137"/>
              <a:gd name="T29" fmla="*/ 112 h 139"/>
              <a:gd name="T30" fmla="*/ 0 w 137"/>
              <a:gd name="T31" fmla="*/ 114 h 139"/>
              <a:gd name="T32" fmla="*/ 1 w 137"/>
              <a:gd name="T33" fmla="*/ 117 h 139"/>
              <a:gd name="T34" fmla="*/ 2 w 137"/>
              <a:gd name="T35" fmla="*/ 120 h 139"/>
              <a:gd name="T36" fmla="*/ 3 w 137"/>
              <a:gd name="T37" fmla="*/ 122 h 139"/>
              <a:gd name="T38" fmla="*/ 5 w 137"/>
              <a:gd name="T39" fmla="*/ 124 h 139"/>
              <a:gd name="T40" fmla="*/ 8 w 137"/>
              <a:gd name="T41" fmla="*/ 126 h 139"/>
              <a:gd name="T42" fmla="*/ 10 w 137"/>
              <a:gd name="T43" fmla="*/ 127 h 139"/>
              <a:gd name="T44" fmla="*/ 13 w 137"/>
              <a:gd name="T45" fmla="*/ 127 h 139"/>
              <a:gd name="T46" fmla="*/ 19 w 137"/>
              <a:gd name="T47" fmla="*/ 127 h 139"/>
              <a:gd name="T48" fmla="*/ 24 w 137"/>
              <a:gd name="T49" fmla="*/ 127 h 139"/>
              <a:gd name="T50" fmla="*/ 29 w 137"/>
              <a:gd name="T51" fmla="*/ 125 h 139"/>
              <a:gd name="T52" fmla="*/ 34 w 137"/>
              <a:gd name="T53" fmla="*/ 122 h 139"/>
              <a:gd name="T54" fmla="*/ 39 w 137"/>
              <a:gd name="T55" fmla="*/ 119 h 139"/>
              <a:gd name="T56" fmla="*/ 42 w 137"/>
              <a:gd name="T57" fmla="*/ 116 h 139"/>
              <a:gd name="T58" fmla="*/ 46 w 137"/>
              <a:gd name="T59" fmla="*/ 112 h 139"/>
              <a:gd name="T60" fmla="*/ 47 w 137"/>
              <a:gd name="T61" fmla="*/ 108 h 139"/>
              <a:gd name="T62" fmla="*/ 58 w 137"/>
              <a:gd name="T63" fmla="*/ 25 h 139"/>
              <a:gd name="T64" fmla="*/ 129 w 137"/>
              <a:gd name="T65" fmla="*/ 35 h 139"/>
              <a:gd name="T66" fmla="*/ 119 w 137"/>
              <a:gd name="T67" fmla="*/ 108 h 139"/>
              <a:gd name="T68" fmla="*/ 117 w 137"/>
              <a:gd name="T69" fmla="*/ 106 h 139"/>
              <a:gd name="T70" fmla="*/ 115 w 137"/>
              <a:gd name="T71" fmla="*/ 105 h 139"/>
              <a:gd name="T72" fmla="*/ 111 w 137"/>
              <a:gd name="T73" fmla="*/ 104 h 139"/>
              <a:gd name="T74" fmla="*/ 107 w 137"/>
              <a:gd name="T75" fmla="*/ 103 h 139"/>
              <a:gd name="T76" fmla="*/ 102 w 137"/>
              <a:gd name="T77" fmla="*/ 103 h 139"/>
              <a:gd name="T78" fmla="*/ 97 w 137"/>
              <a:gd name="T79" fmla="*/ 103 h 139"/>
              <a:gd name="T80" fmla="*/ 92 w 137"/>
              <a:gd name="T81" fmla="*/ 105 h 139"/>
              <a:gd name="T82" fmla="*/ 87 w 137"/>
              <a:gd name="T83" fmla="*/ 108 h 139"/>
              <a:gd name="T84" fmla="*/ 82 w 137"/>
              <a:gd name="T85" fmla="*/ 111 h 139"/>
              <a:gd name="T86" fmla="*/ 79 w 137"/>
              <a:gd name="T87" fmla="*/ 114 h 139"/>
              <a:gd name="T88" fmla="*/ 76 w 137"/>
              <a:gd name="T89" fmla="*/ 118 h 139"/>
              <a:gd name="T90" fmla="*/ 74 w 137"/>
              <a:gd name="T91" fmla="*/ 122 h 139"/>
              <a:gd name="T92" fmla="*/ 74 w 137"/>
              <a:gd name="T93" fmla="*/ 126 h 139"/>
              <a:gd name="T94" fmla="*/ 76 w 137"/>
              <a:gd name="T95" fmla="*/ 128 h 139"/>
              <a:gd name="T96" fmla="*/ 77 w 137"/>
              <a:gd name="T97" fmla="*/ 131 h 139"/>
              <a:gd name="T98" fmla="*/ 78 w 137"/>
              <a:gd name="T99" fmla="*/ 133 h 139"/>
              <a:gd name="T100" fmla="*/ 80 w 137"/>
              <a:gd name="T101" fmla="*/ 135 h 139"/>
              <a:gd name="T102" fmla="*/ 82 w 137"/>
              <a:gd name="T103" fmla="*/ 136 h 139"/>
              <a:gd name="T104" fmla="*/ 85 w 137"/>
              <a:gd name="T105" fmla="*/ 137 h 139"/>
              <a:gd name="T106" fmla="*/ 88 w 137"/>
              <a:gd name="T107" fmla="*/ 139 h 139"/>
              <a:gd name="T108" fmla="*/ 94 w 137"/>
              <a:gd name="T109" fmla="*/ 139 h 139"/>
              <a:gd name="T110" fmla="*/ 99 w 137"/>
              <a:gd name="T111" fmla="*/ 137 h 139"/>
              <a:gd name="T112" fmla="*/ 104 w 137"/>
              <a:gd name="T113" fmla="*/ 136 h 139"/>
              <a:gd name="T114" fmla="*/ 109 w 137"/>
              <a:gd name="T115" fmla="*/ 134 h 139"/>
              <a:gd name="T116" fmla="*/ 114 w 137"/>
              <a:gd name="T117" fmla="*/ 131 h 139"/>
              <a:gd name="T118" fmla="*/ 117 w 137"/>
              <a:gd name="T119" fmla="*/ 127 h 139"/>
              <a:gd name="T120" fmla="*/ 120 w 137"/>
              <a:gd name="T121" fmla="*/ 122 h 139"/>
              <a:gd name="T122" fmla="*/ 122 w 137"/>
              <a:gd name="T123" fmla="*/ 118 h 139"/>
              <a:gd name="T124" fmla="*/ 137 w 137"/>
              <a:gd name="T125" fmla="*/ 1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 165"/>
          <p:cNvGrpSpPr>
            <a:grpSpLocks/>
          </p:cNvGrpSpPr>
          <p:nvPr/>
        </p:nvGrpSpPr>
        <p:grpSpPr bwMode="auto">
          <a:xfrm>
            <a:off x="8289321" y="3520134"/>
            <a:ext cx="249238" cy="622300"/>
            <a:chOff x="3890" y="144"/>
            <a:chExt cx="232" cy="441"/>
          </a:xfrm>
        </p:grpSpPr>
        <p:sp>
          <p:nvSpPr>
            <p:cNvPr id="18598" name="Freeform 166"/>
            <p:cNvSpPr>
              <a:spLocks/>
            </p:cNvSpPr>
            <p:nvPr/>
          </p:nvSpPr>
          <p:spPr bwMode="auto">
            <a:xfrm>
              <a:off x="3897" y="144"/>
              <a:ext cx="166" cy="157"/>
            </a:xfrm>
            <a:custGeom>
              <a:avLst/>
              <a:gdLst>
                <a:gd name="T0" fmla="*/ 0 w 101"/>
                <a:gd name="T1" fmla="*/ 0 h 96"/>
                <a:gd name="T2" fmla="*/ 4 w 101"/>
                <a:gd name="T3" fmla="*/ 6 h 96"/>
                <a:gd name="T4" fmla="*/ 8 w 101"/>
                <a:gd name="T5" fmla="*/ 13 h 96"/>
                <a:gd name="T6" fmla="*/ 15 w 101"/>
                <a:gd name="T7" fmla="*/ 18 h 96"/>
                <a:gd name="T8" fmla="*/ 23 w 101"/>
                <a:gd name="T9" fmla="*/ 22 h 96"/>
                <a:gd name="T10" fmla="*/ 29 w 101"/>
                <a:gd name="T11" fmla="*/ 24 h 96"/>
                <a:gd name="T12" fmla="*/ 35 w 101"/>
                <a:gd name="T13" fmla="*/ 25 h 96"/>
                <a:gd name="T14" fmla="*/ 39 w 101"/>
                <a:gd name="T15" fmla="*/ 28 h 96"/>
                <a:gd name="T16" fmla="*/ 45 w 101"/>
                <a:gd name="T17" fmla="*/ 29 h 96"/>
                <a:gd name="T18" fmla="*/ 50 w 101"/>
                <a:gd name="T19" fmla="*/ 31 h 96"/>
                <a:gd name="T20" fmla="*/ 54 w 101"/>
                <a:gd name="T21" fmla="*/ 33 h 96"/>
                <a:gd name="T22" fmla="*/ 58 w 101"/>
                <a:gd name="T23" fmla="*/ 35 h 96"/>
                <a:gd name="T24" fmla="*/ 62 w 101"/>
                <a:gd name="T25" fmla="*/ 37 h 96"/>
                <a:gd name="T26" fmla="*/ 73 w 101"/>
                <a:gd name="T27" fmla="*/ 44 h 96"/>
                <a:gd name="T28" fmla="*/ 82 w 101"/>
                <a:gd name="T29" fmla="*/ 51 h 96"/>
                <a:gd name="T30" fmla="*/ 89 w 101"/>
                <a:gd name="T31" fmla="*/ 60 h 96"/>
                <a:gd name="T32" fmla="*/ 95 w 101"/>
                <a:gd name="T33" fmla="*/ 69 h 96"/>
                <a:gd name="T34" fmla="*/ 97 w 101"/>
                <a:gd name="T35" fmla="*/ 76 h 96"/>
                <a:gd name="T36" fmla="*/ 99 w 101"/>
                <a:gd name="T37" fmla="*/ 83 h 96"/>
                <a:gd name="T38" fmla="*/ 100 w 101"/>
                <a:gd name="T39" fmla="*/ 90 h 96"/>
                <a:gd name="T40" fmla="*/ 101 w 101"/>
                <a:gd name="T41" fmla="*/ 96 h 96"/>
                <a:gd name="T42" fmla="*/ 98 w 101"/>
                <a:gd name="T43" fmla="*/ 93 h 96"/>
                <a:gd name="T44" fmla="*/ 96 w 101"/>
                <a:gd name="T45" fmla="*/ 89 h 96"/>
                <a:gd name="T46" fmla="*/ 95 w 101"/>
                <a:gd name="T47" fmla="*/ 84 h 96"/>
                <a:gd name="T48" fmla="*/ 92 w 101"/>
                <a:gd name="T49" fmla="*/ 79 h 96"/>
                <a:gd name="T50" fmla="*/ 90 w 101"/>
                <a:gd name="T51" fmla="*/ 75 h 96"/>
                <a:gd name="T52" fmla="*/ 85 w 101"/>
                <a:gd name="T53" fmla="*/ 67 h 96"/>
                <a:gd name="T54" fmla="*/ 78 w 101"/>
                <a:gd name="T55" fmla="*/ 61 h 96"/>
                <a:gd name="T56" fmla="*/ 71 w 101"/>
                <a:gd name="T57" fmla="*/ 55 h 96"/>
                <a:gd name="T58" fmla="*/ 63 w 101"/>
                <a:gd name="T59" fmla="*/ 51 h 96"/>
                <a:gd name="T60" fmla="*/ 59 w 101"/>
                <a:gd name="T61" fmla="*/ 48 h 96"/>
                <a:gd name="T62" fmla="*/ 53 w 101"/>
                <a:gd name="T63" fmla="*/ 46 h 96"/>
                <a:gd name="T64" fmla="*/ 47 w 101"/>
                <a:gd name="T65" fmla="*/ 45 h 96"/>
                <a:gd name="T66" fmla="*/ 42 w 101"/>
                <a:gd name="T67" fmla="*/ 44 h 96"/>
                <a:gd name="T68" fmla="*/ 36 w 101"/>
                <a:gd name="T69" fmla="*/ 43 h 96"/>
                <a:gd name="T70" fmla="*/ 30 w 101"/>
                <a:gd name="T71" fmla="*/ 41 h 96"/>
                <a:gd name="T72" fmla="*/ 23 w 101"/>
                <a:gd name="T73" fmla="*/ 40 h 96"/>
                <a:gd name="T74" fmla="*/ 17 w 101"/>
                <a:gd name="T75" fmla="*/ 40 h 96"/>
                <a:gd name="T76" fmla="*/ 0 w 101"/>
                <a:gd name="T7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96">
                  <a:moveTo>
                    <a:pt x="0" y="0"/>
                  </a:moveTo>
                  <a:lnTo>
                    <a:pt x="4" y="6"/>
                  </a:lnTo>
                  <a:lnTo>
                    <a:pt x="8" y="13"/>
                  </a:lnTo>
                  <a:lnTo>
                    <a:pt x="15" y="18"/>
                  </a:lnTo>
                  <a:lnTo>
                    <a:pt x="23" y="22"/>
                  </a:lnTo>
                  <a:lnTo>
                    <a:pt x="29" y="24"/>
                  </a:lnTo>
                  <a:lnTo>
                    <a:pt x="35" y="25"/>
                  </a:lnTo>
                  <a:lnTo>
                    <a:pt x="39" y="28"/>
                  </a:lnTo>
                  <a:lnTo>
                    <a:pt x="45" y="29"/>
                  </a:lnTo>
                  <a:lnTo>
                    <a:pt x="50" y="31"/>
                  </a:lnTo>
                  <a:lnTo>
                    <a:pt x="54" y="33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73" y="44"/>
                  </a:lnTo>
                  <a:lnTo>
                    <a:pt x="82" y="51"/>
                  </a:lnTo>
                  <a:lnTo>
                    <a:pt x="89" y="60"/>
                  </a:lnTo>
                  <a:lnTo>
                    <a:pt x="95" y="69"/>
                  </a:lnTo>
                  <a:lnTo>
                    <a:pt x="97" y="76"/>
                  </a:lnTo>
                  <a:lnTo>
                    <a:pt x="99" y="83"/>
                  </a:lnTo>
                  <a:lnTo>
                    <a:pt x="100" y="90"/>
                  </a:lnTo>
                  <a:lnTo>
                    <a:pt x="101" y="96"/>
                  </a:lnTo>
                  <a:lnTo>
                    <a:pt x="98" y="93"/>
                  </a:lnTo>
                  <a:lnTo>
                    <a:pt x="96" y="89"/>
                  </a:lnTo>
                  <a:lnTo>
                    <a:pt x="95" y="84"/>
                  </a:lnTo>
                  <a:lnTo>
                    <a:pt x="92" y="79"/>
                  </a:lnTo>
                  <a:lnTo>
                    <a:pt x="90" y="75"/>
                  </a:lnTo>
                  <a:lnTo>
                    <a:pt x="85" y="67"/>
                  </a:lnTo>
                  <a:lnTo>
                    <a:pt x="78" y="61"/>
                  </a:lnTo>
                  <a:lnTo>
                    <a:pt x="71" y="55"/>
                  </a:lnTo>
                  <a:lnTo>
                    <a:pt x="63" y="51"/>
                  </a:lnTo>
                  <a:lnTo>
                    <a:pt x="59" y="48"/>
                  </a:lnTo>
                  <a:lnTo>
                    <a:pt x="53" y="46"/>
                  </a:lnTo>
                  <a:lnTo>
                    <a:pt x="47" y="45"/>
                  </a:lnTo>
                  <a:lnTo>
                    <a:pt x="42" y="44"/>
                  </a:lnTo>
                  <a:lnTo>
                    <a:pt x="36" y="43"/>
                  </a:lnTo>
                  <a:lnTo>
                    <a:pt x="30" y="41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9" name="Freeform 167"/>
            <p:cNvSpPr>
              <a:spLocks/>
            </p:cNvSpPr>
            <p:nvPr/>
          </p:nvSpPr>
          <p:spPr bwMode="auto">
            <a:xfrm>
              <a:off x="3926" y="209"/>
              <a:ext cx="163" cy="154"/>
            </a:xfrm>
            <a:custGeom>
              <a:avLst/>
              <a:gdLst>
                <a:gd name="T0" fmla="*/ 0 w 102"/>
                <a:gd name="T1" fmla="*/ 0 h 94"/>
                <a:gd name="T2" fmla="*/ 4 w 102"/>
                <a:gd name="T3" fmla="*/ 5 h 94"/>
                <a:gd name="T4" fmla="*/ 8 w 102"/>
                <a:gd name="T5" fmla="*/ 10 h 94"/>
                <a:gd name="T6" fmla="*/ 14 w 102"/>
                <a:gd name="T7" fmla="*/ 15 h 94"/>
                <a:gd name="T8" fmla="*/ 23 w 102"/>
                <a:gd name="T9" fmla="*/ 20 h 94"/>
                <a:gd name="T10" fmla="*/ 28 w 102"/>
                <a:gd name="T11" fmla="*/ 22 h 94"/>
                <a:gd name="T12" fmla="*/ 34 w 102"/>
                <a:gd name="T13" fmla="*/ 23 h 94"/>
                <a:gd name="T14" fmla="*/ 38 w 102"/>
                <a:gd name="T15" fmla="*/ 26 h 94"/>
                <a:gd name="T16" fmla="*/ 44 w 102"/>
                <a:gd name="T17" fmla="*/ 27 h 94"/>
                <a:gd name="T18" fmla="*/ 49 w 102"/>
                <a:gd name="T19" fmla="*/ 29 h 94"/>
                <a:gd name="T20" fmla="*/ 53 w 102"/>
                <a:gd name="T21" fmla="*/ 30 h 94"/>
                <a:gd name="T22" fmla="*/ 57 w 102"/>
                <a:gd name="T23" fmla="*/ 33 h 94"/>
                <a:gd name="T24" fmla="*/ 61 w 102"/>
                <a:gd name="T25" fmla="*/ 35 h 94"/>
                <a:gd name="T26" fmla="*/ 72 w 102"/>
                <a:gd name="T27" fmla="*/ 41 h 94"/>
                <a:gd name="T28" fmla="*/ 81 w 102"/>
                <a:gd name="T29" fmla="*/ 49 h 94"/>
                <a:gd name="T30" fmla="*/ 89 w 102"/>
                <a:gd name="T31" fmla="*/ 57 h 94"/>
                <a:gd name="T32" fmla="*/ 95 w 102"/>
                <a:gd name="T33" fmla="*/ 67 h 94"/>
                <a:gd name="T34" fmla="*/ 97 w 102"/>
                <a:gd name="T35" fmla="*/ 73 h 94"/>
                <a:gd name="T36" fmla="*/ 99 w 102"/>
                <a:gd name="T37" fmla="*/ 80 h 94"/>
                <a:gd name="T38" fmla="*/ 101 w 102"/>
                <a:gd name="T39" fmla="*/ 87 h 94"/>
                <a:gd name="T40" fmla="*/ 102 w 102"/>
                <a:gd name="T41" fmla="*/ 94 h 94"/>
                <a:gd name="T42" fmla="*/ 97 w 102"/>
                <a:gd name="T43" fmla="*/ 91 h 94"/>
                <a:gd name="T44" fmla="*/ 96 w 102"/>
                <a:gd name="T45" fmla="*/ 87 h 94"/>
                <a:gd name="T46" fmla="*/ 94 w 102"/>
                <a:gd name="T47" fmla="*/ 81 h 94"/>
                <a:gd name="T48" fmla="*/ 93 w 102"/>
                <a:gd name="T49" fmla="*/ 76 h 94"/>
                <a:gd name="T50" fmla="*/ 90 w 102"/>
                <a:gd name="T51" fmla="*/ 72 h 94"/>
                <a:gd name="T52" fmla="*/ 86 w 102"/>
                <a:gd name="T53" fmla="*/ 64 h 94"/>
                <a:gd name="T54" fmla="*/ 79 w 102"/>
                <a:gd name="T55" fmla="*/ 58 h 94"/>
                <a:gd name="T56" fmla="*/ 72 w 102"/>
                <a:gd name="T57" fmla="*/ 53 h 94"/>
                <a:gd name="T58" fmla="*/ 64 w 102"/>
                <a:gd name="T59" fmla="*/ 49 h 94"/>
                <a:gd name="T60" fmla="*/ 58 w 102"/>
                <a:gd name="T61" fmla="*/ 46 h 94"/>
                <a:gd name="T62" fmla="*/ 53 w 102"/>
                <a:gd name="T63" fmla="*/ 44 h 94"/>
                <a:gd name="T64" fmla="*/ 46 w 102"/>
                <a:gd name="T65" fmla="*/ 43 h 94"/>
                <a:gd name="T66" fmla="*/ 41 w 102"/>
                <a:gd name="T67" fmla="*/ 41 h 94"/>
                <a:gd name="T68" fmla="*/ 35 w 102"/>
                <a:gd name="T69" fmla="*/ 39 h 94"/>
                <a:gd name="T70" fmla="*/ 29 w 102"/>
                <a:gd name="T71" fmla="*/ 39 h 94"/>
                <a:gd name="T72" fmla="*/ 23 w 102"/>
                <a:gd name="T73" fmla="*/ 38 h 94"/>
                <a:gd name="T74" fmla="*/ 18 w 102"/>
                <a:gd name="T75" fmla="*/ 37 h 94"/>
                <a:gd name="T76" fmla="*/ 0 w 102"/>
                <a:gd name="T7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" h="94">
                  <a:moveTo>
                    <a:pt x="0" y="0"/>
                  </a:moveTo>
                  <a:lnTo>
                    <a:pt x="4" y="5"/>
                  </a:lnTo>
                  <a:lnTo>
                    <a:pt x="8" y="10"/>
                  </a:lnTo>
                  <a:lnTo>
                    <a:pt x="14" y="15"/>
                  </a:lnTo>
                  <a:lnTo>
                    <a:pt x="23" y="20"/>
                  </a:lnTo>
                  <a:lnTo>
                    <a:pt x="28" y="22"/>
                  </a:lnTo>
                  <a:lnTo>
                    <a:pt x="34" y="23"/>
                  </a:lnTo>
                  <a:lnTo>
                    <a:pt x="38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0"/>
                  </a:lnTo>
                  <a:lnTo>
                    <a:pt x="57" y="33"/>
                  </a:lnTo>
                  <a:lnTo>
                    <a:pt x="61" y="35"/>
                  </a:lnTo>
                  <a:lnTo>
                    <a:pt x="72" y="41"/>
                  </a:lnTo>
                  <a:lnTo>
                    <a:pt x="81" y="49"/>
                  </a:lnTo>
                  <a:lnTo>
                    <a:pt x="89" y="57"/>
                  </a:lnTo>
                  <a:lnTo>
                    <a:pt x="95" y="67"/>
                  </a:lnTo>
                  <a:lnTo>
                    <a:pt x="97" y="73"/>
                  </a:lnTo>
                  <a:lnTo>
                    <a:pt x="99" y="80"/>
                  </a:lnTo>
                  <a:lnTo>
                    <a:pt x="101" y="87"/>
                  </a:lnTo>
                  <a:lnTo>
                    <a:pt x="102" y="94"/>
                  </a:lnTo>
                  <a:lnTo>
                    <a:pt x="97" y="91"/>
                  </a:lnTo>
                  <a:lnTo>
                    <a:pt x="96" y="87"/>
                  </a:lnTo>
                  <a:lnTo>
                    <a:pt x="94" y="81"/>
                  </a:lnTo>
                  <a:lnTo>
                    <a:pt x="93" y="76"/>
                  </a:lnTo>
                  <a:lnTo>
                    <a:pt x="90" y="72"/>
                  </a:lnTo>
                  <a:lnTo>
                    <a:pt x="86" y="64"/>
                  </a:lnTo>
                  <a:lnTo>
                    <a:pt x="79" y="58"/>
                  </a:lnTo>
                  <a:lnTo>
                    <a:pt x="72" y="53"/>
                  </a:lnTo>
                  <a:lnTo>
                    <a:pt x="64" y="49"/>
                  </a:lnTo>
                  <a:lnTo>
                    <a:pt x="58" y="46"/>
                  </a:lnTo>
                  <a:lnTo>
                    <a:pt x="53" y="44"/>
                  </a:lnTo>
                  <a:lnTo>
                    <a:pt x="46" y="43"/>
                  </a:lnTo>
                  <a:lnTo>
                    <a:pt x="41" y="41"/>
                  </a:lnTo>
                  <a:lnTo>
                    <a:pt x="35" y="39"/>
                  </a:lnTo>
                  <a:lnTo>
                    <a:pt x="29" y="39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00" name="Freeform 168"/>
            <p:cNvSpPr>
              <a:spLocks/>
            </p:cNvSpPr>
            <p:nvPr/>
          </p:nvSpPr>
          <p:spPr bwMode="auto">
            <a:xfrm>
              <a:off x="3952" y="271"/>
              <a:ext cx="170" cy="183"/>
            </a:xfrm>
            <a:custGeom>
              <a:avLst/>
              <a:gdLst>
                <a:gd name="T0" fmla="*/ 0 w 103"/>
                <a:gd name="T1" fmla="*/ 0 h 113"/>
                <a:gd name="T2" fmla="*/ 4 w 103"/>
                <a:gd name="T3" fmla="*/ 7 h 113"/>
                <a:gd name="T4" fmla="*/ 11 w 103"/>
                <a:gd name="T5" fmla="*/ 14 h 113"/>
                <a:gd name="T6" fmla="*/ 19 w 103"/>
                <a:gd name="T7" fmla="*/ 21 h 113"/>
                <a:gd name="T8" fmla="*/ 27 w 103"/>
                <a:gd name="T9" fmla="*/ 24 h 113"/>
                <a:gd name="T10" fmla="*/ 33 w 103"/>
                <a:gd name="T11" fmla="*/ 27 h 113"/>
                <a:gd name="T12" fmla="*/ 38 w 103"/>
                <a:gd name="T13" fmla="*/ 28 h 113"/>
                <a:gd name="T14" fmla="*/ 43 w 103"/>
                <a:gd name="T15" fmla="*/ 30 h 113"/>
                <a:gd name="T16" fmla="*/ 49 w 103"/>
                <a:gd name="T17" fmla="*/ 32 h 113"/>
                <a:gd name="T18" fmla="*/ 55 w 103"/>
                <a:gd name="T19" fmla="*/ 34 h 113"/>
                <a:gd name="T20" fmla="*/ 61 w 103"/>
                <a:gd name="T21" fmla="*/ 36 h 113"/>
                <a:gd name="T22" fmla="*/ 66 w 103"/>
                <a:gd name="T23" fmla="*/ 38 h 113"/>
                <a:gd name="T24" fmla="*/ 71 w 103"/>
                <a:gd name="T25" fmla="*/ 40 h 113"/>
                <a:gd name="T26" fmla="*/ 80 w 103"/>
                <a:gd name="T27" fmla="*/ 46 h 113"/>
                <a:gd name="T28" fmla="*/ 87 w 103"/>
                <a:gd name="T29" fmla="*/ 52 h 113"/>
                <a:gd name="T30" fmla="*/ 92 w 103"/>
                <a:gd name="T31" fmla="*/ 59 h 113"/>
                <a:gd name="T32" fmla="*/ 96 w 103"/>
                <a:gd name="T33" fmla="*/ 68 h 113"/>
                <a:gd name="T34" fmla="*/ 101 w 103"/>
                <a:gd name="T35" fmla="*/ 80 h 113"/>
                <a:gd name="T36" fmla="*/ 103 w 103"/>
                <a:gd name="T37" fmla="*/ 90 h 113"/>
                <a:gd name="T38" fmla="*/ 103 w 103"/>
                <a:gd name="T39" fmla="*/ 100 h 113"/>
                <a:gd name="T40" fmla="*/ 102 w 103"/>
                <a:gd name="T41" fmla="*/ 111 h 113"/>
                <a:gd name="T42" fmla="*/ 99 w 103"/>
                <a:gd name="T43" fmla="*/ 113 h 113"/>
                <a:gd name="T44" fmla="*/ 99 w 103"/>
                <a:gd name="T45" fmla="*/ 105 h 113"/>
                <a:gd name="T46" fmla="*/ 99 w 103"/>
                <a:gd name="T47" fmla="*/ 95 h 113"/>
                <a:gd name="T48" fmla="*/ 96 w 103"/>
                <a:gd name="T49" fmla="*/ 84 h 113"/>
                <a:gd name="T50" fmla="*/ 93 w 103"/>
                <a:gd name="T51" fmla="*/ 75 h 113"/>
                <a:gd name="T52" fmla="*/ 89 w 103"/>
                <a:gd name="T53" fmla="*/ 67 h 113"/>
                <a:gd name="T54" fmla="*/ 86 w 103"/>
                <a:gd name="T55" fmla="*/ 61 h 113"/>
                <a:gd name="T56" fmla="*/ 80 w 103"/>
                <a:gd name="T57" fmla="*/ 57 h 113"/>
                <a:gd name="T58" fmla="*/ 73 w 103"/>
                <a:gd name="T59" fmla="*/ 52 h 113"/>
                <a:gd name="T60" fmla="*/ 68 w 103"/>
                <a:gd name="T61" fmla="*/ 50 h 113"/>
                <a:gd name="T62" fmla="*/ 62 w 103"/>
                <a:gd name="T63" fmla="*/ 47 h 113"/>
                <a:gd name="T64" fmla="*/ 54 w 103"/>
                <a:gd name="T65" fmla="*/ 46 h 113"/>
                <a:gd name="T66" fmla="*/ 46 w 103"/>
                <a:gd name="T67" fmla="*/ 44 h 113"/>
                <a:gd name="T68" fmla="*/ 38 w 103"/>
                <a:gd name="T69" fmla="*/ 43 h 113"/>
                <a:gd name="T70" fmla="*/ 30 w 103"/>
                <a:gd name="T71" fmla="*/ 40 h 113"/>
                <a:gd name="T72" fmla="*/ 23 w 103"/>
                <a:gd name="T73" fmla="*/ 39 h 113"/>
                <a:gd name="T74" fmla="*/ 16 w 103"/>
                <a:gd name="T75" fmla="*/ 38 h 113"/>
                <a:gd name="T76" fmla="*/ 0 w 103"/>
                <a:gd name="T7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113">
                  <a:moveTo>
                    <a:pt x="0" y="0"/>
                  </a:moveTo>
                  <a:lnTo>
                    <a:pt x="4" y="7"/>
                  </a:lnTo>
                  <a:lnTo>
                    <a:pt x="11" y="14"/>
                  </a:lnTo>
                  <a:lnTo>
                    <a:pt x="19" y="21"/>
                  </a:lnTo>
                  <a:lnTo>
                    <a:pt x="27" y="24"/>
                  </a:lnTo>
                  <a:lnTo>
                    <a:pt x="33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9" y="32"/>
                  </a:lnTo>
                  <a:lnTo>
                    <a:pt x="55" y="34"/>
                  </a:lnTo>
                  <a:lnTo>
                    <a:pt x="61" y="36"/>
                  </a:lnTo>
                  <a:lnTo>
                    <a:pt x="66" y="38"/>
                  </a:lnTo>
                  <a:lnTo>
                    <a:pt x="71" y="40"/>
                  </a:lnTo>
                  <a:lnTo>
                    <a:pt x="80" y="46"/>
                  </a:lnTo>
                  <a:lnTo>
                    <a:pt x="87" y="52"/>
                  </a:lnTo>
                  <a:lnTo>
                    <a:pt x="92" y="59"/>
                  </a:lnTo>
                  <a:lnTo>
                    <a:pt x="96" y="68"/>
                  </a:lnTo>
                  <a:lnTo>
                    <a:pt x="101" y="80"/>
                  </a:lnTo>
                  <a:lnTo>
                    <a:pt x="103" y="90"/>
                  </a:lnTo>
                  <a:lnTo>
                    <a:pt x="103" y="100"/>
                  </a:lnTo>
                  <a:lnTo>
                    <a:pt x="102" y="111"/>
                  </a:lnTo>
                  <a:lnTo>
                    <a:pt x="99" y="113"/>
                  </a:lnTo>
                  <a:lnTo>
                    <a:pt x="99" y="105"/>
                  </a:lnTo>
                  <a:lnTo>
                    <a:pt x="99" y="95"/>
                  </a:lnTo>
                  <a:lnTo>
                    <a:pt x="96" y="84"/>
                  </a:lnTo>
                  <a:lnTo>
                    <a:pt x="93" y="75"/>
                  </a:lnTo>
                  <a:lnTo>
                    <a:pt x="89" y="67"/>
                  </a:lnTo>
                  <a:lnTo>
                    <a:pt x="86" y="61"/>
                  </a:lnTo>
                  <a:lnTo>
                    <a:pt x="80" y="57"/>
                  </a:lnTo>
                  <a:lnTo>
                    <a:pt x="73" y="52"/>
                  </a:lnTo>
                  <a:lnTo>
                    <a:pt x="68" y="50"/>
                  </a:lnTo>
                  <a:lnTo>
                    <a:pt x="62" y="47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38" y="43"/>
                  </a:lnTo>
                  <a:lnTo>
                    <a:pt x="30" y="40"/>
                  </a:lnTo>
                  <a:lnTo>
                    <a:pt x="23" y="39"/>
                  </a:lnTo>
                  <a:lnTo>
                    <a:pt x="1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01" name="Freeform 169"/>
            <p:cNvSpPr>
              <a:spLocks/>
            </p:cNvSpPr>
            <p:nvPr/>
          </p:nvSpPr>
          <p:spPr bwMode="auto">
            <a:xfrm>
              <a:off x="3890" y="144"/>
              <a:ext cx="164" cy="441"/>
            </a:xfrm>
            <a:custGeom>
              <a:avLst/>
              <a:gdLst>
                <a:gd name="T0" fmla="*/ 56 w 102"/>
                <a:gd name="T1" fmla="*/ 115 h 269"/>
                <a:gd name="T2" fmla="*/ 100 w 102"/>
                <a:gd name="T3" fmla="*/ 212 h 269"/>
                <a:gd name="T4" fmla="*/ 102 w 102"/>
                <a:gd name="T5" fmla="*/ 220 h 269"/>
                <a:gd name="T6" fmla="*/ 102 w 102"/>
                <a:gd name="T7" fmla="*/ 228 h 269"/>
                <a:gd name="T8" fmla="*/ 100 w 102"/>
                <a:gd name="T9" fmla="*/ 236 h 269"/>
                <a:gd name="T10" fmla="*/ 96 w 102"/>
                <a:gd name="T11" fmla="*/ 243 h 269"/>
                <a:gd name="T12" fmla="*/ 91 w 102"/>
                <a:gd name="T13" fmla="*/ 250 h 269"/>
                <a:gd name="T14" fmla="*/ 86 w 102"/>
                <a:gd name="T15" fmla="*/ 257 h 269"/>
                <a:gd name="T16" fmla="*/ 79 w 102"/>
                <a:gd name="T17" fmla="*/ 262 h 269"/>
                <a:gd name="T18" fmla="*/ 72 w 102"/>
                <a:gd name="T19" fmla="*/ 266 h 269"/>
                <a:gd name="T20" fmla="*/ 67 w 102"/>
                <a:gd name="T21" fmla="*/ 268 h 269"/>
                <a:gd name="T22" fmla="*/ 63 w 102"/>
                <a:gd name="T23" fmla="*/ 268 h 269"/>
                <a:gd name="T24" fmla="*/ 58 w 102"/>
                <a:gd name="T25" fmla="*/ 269 h 269"/>
                <a:gd name="T26" fmla="*/ 55 w 102"/>
                <a:gd name="T27" fmla="*/ 268 h 269"/>
                <a:gd name="T28" fmla="*/ 50 w 102"/>
                <a:gd name="T29" fmla="*/ 267 h 269"/>
                <a:gd name="T30" fmla="*/ 47 w 102"/>
                <a:gd name="T31" fmla="*/ 265 h 269"/>
                <a:gd name="T32" fmla="*/ 44 w 102"/>
                <a:gd name="T33" fmla="*/ 261 h 269"/>
                <a:gd name="T34" fmla="*/ 42 w 102"/>
                <a:gd name="T35" fmla="*/ 258 h 269"/>
                <a:gd name="T36" fmla="*/ 40 w 102"/>
                <a:gd name="T37" fmla="*/ 251 h 269"/>
                <a:gd name="T38" fmla="*/ 40 w 102"/>
                <a:gd name="T39" fmla="*/ 243 h 269"/>
                <a:gd name="T40" fmla="*/ 42 w 102"/>
                <a:gd name="T41" fmla="*/ 235 h 269"/>
                <a:gd name="T42" fmla="*/ 45 w 102"/>
                <a:gd name="T43" fmla="*/ 227 h 269"/>
                <a:gd name="T44" fmla="*/ 50 w 102"/>
                <a:gd name="T45" fmla="*/ 219 h 269"/>
                <a:gd name="T46" fmla="*/ 55 w 102"/>
                <a:gd name="T47" fmla="*/ 213 h 269"/>
                <a:gd name="T48" fmla="*/ 62 w 102"/>
                <a:gd name="T49" fmla="*/ 207 h 269"/>
                <a:gd name="T50" fmla="*/ 67 w 102"/>
                <a:gd name="T51" fmla="*/ 204 h 269"/>
                <a:gd name="T52" fmla="*/ 73 w 102"/>
                <a:gd name="T53" fmla="*/ 201 h 269"/>
                <a:gd name="T54" fmla="*/ 79 w 102"/>
                <a:gd name="T55" fmla="*/ 200 h 269"/>
                <a:gd name="T56" fmla="*/ 83 w 102"/>
                <a:gd name="T57" fmla="*/ 200 h 269"/>
                <a:gd name="T58" fmla="*/ 88 w 102"/>
                <a:gd name="T59" fmla="*/ 200 h 269"/>
                <a:gd name="T60" fmla="*/ 0 w 102"/>
                <a:gd name="T61" fmla="*/ 2 h 269"/>
                <a:gd name="T62" fmla="*/ 5 w 102"/>
                <a:gd name="T63" fmla="*/ 0 h 269"/>
                <a:gd name="T64" fmla="*/ 22 w 102"/>
                <a:gd name="T65" fmla="*/ 40 h 269"/>
                <a:gd name="T66" fmla="*/ 40 w 102"/>
                <a:gd name="T67" fmla="*/ 77 h 269"/>
                <a:gd name="T68" fmla="*/ 56 w 102"/>
                <a:gd name="T69" fmla="*/ 11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269">
                  <a:moveTo>
                    <a:pt x="56" y="115"/>
                  </a:moveTo>
                  <a:lnTo>
                    <a:pt x="100" y="212"/>
                  </a:lnTo>
                  <a:lnTo>
                    <a:pt x="102" y="220"/>
                  </a:lnTo>
                  <a:lnTo>
                    <a:pt x="102" y="228"/>
                  </a:lnTo>
                  <a:lnTo>
                    <a:pt x="100" y="236"/>
                  </a:lnTo>
                  <a:lnTo>
                    <a:pt x="96" y="243"/>
                  </a:lnTo>
                  <a:lnTo>
                    <a:pt x="91" y="250"/>
                  </a:lnTo>
                  <a:lnTo>
                    <a:pt x="86" y="257"/>
                  </a:lnTo>
                  <a:lnTo>
                    <a:pt x="79" y="262"/>
                  </a:lnTo>
                  <a:lnTo>
                    <a:pt x="72" y="266"/>
                  </a:lnTo>
                  <a:lnTo>
                    <a:pt x="67" y="268"/>
                  </a:lnTo>
                  <a:lnTo>
                    <a:pt x="63" y="268"/>
                  </a:lnTo>
                  <a:lnTo>
                    <a:pt x="58" y="269"/>
                  </a:lnTo>
                  <a:lnTo>
                    <a:pt x="55" y="268"/>
                  </a:lnTo>
                  <a:lnTo>
                    <a:pt x="50" y="267"/>
                  </a:lnTo>
                  <a:lnTo>
                    <a:pt x="47" y="265"/>
                  </a:lnTo>
                  <a:lnTo>
                    <a:pt x="44" y="261"/>
                  </a:lnTo>
                  <a:lnTo>
                    <a:pt x="42" y="258"/>
                  </a:lnTo>
                  <a:lnTo>
                    <a:pt x="40" y="251"/>
                  </a:lnTo>
                  <a:lnTo>
                    <a:pt x="40" y="243"/>
                  </a:lnTo>
                  <a:lnTo>
                    <a:pt x="42" y="235"/>
                  </a:lnTo>
                  <a:lnTo>
                    <a:pt x="45" y="227"/>
                  </a:lnTo>
                  <a:lnTo>
                    <a:pt x="50" y="219"/>
                  </a:lnTo>
                  <a:lnTo>
                    <a:pt x="55" y="213"/>
                  </a:lnTo>
                  <a:lnTo>
                    <a:pt x="62" y="207"/>
                  </a:lnTo>
                  <a:lnTo>
                    <a:pt x="67" y="204"/>
                  </a:lnTo>
                  <a:lnTo>
                    <a:pt x="73" y="201"/>
                  </a:lnTo>
                  <a:lnTo>
                    <a:pt x="79" y="200"/>
                  </a:lnTo>
                  <a:lnTo>
                    <a:pt x="83" y="200"/>
                  </a:lnTo>
                  <a:lnTo>
                    <a:pt x="88" y="200"/>
                  </a:lnTo>
                  <a:lnTo>
                    <a:pt x="0" y="2"/>
                  </a:lnTo>
                  <a:lnTo>
                    <a:pt x="5" y="0"/>
                  </a:lnTo>
                  <a:lnTo>
                    <a:pt x="22" y="40"/>
                  </a:lnTo>
                  <a:lnTo>
                    <a:pt x="40" y="77"/>
                  </a:lnTo>
                  <a:lnTo>
                    <a:pt x="56" y="11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602" name="Freeform 170"/>
          <p:cNvSpPr>
            <a:spLocks/>
          </p:cNvSpPr>
          <p:nvPr/>
        </p:nvSpPr>
        <p:spPr bwMode="auto">
          <a:xfrm>
            <a:off x="9708323" y="2436813"/>
            <a:ext cx="327025" cy="466725"/>
          </a:xfrm>
          <a:custGeom>
            <a:avLst/>
            <a:gdLst>
              <a:gd name="T0" fmla="*/ 211 w 211"/>
              <a:gd name="T1" fmla="*/ 18 h 212"/>
              <a:gd name="T2" fmla="*/ 90 w 211"/>
              <a:gd name="T3" fmla="*/ 0 h 212"/>
              <a:gd name="T4" fmla="*/ 70 w 211"/>
              <a:gd name="T5" fmla="*/ 148 h 212"/>
              <a:gd name="T6" fmla="*/ 67 w 211"/>
              <a:gd name="T7" fmla="*/ 145 h 212"/>
              <a:gd name="T8" fmla="*/ 62 w 211"/>
              <a:gd name="T9" fmla="*/ 143 h 212"/>
              <a:gd name="T10" fmla="*/ 57 w 211"/>
              <a:gd name="T11" fmla="*/ 142 h 212"/>
              <a:gd name="T12" fmla="*/ 51 w 211"/>
              <a:gd name="T13" fmla="*/ 140 h 212"/>
              <a:gd name="T14" fmla="*/ 44 w 211"/>
              <a:gd name="T15" fmla="*/ 140 h 212"/>
              <a:gd name="T16" fmla="*/ 36 w 211"/>
              <a:gd name="T17" fmla="*/ 142 h 212"/>
              <a:gd name="T18" fmla="*/ 27 w 211"/>
              <a:gd name="T19" fmla="*/ 145 h 212"/>
              <a:gd name="T20" fmla="*/ 20 w 211"/>
              <a:gd name="T21" fmla="*/ 148 h 212"/>
              <a:gd name="T22" fmla="*/ 13 w 211"/>
              <a:gd name="T23" fmla="*/ 153 h 212"/>
              <a:gd name="T24" fmla="*/ 7 w 211"/>
              <a:gd name="T25" fmla="*/ 159 h 212"/>
              <a:gd name="T26" fmla="*/ 2 w 211"/>
              <a:gd name="T27" fmla="*/ 165 h 212"/>
              <a:gd name="T28" fmla="*/ 0 w 211"/>
              <a:gd name="T29" fmla="*/ 171 h 212"/>
              <a:gd name="T30" fmla="*/ 0 w 211"/>
              <a:gd name="T31" fmla="*/ 176 h 212"/>
              <a:gd name="T32" fmla="*/ 1 w 211"/>
              <a:gd name="T33" fmla="*/ 181 h 212"/>
              <a:gd name="T34" fmla="*/ 2 w 211"/>
              <a:gd name="T35" fmla="*/ 184 h 212"/>
              <a:gd name="T36" fmla="*/ 5 w 211"/>
              <a:gd name="T37" fmla="*/ 188 h 212"/>
              <a:gd name="T38" fmla="*/ 8 w 211"/>
              <a:gd name="T39" fmla="*/ 191 h 212"/>
              <a:gd name="T40" fmla="*/ 12 w 211"/>
              <a:gd name="T41" fmla="*/ 193 h 212"/>
              <a:gd name="T42" fmla="*/ 16 w 211"/>
              <a:gd name="T43" fmla="*/ 194 h 212"/>
              <a:gd name="T44" fmla="*/ 21 w 211"/>
              <a:gd name="T45" fmla="*/ 196 h 212"/>
              <a:gd name="T46" fmla="*/ 29 w 211"/>
              <a:gd name="T47" fmla="*/ 197 h 212"/>
              <a:gd name="T48" fmla="*/ 37 w 211"/>
              <a:gd name="T49" fmla="*/ 196 h 212"/>
              <a:gd name="T50" fmla="*/ 46 w 211"/>
              <a:gd name="T51" fmla="*/ 192 h 212"/>
              <a:gd name="T52" fmla="*/ 53 w 211"/>
              <a:gd name="T53" fmla="*/ 189 h 212"/>
              <a:gd name="T54" fmla="*/ 60 w 211"/>
              <a:gd name="T55" fmla="*/ 184 h 212"/>
              <a:gd name="T56" fmla="*/ 67 w 211"/>
              <a:gd name="T57" fmla="*/ 178 h 212"/>
              <a:gd name="T58" fmla="*/ 70 w 211"/>
              <a:gd name="T59" fmla="*/ 173 h 212"/>
              <a:gd name="T60" fmla="*/ 73 w 211"/>
              <a:gd name="T61" fmla="*/ 165 h 212"/>
              <a:gd name="T62" fmla="*/ 91 w 211"/>
              <a:gd name="T63" fmla="*/ 36 h 212"/>
              <a:gd name="T64" fmla="*/ 201 w 211"/>
              <a:gd name="T65" fmla="*/ 53 h 212"/>
              <a:gd name="T66" fmla="*/ 185 w 211"/>
              <a:gd name="T67" fmla="*/ 166 h 212"/>
              <a:gd name="T68" fmla="*/ 181 w 211"/>
              <a:gd name="T69" fmla="*/ 162 h 212"/>
              <a:gd name="T70" fmla="*/ 178 w 211"/>
              <a:gd name="T71" fmla="*/ 160 h 212"/>
              <a:gd name="T72" fmla="*/ 172 w 211"/>
              <a:gd name="T73" fmla="*/ 159 h 212"/>
              <a:gd name="T74" fmla="*/ 166 w 211"/>
              <a:gd name="T75" fmla="*/ 158 h 212"/>
              <a:gd name="T76" fmla="*/ 159 w 211"/>
              <a:gd name="T77" fmla="*/ 158 h 212"/>
              <a:gd name="T78" fmla="*/ 151 w 211"/>
              <a:gd name="T79" fmla="*/ 159 h 212"/>
              <a:gd name="T80" fmla="*/ 143 w 211"/>
              <a:gd name="T81" fmla="*/ 162 h 212"/>
              <a:gd name="T82" fmla="*/ 135 w 211"/>
              <a:gd name="T83" fmla="*/ 166 h 212"/>
              <a:gd name="T84" fmla="*/ 128 w 211"/>
              <a:gd name="T85" fmla="*/ 170 h 212"/>
              <a:gd name="T86" fmla="*/ 122 w 211"/>
              <a:gd name="T87" fmla="*/ 176 h 212"/>
              <a:gd name="T88" fmla="*/ 118 w 211"/>
              <a:gd name="T89" fmla="*/ 182 h 212"/>
              <a:gd name="T90" fmla="*/ 115 w 211"/>
              <a:gd name="T91" fmla="*/ 189 h 212"/>
              <a:gd name="T92" fmla="*/ 115 w 211"/>
              <a:gd name="T93" fmla="*/ 193 h 212"/>
              <a:gd name="T94" fmla="*/ 117 w 211"/>
              <a:gd name="T95" fmla="*/ 198 h 212"/>
              <a:gd name="T96" fmla="*/ 119 w 211"/>
              <a:gd name="T97" fmla="*/ 201 h 212"/>
              <a:gd name="T98" fmla="*/ 121 w 211"/>
              <a:gd name="T99" fmla="*/ 205 h 212"/>
              <a:gd name="T100" fmla="*/ 125 w 211"/>
              <a:gd name="T101" fmla="*/ 207 h 212"/>
              <a:gd name="T102" fmla="*/ 128 w 211"/>
              <a:gd name="T103" fmla="*/ 209 h 212"/>
              <a:gd name="T104" fmla="*/ 132 w 211"/>
              <a:gd name="T105" fmla="*/ 211 h 212"/>
              <a:gd name="T106" fmla="*/ 136 w 211"/>
              <a:gd name="T107" fmla="*/ 212 h 212"/>
              <a:gd name="T108" fmla="*/ 144 w 211"/>
              <a:gd name="T109" fmla="*/ 212 h 212"/>
              <a:gd name="T110" fmla="*/ 153 w 211"/>
              <a:gd name="T111" fmla="*/ 211 h 212"/>
              <a:gd name="T112" fmla="*/ 161 w 211"/>
              <a:gd name="T113" fmla="*/ 209 h 212"/>
              <a:gd name="T114" fmla="*/ 170 w 211"/>
              <a:gd name="T115" fmla="*/ 206 h 212"/>
              <a:gd name="T116" fmla="*/ 176 w 211"/>
              <a:gd name="T117" fmla="*/ 201 h 212"/>
              <a:gd name="T118" fmla="*/ 182 w 211"/>
              <a:gd name="T119" fmla="*/ 196 h 212"/>
              <a:gd name="T120" fmla="*/ 187 w 211"/>
              <a:gd name="T121" fmla="*/ 190 h 212"/>
              <a:gd name="T122" fmla="*/ 189 w 211"/>
              <a:gd name="T123" fmla="*/ 182 h 212"/>
              <a:gd name="T124" fmla="*/ 211 w 211"/>
              <a:gd name="T125" fmla="*/ 1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1" h="212">
                <a:moveTo>
                  <a:pt x="211" y="18"/>
                </a:moveTo>
                <a:lnTo>
                  <a:pt x="90" y="0"/>
                </a:lnTo>
                <a:lnTo>
                  <a:pt x="70" y="148"/>
                </a:lnTo>
                <a:lnTo>
                  <a:pt x="67" y="145"/>
                </a:lnTo>
                <a:lnTo>
                  <a:pt x="62" y="143"/>
                </a:lnTo>
                <a:lnTo>
                  <a:pt x="57" y="142"/>
                </a:lnTo>
                <a:lnTo>
                  <a:pt x="51" y="140"/>
                </a:lnTo>
                <a:lnTo>
                  <a:pt x="44" y="140"/>
                </a:lnTo>
                <a:lnTo>
                  <a:pt x="36" y="142"/>
                </a:lnTo>
                <a:lnTo>
                  <a:pt x="27" y="145"/>
                </a:lnTo>
                <a:lnTo>
                  <a:pt x="20" y="148"/>
                </a:lnTo>
                <a:lnTo>
                  <a:pt x="13" y="153"/>
                </a:lnTo>
                <a:lnTo>
                  <a:pt x="7" y="159"/>
                </a:lnTo>
                <a:lnTo>
                  <a:pt x="2" y="165"/>
                </a:lnTo>
                <a:lnTo>
                  <a:pt x="0" y="171"/>
                </a:lnTo>
                <a:lnTo>
                  <a:pt x="0" y="176"/>
                </a:lnTo>
                <a:lnTo>
                  <a:pt x="1" y="181"/>
                </a:lnTo>
                <a:lnTo>
                  <a:pt x="2" y="184"/>
                </a:lnTo>
                <a:lnTo>
                  <a:pt x="5" y="188"/>
                </a:lnTo>
                <a:lnTo>
                  <a:pt x="8" y="191"/>
                </a:lnTo>
                <a:lnTo>
                  <a:pt x="12" y="193"/>
                </a:lnTo>
                <a:lnTo>
                  <a:pt x="16" y="194"/>
                </a:lnTo>
                <a:lnTo>
                  <a:pt x="21" y="196"/>
                </a:lnTo>
                <a:lnTo>
                  <a:pt x="29" y="197"/>
                </a:lnTo>
                <a:lnTo>
                  <a:pt x="37" y="196"/>
                </a:lnTo>
                <a:lnTo>
                  <a:pt x="46" y="192"/>
                </a:lnTo>
                <a:lnTo>
                  <a:pt x="53" y="189"/>
                </a:lnTo>
                <a:lnTo>
                  <a:pt x="60" y="184"/>
                </a:lnTo>
                <a:lnTo>
                  <a:pt x="67" y="178"/>
                </a:lnTo>
                <a:lnTo>
                  <a:pt x="70" y="173"/>
                </a:lnTo>
                <a:lnTo>
                  <a:pt x="73" y="165"/>
                </a:lnTo>
                <a:lnTo>
                  <a:pt x="91" y="36"/>
                </a:lnTo>
                <a:lnTo>
                  <a:pt x="201" y="53"/>
                </a:lnTo>
                <a:lnTo>
                  <a:pt x="185" y="166"/>
                </a:lnTo>
                <a:lnTo>
                  <a:pt x="181" y="162"/>
                </a:lnTo>
                <a:lnTo>
                  <a:pt x="178" y="160"/>
                </a:lnTo>
                <a:lnTo>
                  <a:pt x="172" y="159"/>
                </a:lnTo>
                <a:lnTo>
                  <a:pt x="166" y="158"/>
                </a:lnTo>
                <a:lnTo>
                  <a:pt x="159" y="158"/>
                </a:lnTo>
                <a:lnTo>
                  <a:pt x="151" y="159"/>
                </a:lnTo>
                <a:lnTo>
                  <a:pt x="143" y="162"/>
                </a:lnTo>
                <a:lnTo>
                  <a:pt x="135" y="166"/>
                </a:lnTo>
                <a:lnTo>
                  <a:pt x="128" y="170"/>
                </a:lnTo>
                <a:lnTo>
                  <a:pt x="122" y="176"/>
                </a:lnTo>
                <a:lnTo>
                  <a:pt x="118" y="182"/>
                </a:lnTo>
                <a:lnTo>
                  <a:pt x="115" y="189"/>
                </a:lnTo>
                <a:lnTo>
                  <a:pt x="115" y="193"/>
                </a:lnTo>
                <a:lnTo>
                  <a:pt x="117" y="198"/>
                </a:lnTo>
                <a:lnTo>
                  <a:pt x="119" y="201"/>
                </a:lnTo>
                <a:lnTo>
                  <a:pt x="121" y="205"/>
                </a:lnTo>
                <a:lnTo>
                  <a:pt x="125" y="207"/>
                </a:lnTo>
                <a:lnTo>
                  <a:pt x="128" y="209"/>
                </a:lnTo>
                <a:lnTo>
                  <a:pt x="132" y="211"/>
                </a:lnTo>
                <a:lnTo>
                  <a:pt x="136" y="212"/>
                </a:lnTo>
                <a:lnTo>
                  <a:pt x="144" y="212"/>
                </a:lnTo>
                <a:lnTo>
                  <a:pt x="153" y="211"/>
                </a:lnTo>
                <a:lnTo>
                  <a:pt x="161" y="209"/>
                </a:lnTo>
                <a:lnTo>
                  <a:pt x="170" y="206"/>
                </a:lnTo>
                <a:lnTo>
                  <a:pt x="176" y="201"/>
                </a:lnTo>
                <a:lnTo>
                  <a:pt x="182" y="196"/>
                </a:lnTo>
                <a:lnTo>
                  <a:pt x="187" y="190"/>
                </a:lnTo>
                <a:lnTo>
                  <a:pt x="189" y="182"/>
                </a:lnTo>
                <a:lnTo>
                  <a:pt x="211" y="18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603" name="Freeform 171"/>
          <p:cNvSpPr>
            <a:spLocks/>
          </p:cNvSpPr>
          <p:nvPr/>
        </p:nvSpPr>
        <p:spPr bwMode="auto">
          <a:xfrm>
            <a:off x="11039231" y="1587745"/>
            <a:ext cx="479425" cy="280987"/>
          </a:xfrm>
          <a:custGeom>
            <a:avLst/>
            <a:gdLst>
              <a:gd name="T0" fmla="*/ 167 w 316"/>
              <a:gd name="T1" fmla="*/ 335 h 419"/>
              <a:gd name="T2" fmla="*/ 200 w 316"/>
              <a:gd name="T3" fmla="*/ 3 h 419"/>
              <a:gd name="T4" fmla="*/ 252 w 316"/>
              <a:gd name="T5" fmla="*/ 0 h 419"/>
              <a:gd name="T6" fmla="*/ 243 w 316"/>
              <a:gd name="T7" fmla="*/ 62 h 419"/>
              <a:gd name="T8" fmla="*/ 265 w 316"/>
              <a:gd name="T9" fmla="*/ 81 h 419"/>
              <a:gd name="T10" fmla="*/ 286 w 316"/>
              <a:gd name="T11" fmla="*/ 105 h 419"/>
              <a:gd name="T12" fmla="*/ 305 w 316"/>
              <a:gd name="T13" fmla="*/ 134 h 419"/>
              <a:gd name="T14" fmla="*/ 316 w 316"/>
              <a:gd name="T15" fmla="*/ 167 h 419"/>
              <a:gd name="T16" fmla="*/ 316 w 316"/>
              <a:gd name="T17" fmla="*/ 205 h 419"/>
              <a:gd name="T18" fmla="*/ 304 w 316"/>
              <a:gd name="T19" fmla="*/ 245 h 419"/>
              <a:gd name="T20" fmla="*/ 274 w 316"/>
              <a:gd name="T21" fmla="*/ 289 h 419"/>
              <a:gd name="T22" fmla="*/ 223 w 316"/>
              <a:gd name="T23" fmla="*/ 334 h 419"/>
              <a:gd name="T24" fmla="*/ 214 w 316"/>
              <a:gd name="T25" fmla="*/ 326 h 419"/>
              <a:gd name="T26" fmla="*/ 229 w 316"/>
              <a:gd name="T27" fmla="*/ 307 h 419"/>
              <a:gd name="T28" fmla="*/ 246 w 316"/>
              <a:gd name="T29" fmla="*/ 283 h 419"/>
              <a:gd name="T30" fmla="*/ 262 w 316"/>
              <a:gd name="T31" fmla="*/ 256 h 419"/>
              <a:gd name="T32" fmla="*/ 275 w 316"/>
              <a:gd name="T33" fmla="*/ 225 h 419"/>
              <a:gd name="T34" fmla="*/ 281 w 316"/>
              <a:gd name="T35" fmla="*/ 192 h 419"/>
              <a:gd name="T36" fmla="*/ 277 w 316"/>
              <a:gd name="T37" fmla="*/ 159 h 419"/>
              <a:gd name="T38" fmla="*/ 261 w 316"/>
              <a:gd name="T39" fmla="*/ 128 h 419"/>
              <a:gd name="T40" fmla="*/ 230 w 316"/>
              <a:gd name="T41" fmla="*/ 98 h 419"/>
              <a:gd name="T42" fmla="*/ 184 w 316"/>
              <a:gd name="T43" fmla="*/ 345 h 419"/>
              <a:gd name="T44" fmla="*/ 183 w 316"/>
              <a:gd name="T45" fmla="*/ 349 h 419"/>
              <a:gd name="T46" fmla="*/ 178 w 316"/>
              <a:gd name="T47" fmla="*/ 358 h 419"/>
              <a:gd name="T48" fmla="*/ 170 w 316"/>
              <a:gd name="T49" fmla="*/ 372 h 419"/>
              <a:gd name="T50" fmla="*/ 159 w 316"/>
              <a:gd name="T51" fmla="*/ 387 h 419"/>
              <a:gd name="T52" fmla="*/ 142 w 316"/>
              <a:gd name="T53" fmla="*/ 401 h 419"/>
              <a:gd name="T54" fmla="*/ 124 w 316"/>
              <a:gd name="T55" fmla="*/ 412 h 419"/>
              <a:gd name="T56" fmla="*/ 100 w 316"/>
              <a:gd name="T57" fmla="*/ 419 h 419"/>
              <a:gd name="T58" fmla="*/ 72 w 316"/>
              <a:gd name="T59" fmla="*/ 419 h 419"/>
              <a:gd name="T60" fmla="*/ 44 w 316"/>
              <a:gd name="T61" fmla="*/ 412 h 419"/>
              <a:gd name="T62" fmla="*/ 25 w 316"/>
              <a:gd name="T63" fmla="*/ 398 h 419"/>
              <a:gd name="T64" fmla="*/ 11 w 316"/>
              <a:gd name="T65" fmla="*/ 382 h 419"/>
              <a:gd name="T66" fmla="*/ 3 w 316"/>
              <a:gd name="T67" fmla="*/ 364 h 419"/>
              <a:gd name="T68" fmla="*/ 0 w 316"/>
              <a:gd name="T69" fmla="*/ 345 h 419"/>
              <a:gd name="T70" fmla="*/ 1 w 316"/>
              <a:gd name="T71" fmla="*/ 327 h 419"/>
              <a:gd name="T72" fmla="*/ 6 w 316"/>
              <a:gd name="T73" fmla="*/ 312 h 419"/>
              <a:gd name="T74" fmla="*/ 16 w 316"/>
              <a:gd name="T75" fmla="*/ 301 h 419"/>
              <a:gd name="T76" fmla="*/ 29 w 316"/>
              <a:gd name="T77" fmla="*/ 291 h 419"/>
              <a:gd name="T78" fmla="*/ 47 w 316"/>
              <a:gd name="T79" fmla="*/ 283 h 419"/>
              <a:gd name="T80" fmla="*/ 68 w 316"/>
              <a:gd name="T81" fmla="*/ 278 h 419"/>
              <a:gd name="T82" fmla="*/ 91 w 316"/>
              <a:gd name="T83" fmla="*/ 275 h 419"/>
              <a:gd name="T84" fmla="*/ 112 w 316"/>
              <a:gd name="T85" fmla="*/ 279 h 419"/>
              <a:gd name="T86" fmla="*/ 134 w 316"/>
              <a:gd name="T87" fmla="*/ 289 h 419"/>
              <a:gd name="T88" fmla="*/ 153 w 316"/>
              <a:gd name="T89" fmla="*/ 307 h 419"/>
              <a:gd name="T90" fmla="*/ 167 w 316"/>
              <a:gd name="T91" fmla="*/ 335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604" name="Freeform 172"/>
          <p:cNvSpPr>
            <a:spLocks/>
          </p:cNvSpPr>
          <p:nvPr/>
        </p:nvSpPr>
        <p:spPr bwMode="auto">
          <a:xfrm>
            <a:off x="11278944" y="4251265"/>
            <a:ext cx="447675" cy="447675"/>
          </a:xfrm>
          <a:custGeom>
            <a:avLst/>
            <a:gdLst>
              <a:gd name="T0" fmla="*/ 211 w 211"/>
              <a:gd name="T1" fmla="*/ 18 h 212"/>
              <a:gd name="T2" fmla="*/ 90 w 211"/>
              <a:gd name="T3" fmla="*/ 0 h 212"/>
              <a:gd name="T4" fmla="*/ 70 w 211"/>
              <a:gd name="T5" fmla="*/ 148 h 212"/>
              <a:gd name="T6" fmla="*/ 67 w 211"/>
              <a:gd name="T7" fmla="*/ 145 h 212"/>
              <a:gd name="T8" fmla="*/ 62 w 211"/>
              <a:gd name="T9" fmla="*/ 143 h 212"/>
              <a:gd name="T10" fmla="*/ 57 w 211"/>
              <a:gd name="T11" fmla="*/ 142 h 212"/>
              <a:gd name="T12" fmla="*/ 51 w 211"/>
              <a:gd name="T13" fmla="*/ 140 h 212"/>
              <a:gd name="T14" fmla="*/ 44 w 211"/>
              <a:gd name="T15" fmla="*/ 140 h 212"/>
              <a:gd name="T16" fmla="*/ 36 w 211"/>
              <a:gd name="T17" fmla="*/ 142 h 212"/>
              <a:gd name="T18" fmla="*/ 27 w 211"/>
              <a:gd name="T19" fmla="*/ 145 h 212"/>
              <a:gd name="T20" fmla="*/ 20 w 211"/>
              <a:gd name="T21" fmla="*/ 148 h 212"/>
              <a:gd name="T22" fmla="*/ 13 w 211"/>
              <a:gd name="T23" fmla="*/ 153 h 212"/>
              <a:gd name="T24" fmla="*/ 7 w 211"/>
              <a:gd name="T25" fmla="*/ 159 h 212"/>
              <a:gd name="T26" fmla="*/ 2 w 211"/>
              <a:gd name="T27" fmla="*/ 165 h 212"/>
              <a:gd name="T28" fmla="*/ 0 w 211"/>
              <a:gd name="T29" fmla="*/ 171 h 212"/>
              <a:gd name="T30" fmla="*/ 0 w 211"/>
              <a:gd name="T31" fmla="*/ 176 h 212"/>
              <a:gd name="T32" fmla="*/ 1 w 211"/>
              <a:gd name="T33" fmla="*/ 181 h 212"/>
              <a:gd name="T34" fmla="*/ 2 w 211"/>
              <a:gd name="T35" fmla="*/ 184 h 212"/>
              <a:gd name="T36" fmla="*/ 5 w 211"/>
              <a:gd name="T37" fmla="*/ 188 h 212"/>
              <a:gd name="T38" fmla="*/ 8 w 211"/>
              <a:gd name="T39" fmla="*/ 191 h 212"/>
              <a:gd name="T40" fmla="*/ 12 w 211"/>
              <a:gd name="T41" fmla="*/ 193 h 212"/>
              <a:gd name="T42" fmla="*/ 16 w 211"/>
              <a:gd name="T43" fmla="*/ 194 h 212"/>
              <a:gd name="T44" fmla="*/ 21 w 211"/>
              <a:gd name="T45" fmla="*/ 196 h 212"/>
              <a:gd name="T46" fmla="*/ 29 w 211"/>
              <a:gd name="T47" fmla="*/ 197 h 212"/>
              <a:gd name="T48" fmla="*/ 37 w 211"/>
              <a:gd name="T49" fmla="*/ 196 h 212"/>
              <a:gd name="T50" fmla="*/ 46 w 211"/>
              <a:gd name="T51" fmla="*/ 192 h 212"/>
              <a:gd name="T52" fmla="*/ 53 w 211"/>
              <a:gd name="T53" fmla="*/ 189 h 212"/>
              <a:gd name="T54" fmla="*/ 60 w 211"/>
              <a:gd name="T55" fmla="*/ 184 h 212"/>
              <a:gd name="T56" fmla="*/ 67 w 211"/>
              <a:gd name="T57" fmla="*/ 178 h 212"/>
              <a:gd name="T58" fmla="*/ 70 w 211"/>
              <a:gd name="T59" fmla="*/ 173 h 212"/>
              <a:gd name="T60" fmla="*/ 73 w 211"/>
              <a:gd name="T61" fmla="*/ 165 h 212"/>
              <a:gd name="T62" fmla="*/ 91 w 211"/>
              <a:gd name="T63" fmla="*/ 36 h 212"/>
              <a:gd name="T64" fmla="*/ 201 w 211"/>
              <a:gd name="T65" fmla="*/ 53 h 212"/>
              <a:gd name="T66" fmla="*/ 185 w 211"/>
              <a:gd name="T67" fmla="*/ 166 h 212"/>
              <a:gd name="T68" fmla="*/ 181 w 211"/>
              <a:gd name="T69" fmla="*/ 162 h 212"/>
              <a:gd name="T70" fmla="*/ 178 w 211"/>
              <a:gd name="T71" fmla="*/ 160 h 212"/>
              <a:gd name="T72" fmla="*/ 172 w 211"/>
              <a:gd name="T73" fmla="*/ 159 h 212"/>
              <a:gd name="T74" fmla="*/ 166 w 211"/>
              <a:gd name="T75" fmla="*/ 158 h 212"/>
              <a:gd name="T76" fmla="*/ 159 w 211"/>
              <a:gd name="T77" fmla="*/ 158 h 212"/>
              <a:gd name="T78" fmla="*/ 151 w 211"/>
              <a:gd name="T79" fmla="*/ 159 h 212"/>
              <a:gd name="T80" fmla="*/ 143 w 211"/>
              <a:gd name="T81" fmla="*/ 162 h 212"/>
              <a:gd name="T82" fmla="*/ 135 w 211"/>
              <a:gd name="T83" fmla="*/ 166 h 212"/>
              <a:gd name="T84" fmla="*/ 128 w 211"/>
              <a:gd name="T85" fmla="*/ 170 h 212"/>
              <a:gd name="T86" fmla="*/ 122 w 211"/>
              <a:gd name="T87" fmla="*/ 176 h 212"/>
              <a:gd name="T88" fmla="*/ 118 w 211"/>
              <a:gd name="T89" fmla="*/ 182 h 212"/>
              <a:gd name="T90" fmla="*/ 115 w 211"/>
              <a:gd name="T91" fmla="*/ 189 h 212"/>
              <a:gd name="T92" fmla="*/ 115 w 211"/>
              <a:gd name="T93" fmla="*/ 193 h 212"/>
              <a:gd name="T94" fmla="*/ 117 w 211"/>
              <a:gd name="T95" fmla="*/ 198 h 212"/>
              <a:gd name="T96" fmla="*/ 119 w 211"/>
              <a:gd name="T97" fmla="*/ 201 h 212"/>
              <a:gd name="T98" fmla="*/ 121 w 211"/>
              <a:gd name="T99" fmla="*/ 205 h 212"/>
              <a:gd name="T100" fmla="*/ 125 w 211"/>
              <a:gd name="T101" fmla="*/ 207 h 212"/>
              <a:gd name="T102" fmla="*/ 128 w 211"/>
              <a:gd name="T103" fmla="*/ 209 h 212"/>
              <a:gd name="T104" fmla="*/ 132 w 211"/>
              <a:gd name="T105" fmla="*/ 211 h 212"/>
              <a:gd name="T106" fmla="*/ 136 w 211"/>
              <a:gd name="T107" fmla="*/ 212 h 212"/>
              <a:gd name="T108" fmla="*/ 144 w 211"/>
              <a:gd name="T109" fmla="*/ 212 h 212"/>
              <a:gd name="T110" fmla="*/ 153 w 211"/>
              <a:gd name="T111" fmla="*/ 211 h 212"/>
              <a:gd name="T112" fmla="*/ 161 w 211"/>
              <a:gd name="T113" fmla="*/ 209 h 212"/>
              <a:gd name="T114" fmla="*/ 170 w 211"/>
              <a:gd name="T115" fmla="*/ 206 h 212"/>
              <a:gd name="T116" fmla="*/ 176 w 211"/>
              <a:gd name="T117" fmla="*/ 201 h 212"/>
              <a:gd name="T118" fmla="*/ 182 w 211"/>
              <a:gd name="T119" fmla="*/ 196 h 212"/>
              <a:gd name="T120" fmla="*/ 187 w 211"/>
              <a:gd name="T121" fmla="*/ 190 h 212"/>
              <a:gd name="T122" fmla="*/ 189 w 211"/>
              <a:gd name="T123" fmla="*/ 182 h 212"/>
              <a:gd name="T124" fmla="*/ 211 w 211"/>
              <a:gd name="T125" fmla="*/ 1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1" h="212">
                <a:moveTo>
                  <a:pt x="211" y="18"/>
                </a:moveTo>
                <a:lnTo>
                  <a:pt x="90" y="0"/>
                </a:lnTo>
                <a:lnTo>
                  <a:pt x="70" y="148"/>
                </a:lnTo>
                <a:lnTo>
                  <a:pt x="67" y="145"/>
                </a:lnTo>
                <a:lnTo>
                  <a:pt x="62" y="143"/>
                </a:lnTo>
                <a:lnTo>
                  <a:pt x="57" y="142"/>
                </a:lnTo>
                <a:lnTo>
                  <a:pt x="51" y="140"/>
                </a:lnTo>
                <a:lnTo>
                  <a:pt x="44" y="140"/>
                </a:lnTo>
                <a:lnTo>
                  <a:pt x="36" y="142"/>
                </a:lnTo>
                <a:lnTo>
                  <a:pt x="27" y="145"/>
                </a:lnTo>
                <a:lnTo>
                  <a:pt x="20" y="148"/>
                </a:lnTo>
                <a:lnTo>
                  <a:pt x="13" y="153"/>
                </a:lnTo>
                <a:lnTo>
                  <a:pt x="7" y="159"/>
                </a:lnTo>
                <a:lnTo>
                  <a:pt x="2" y="165"/>
                </a:lnTo>
                <a:lnTo>
                  <a:pt x="0" y="171"/>
                </a:lnTo>
                <a:lnTo>
                  <a:pt x="0" y="176"/>
                </a:lnTo>
                <a:lnTo>
                  <a:pt x="1" y="181"/>
                </a:lnTo>
                <a:lnTo>
                  <a:pt x="2" y="184"/>
                </a:lnTo>
                <a:lnTo>
                  <a:pt x="5" y="188"/>
                </a:lnTo>
                <a:lnTo>
                  <a:pt x="8" y="191"/>
                </a:lnTo>
                <a:lnTo>
                  <a:pt x="12" y="193"/>
                </a:lnTo>
                <a:lnTo>
                  <a:pt x="16" y="194"/>
                </a:lnTo>
                <a:lnTo>
                  <a:pt x="21" y="196"/>
                </a:lnTo>
                <a:lnTo>
                  <a:pt x="29" y="197"/>
                </a:lnTo>
                <a:lnTo>
                  <a:pt x="37" y="196"/>
                </a:lnTo>
                <a:lnTo>
                  <a:pt x="46" y="192"/>
                </a:lnTo>
                <a:lnTo>
                  <a:pt x="53" y="189"/>
                </a:lnTo>
                <a:lnTo>
                  <a:pt x="60" y="184"/>
                </a:lnTo>
                <a:lnTo>
                  <a:pt x="67" y="178"/>
                </a:lnTo>
                <a:lnTo>
                  <a:pt x="70" y="173"/>
                </a:lnTo>
                <a:lnTo>
                  <a:pt x="73" y="165"/>
                </a:lnTo>
                <a:lnTo>
                  <a:pt x="91" y="36"/>
                </a:lnTo>
                <a:lnTo>
                  <a:pt x="201" y="53"/>
                </a:lnTo>
                <a:lnTo>
                  <a:pt x="185" y="166"/>
                </a:lnTo>
                <a:lnTo>
                  <a:pt x="181" y="162"/>
                </a:lnTo>
                <a:lnTo>
                  <a:pt x="178" y="160"/>
                </a:lnTo>
                <a:lnTo>
                  <a:pt x="172" y="159"/>
                </a:lnTo>
                <a:lnTo>
                  <a:pt x="166" y="158"/>
                </a:lnTo>
                <a:lnTo>
                  <a:pt x="159" y="158"/>
                </a:lnTo>
                <a:lnTo>
                  <a:pt x="151" y="159"/>
                </a:lnTo>
                <a:lnTo>
                  <a:pt x="143" y="162"/>
                </a:lnTo>
                <a:lnTo>
                  <a:pt x="135" y="166"/>
                </a:lnTo>
                <a:lnTo>
                  <a:pt x="128" y="170"/>
                </a:lnTo>
                <a:lnTo>
                  <a:pt x="122" y="176"/>
                </a:lnTo>
                <a:lnTo>
                  <a:pt x="118" y="182"/>
                </a:lnTo>
                <a:lnTo>
                  <a:pt x="115" y="189"/>
                </a:lnTo>
                <a:lnTo>
                  <a:pt x="115" y="193"/>
                </a:lnTo>
                <a:lnTo>
                  <a:pt x="117" y="198"/>
                </a:lnTo>
                <a:lnTo>
                  <a:pt x="119" y="201"/>
                </a:lnTo>
                <a:lnTo>
                  <a:pt x="121" y="205"/>
                </a:lnTo>
                <a:lnTo>
                  <a:pt x="125" y="207"/>
                </a:lnTo>
                <a:lnTo>
                  <a:pt x="128" y="209"/>
                </a:lnTo>
                <a:lnTo>
                  <a:pt x="132" y="211"/>
                </a:lnTo>
                <a:lnTo>
                  <a:pt x="136" y="212"/>
                </a:lnTo>
                <a:lnTo>
                  <a:pt x="144" y="212"/>
                </a:lnTo>
                <a:lnTo>
                  <a:pt x="153" y="211"/>
                </a:lnTo>
                <a:lnTo>
                  <a:pt x="161" y="209"/>
                </a:lnTo>
                <a:lnTo>
                  <a:pt x="170" y="206"/>
                </a:lnTo>
                <a:lnTo>
                  <a:pt x="176" y="201"/>
                </a:lnTo>
                <a:lnTo>
                  <a:pt x="182" y="196"/>
                </a:lnTo>
                <a:lnTo>
                  <a:pt x="187" y="190"/>
                </a:lnTo>
                <a:lnTo>
                  <a:pt x="189" y="182"/>
                </a:lnTo>
                <a:lnTo>
                  <a:pt x="211" y="18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8607" name="Picture 175" descr="bun thit nuo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669088"/>
            <a:ext cx="250825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48" descr="1024281ymbml25yd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7" y="1732288"/>
            <a:ext cx="3733800" cy="49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48" descr="1024281ymbml25yd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670175"/>
            <a:ext cx="3733800" cy="398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BKBN MI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0" y="5953027"/>
            <a:ext cx="1206631" cy="90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022 0.053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266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77556E-17 L -0.05586 0.0081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39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4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98 -0.05556 L -0.09948 -0.0669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-57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65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04341 -0.091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458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80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50867E-6 L -0.00643 -0.0760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3815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3112 -0.06018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-300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13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05104 -0.0432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217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06132 -0.00208 " pathEditMode="relative" rAng="0" ptsTypes="AA">
                                      <p:cBhvr>
                                        <p:cTn id="141" dur="50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-116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45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08919 0.02546 " pathEditMode="relative" rAng="0" ptsTypes="AA">
                                      <p:cBhvr>
                                        <p:cTn id="157" dur="300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1273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61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1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88843" y="1673724"/>
            <a:ext cx="523999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/>
          <a:p>
            <a:r>
              <a:rPr lang="id-ID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Vận động</a:t>
            </a:r>
            <a:r>
              <a:rPr lang="id-ID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minh họa bài</a:t>
            </a:r>
            <a:r>
              <a:rPr lang="en-US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:</a:t>
            </a:r>
            <a:endParaRPr lang="id-ID" altLang="en-US" sz="5400" b="1" i="1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  <a:p>
            <a:r>
              <a:rPr lang="en-US" altLang="en-US" sz="5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bé khỏe bé ngoan</a:t>
            </a:r>
          </a:p>
        </p:txBody>
      </p:sp>
      <p:pic>
        <p:nvPicPr>
          <p:cNvPr id="18582" name="Picture 150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14" y="6236631"/>
            <a:ext cx="533400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3" name="Picture 151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24588"/>
            <a:ext cx="53340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4" name="Picture 152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72201"/>
            <a:ext cx="533400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5" name="Picture 153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88076"/>
            <a:ext cx="53340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6" name="Picture 154" descr="BALER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34" y="3105823"/>
            <a:ext cx="2608429" cy="280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87" name="Picture 155" descr="BALER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32748" y="3074329"/>
            <a:ext cx="2509393" cy="28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88" name="Freeform 156"/>
          <p:cNvSpPr>
            <a:spLocks/>
          </p:cNvSpPr>
          <p:nvPr/>
        </p:nvSpPr>
        <p:spPr bwMode="auto">
          <a:xfrm>
            <a:off x="4024312" y="2760985"/>
            <a:ext cx="333375" cy="381000"/>
          </a:xfrm>
          <a:custGeom>
            <a:avLst/>
            <a:gdLst>
              <a:gd name="T0" fmla="*/ 167 w 316"/>
              <a:gd name="T1" fmla="*/ 335 h 419"/>
              <a:gd name="T2" fmla="*/ 200 w 316"/>
              <a:gd name="T3" fmla="*/ 3 h 419"/>
              <a:gd name="T4" fmla="*/ 252 w 316"/>
              <a:gd name="T5" fmla="*/ 0 h 419"/>
              <a:gd name="T6" fmla="*/ 243 w 316"/>
              <a:gd name="T7" fmla="*/ 62 h 419"/>
              <a:gd name="T8" fmla="*/ 265 w 316"/>
              <a:gd name="T9" fmla="*/ 81 h 419"/>
              <a:gd name="T10" fmla="*/ 286 w 316"/>
              <a:gd name="T11" fmla="*/ 105 h 419"/>
              <a:gd name="T12" fmla="*/ 305 w 316"/>
              <a:gd name="T13" fmla="*/ 134 h 419"/>
              <a:gd name="T14" fmla="*/ 316 w 316"/>
              <a:gd name="T15" fmla="*/ 167 h 419"/>
              <a:gd name="T16" fmla="*/ 316 w 316"/>
              <a:gd name="T17" fmla="*/ 205 h 419"/>
              <a:gd name="T18" fmla="*/ 304 w 316"/>
              <a:gd name="T19" fmla="*/ 245 h 419"/>
              <a:gd name="T20" fmla="*/ 274 w 316"/>
              <a:gd name="T21" fmla="*/ 289 h 419"/>
              <a:gd name="T22" fmla="*/ 223 w 316"/>
              <a:gd name="T23" fmla="*/ 334 h 419"/>
              <a:gd name="T24" fmla="*/ 214 w 316"/>
              <a:gd name="T25" fmla="*/ 326 h 419"/>
              <a:gd name="T26" fmla="*/ 229 w 316"/>
              <a:gd name="T27" fmla="*/ 307 h 419"/>
              <a:gd name="T28" fmla="*/ 246 w 316"/>
              <a:gd name="T29" fmla="*/ 283 h 419"/>
              <a:gd name="T30" fmla="*/ 262 w 316"/>
              <a:gd name="T31" fmla="*/ 256 h 419"/>
              <a:gd name="T32" fmla="*/ 275 w 316"/>
              <a:gd name="T33" fmla="*/ 225 h 419"/>
              <a:gd name="T34" fmla="*/ 281 w 316"/>
              <a:gd name="T35" fmla="*/ 192 h 419"/>
              <a:gd name="T36" fmla="*/ 277 w 316"/>
              <a:gd name="T37" fmla="*/ 159 h 419"/>
              <a:gd name="T38" fmla="*/ 261 w 316"/>
              <a:gd name="T39" fmla="*/ 128 h 419"/>
              <a:gd name="T40" fmla="*/ 230 w 316"/>
              <a:gd name="T41" fmla="*/ 98 h 419"/>
              <a:gd name="T42" fmla="*/ 184 w 316"/>
              <a:gd name="T43" fmla="*/ 345 h 419"/>
              <a:gd name="T44" fmla="*/ 183 w 316"/>
              <a:gd name="T45" fmla="*/ 349 h 419"/>
              <a:gd name="T46" fmla="*/ 178 w 316"/>
              <a:gd name="T47" fmla="*/ 358 h 419"/>
              <a:gd name="T48" fmla="*/ 170 w 316"/>
              <a:gd name="T49" fmla="*/ 372 h 419"/>
              <a:gd name="T50" fmla="*/ 159 w 316"/>
              <a:gd name="T51" fmla="*/ 387 h 419"/>
              <a:gd name="T52" fmla="*/ 142 w 316"/>
              <a:gd name="T53" fmla="*/ 401 h 419"/>
              <a:gd name="T54" fmla="*/ 124 w 316"/>
              <a:gd name="T55" fmla="*/ 412 h 419"/>
              <a:gd name="T56" fmla="*/ 100 w 316"/>
              <a:gd name="T57" fmla="*/ 419 h 419"/>
              <a:gd name="T58" fmla="*/ 72 w 316"/>
              <a:gd name="T59" fmla="*/ 419 h 419"/>
              <a:gd name="T60" fmla="*/ 44 w 316"/>
              <a:gd name="T61" fmla="*/ 412 h 419"/>
              <a:gd name="T62" fmla="*/ 25 w 316"/>
              <a:gd name="T63" fmla="*/ 398 h 419"/>
              <a:gd name="T64" fmla="*/ 11 w 316"/>
              <a:gd name="T65" fmla="*/ 382 h 419"/>
              <a:gd name="T66" fmla="*/ 3 w 316"/>
              <a:gd name="T67" fmla="*/ 364 h 419"/>
              <a:gd name="T68" fmla="*/ 0 w 316"/>
              <a:gd name="T69" fmla="*/ 345 h 419"/>
              <a:gd name="T70" fmla="*/ 1 w 316"/>
              <a:gd name="T71" fmla="*/ 327 h 419"/>
              <a:gd name="T72" fmla="*/ 6 w 316"/>
              <a:gd name="T73" fmla="*/ 312 h 419"/>
              <a:gd name="T74" fmla="*/ 16 w 316"/>
              <a:gd name="T75" fmla="*/ 301 h 419"/>
              <a:gd name="T76" fmla="*/ 29 w 316"/>
              <a:gd name="T77" fmla="*/ 291 h 419"/>
              <a:gd name="T78" fmla="*/ 47 w 316"/>
              <a:gd name="T79" fmla="*/ 283 h 419"/>
              <a:gd name="T80" fmla="*/ 68 w 316"/>
              <a:gd name="T81" fmla="*/ 278 h 419"/>
              <a:gd name="T82" fmla="*/ 91 w 316"/>
              <a:gd name="T83" fmla="*/ 275 h 419"/>
              <a:gd name="T84" fmla="*/ 112 w 316"/>
              <a:gd name="T85" fmla="*/ 279 h 419"/>
              <a:gd name="T86" fmla="*/ 134 w 316"/>
              <a:gd name="T87" fmla="*/ 289 h 419"/>
              <a:gd name="T88" fmla="*/ 153 w 316"/>
              <a:gd name="T89" fmla="*/ 307 h 419"/>
              <a:gd name="T90" fmla="*/ 167 w 316"/>
              <a:gd name="T91" fmla="*/ 335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157"/>
          <p:cNvGrpSpPr>
            <a:grpSpLocks/>
          </p:cNvGrpSpPr>
          <p:nvPr/>
        </p:nvGrpSpPr>
        <p:grpSpPr bwMode="auto">
          <a:xfrm>
            <a:off x="2013559" y="963539"/>
            <a:ext cx="384175" cy="471488"/>
            <a:chOff x="2832" y="663"/>
            <a:chExt cx="310" cy="415"/>
          </a:xfrm>
        </p:grpSpPr>
        <p:sp>
          <p:nvSpPr>
            <p:cNvPr id="18590" name="Freeform 158"/>
            <p:cNvSpPr>
              <a:spLocks/>
            </p:cNvSpPr>
            <p:nvPr/>
          </p:nvSpPr>
          <p:spPr bwMode="auto">
            <a:xfrm>
              <a:off x="2839" y="663"/>
              <a:ext cx="209" cy="111"/>
            </a:xfrm>
            <a:custGeom>
              <a:avLst/>
              <a:gdLst>
                <a:gd name="T0" fmla="*/ 0 w 126"/>
                <a:gd name="T1" fmla="*/ 0 h 68"/>
                <a:gd name="T2" fmla="*/ 4 w 126"/>
                <a:gd name="T3" fmla="*/ 4 h 68"/>
                <a:gd name="T4" fmla="*/ 11 w 126"/>
                <a:gd name="T5" fmla="*/ 9 h 68"/>
                <a:gd name="T6" fmla="*/ 19 w 126"/>
                <a:gd name="T7" fmla="*/ 14 h 68"/>
                <a:gd name="T8" fmla="*/ 28 w 126"/>
                <a:gd name="T9" fmla="*/ 16 h 68"/>
                <a:gd name="T10" fmla="*/ 34 w 126"/>
                <a:gd name="T11" fmla="*/ 16 h 68"/>
                <a:gd name="T12" fmla="*/ 40 w 126"/>
                <a:gd name="T13" fmla="*/ 16 h 68"/>
                <a:gd name="T14" fmla="*/ 46 w 126"/>
                <a:gd name="T15" fmla="*/ 16 h 68"/>
                <a:gd name="T16" fmla="*/ 51 w 126"/>
                <a:gd name="T17" fmla="*/ 17 h 68"/>
                <a:gd name="T18" fmla="*/ 57 w 126"/>
                <a:gd name="T19" fmla="*/ 17 h 68"/>
                <a:gd name="T20" fmla="*/ 62 w 126"/>
                <a:gd name="T21" fmla="*/ 18 h 68"/>
                <a:gd name="T22" fmla="*/ 66 w 126"/>
                <a:gd name="T23" fmla="*/ 19 h 68"/>
                <a:gd name="T24" fmla="*/ 71 w 126"/>
                <a:gd name="T25" fmla="*/ 20 h 68"/>
                <a:gd name="T26" fmla="*/ 77 w 126"/>
                <a:gd name="T27" fmla="*/ 22 h 68"/>
                <a:gd name="T28" fmla="*/ 83 w 126"/>
                <a:gd name="T29" fmla="*/ 24 h 68"/>
                <a:gd name="T30" fmla="*/ 88 w 126"/>
                <a:gd name="T31" fmla="*/ 26 h 68"/>
                <a:gd name="T32" fmla="*/ 94 w 126"/>
                <a:gd name="T33" fmla="*/ 29 h 68"/>
                <a:gd name="T34" fmla="*/ 99 w 126"/>
                <a:gd name="T35" fmla="*/ 32 h 68"/>
                <a:gd name="T36" fmla="*/ 104 w 126"/>
                <a:gd name="T37" fmla="*/ 35 h 68"/>
                <a:gd name="T38" fmla="*/ 108 w 126"/>
                <a:gd name="T39" fmla="*/ 39 h 68"/>
                <a:gd name="T40" fmla="*/ 113 w 126"/>
                <a:gd name="T41" fmla="*/ 43 h 68"/>
                <a:gd name="T42" fmla="*/ 117 w 126"/>
                <a:gd name="T43" fmla="*/ 49 h 68"/>
                <a:gd name="T44" fmla="*/ 121 w 126"/>
                <a:gd name="T45" fmla="*/ 55 h 68"/>
                <a:gd name="T46" fmla="*/ 124 w 126"/>
                <a:gd name="T47" fmla="*/ 62 h 68"/>
                <a:gd name="T48" fmla="*/ 126 w 126"/>
                <a:gd name="T49" fmla="*/ 68 h 68"/>
                <a:gd name="T50" fmla="*/ 122 w 126"/>
                <a:gd name="T51" fmla="*/ 67 h 68"/>
                <a:gd name="T52" fmla="*/ 118 w 126"/>
                <a:gd name="T53" fmla="*/ 63 h 68"/>
                <a:gd name="T54" fmla="*/ 116 w 126"/>
                <a:gd name="T55" fmla="*/ 57 h 68"/>
                <a:gd name="T56" fmla="*/ 113 w 126"/>
                <a:gd name="T57" fmla="*/ 53 h 68"/>
                <a:gd name="T58" fmla="*/ 109 w 126"/>
                <a:gd name="T59" fmla="*/ 49 h 68"/>
                <a:gd name="T60" fmla="*/ 102 w 126"/>
                <a:gd name="T61" fmla="*/ 43 h 68"/>
                <a:gd name="T62" fmla="*/ 94 w 126"/>
                <a:gd name="T63" fmla="*/ 39 h 68"/>
                <a:gd name="T64" fmla="*/ 86 w 126"/>
                <a:gd name="T65" fmla="*/ 35 h 68"/>
                <a:gd name="T66" fmla="*/ 77 w 126"/>
                <a:gd name="T67" fmla="*/ 33 h 68"/>
                <a:gd name="T68" fmla="*/ 71 w 126"/>
                <a:gd name="T69" fmla="*/ 32 h 68"/>
                <a:gd name="T70" fmla="*/ 65 w 126"/>
                <a:gd name="T71" fmla="*/ 32 h 68"/>
                <a:gd name="T72" fmla="*/ 58 w 126"/>
                <a:gd name="T73" fmla="*/ 31 h 68"/>
                <a:gd name="T74" fmla="*/ 53 w 126"/>
                <a:gd name="T75" fmla="*/ 32 h 68"/>
                <a:gd name="T76" fmla="*/ 47 w 126"/>
                <a:gd name="T77" fmla="*/ 32 h 68"/>
                <a:gd name="T78" fmla="*/ 40 w 126"/>
                <a:gd name="T79" fmla="*/ 33 h 68"/>
                <a:gd name="T80" fmla="*/ 34 w 126"/>
                <a:gd name="T81" fmla="*/ 33 h 68"/>
                <a:gd name="T82" fmla="*/ 28 w 126"/>
                <a:gd name="T83" fmla="*/ 34 h 68"/>
                <a:gd name="T84" fmla="*/ 0 w 126"/>
                <a:gd name="T8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6" h="68">
                  <a:moveTo>
                    <a:pt x="0" y="0"/>
                  </a:moveTo>
                  <a:lnTo>
                    <a:pt x="4" y="4"/>
                  </a:lnTo>
                  <a:lnTo>
                    <a:pt x="11" y="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7" y="22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4" y="29"/>
                  </a:lnTo>
                  <a:lnTo>
                    <a:pt x="99" y="32"/>
                  </a:lnTo>
                  <a:lnTo>
                    <a:pt x="104" y="35"/>
                  </a:lnTo>
                  <a:lnTo>
                    <a:pt x="108" y="39"/>
                  </a:lnTo>
                  <a:lnTo>
                    <a:pt x="113" y="43"/>
                  </a:lnTo>
                  <a:lnTo>
                    <a:pt x="117" y="49"/>
                  </a:lnTo>
                  <a:lnTo>
                    <a:pt x="121" y="55"/>
                  </a:lnTo>
                  <a:lnTo>
                    <a:pt x="124" y="62"/>
                  </a:lnTo>
                  <a:lnTo>
                    <a:pt x="126" y="68"/>
                  </a:lnTo>
                  <a:lnTo>
                    <a:pt x="122" y="67"/>
                  </a:lnTo>
                  <a:lnTo>
                    <a:pt x="118" y="63"/>
                  </a:lnTo>
                  <a:lnTo>
                    <a:pt x="116" y="57"/>
                  </a:lnTo>
                  <a:lnTo>
                    <a:pt x="113" y="53"/>
                  </a:lnTo>
                  <a:lnTo>
                    <a:pt x="109" y="49"/>
                  </a:lnTo>
                  <a:lnTo>
                    <a:pt x="102" y="43"/>
                  </a:lnTo>
                  <a:lnTo>
                    <a:pt x="94" y="39"/>
                  </a:lnTo>
                  <a:lnTo>
                    <a:pt x="86" y="35"/>
                  </a:lnTo>
                  <a:lnTo>
                    <a:pt x="77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1"/>
                  </a:lnTo>
                  <a:lnTo>
                    <a:pt x="53" y="32"/>
                  </a:lnTo>
                  <a:lnTo>
                    <a:pt x="47" y="32"/>
                  </a:lnTo>
                  <a:lnTo>
                    <a:pt x="40" y="33"/>
                  </a:lnTo>
                  <a:lnTo>
                    <a:pt x="34" y="33"/>
                  </a:lnTo>
                  <a:lnTo>
                    <a:pt x="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1" name="Freeform 159"/>
            <p:cNvSpPr>
              <a:spLocks/>
            </p:cNvSpPr>
            <p:nvPr/>
          </p:nvSpPr>
          <p:spPr bwMode="auto">
            <a:xfrm>
              <a:off x="2888" y="719"/>
              <a:ext cx="202" cy="111"/>
            </a:xfrm>
            <a:custGeom>
              <a:avLst/>
              <a:gdLst>
                <a:gd name="T0" fmla="*/ 0 w 125"/>
                <a:gd name="T1" fmla="*/ 0 h 67"/>
                <a:gd name="T2" fmla="*/ 4 w 125"/>
                <a:gd name="T3" fmla="*/ 5 h 67"/>
                <a:gd name="T4" fmla="*/ 10 w 125"/>
                <a:gd name="T5" fmla="*/ 8 h 67"/>
                <a:gd name="T6" fmla="*/ 18 w 125"/>
                <a:gd name="T7" fmla="*/ 13 h 67"/>
                <a:gd name="T8" fmla="*/ 27 w 125"/>
                <a:gd name="T9" fmla="*/ 14 h 67"/>
                <a:gd name="T10" fmla="*/ 33 w 125"/>
                <a:gd name="T11" fmla="*/ 14 h 67"/>
                <a:gd name="T12" fmla="*/ 38 w 125"/>
                <a:gd name="T13" fmla="*/ 15 h 67"/>
                <a:gd name="T14" fmla="*/ 44 w 125"/>
                <a:gd name="T15" fmla="*/ 15 h 67"/>
                <a:gd name="T16" fmla="*/ 50 w 125"/>
                <a:gd name="T17" fmla="*/ 16 h 67"/>
                <a:gd name="T18" fmla="*/ 56 w 125"/>
                <a:gd name="T19" fmla="*/ 16 h 67"/>
                <a:gd name="T20" fmla="*/ 60 w 125"/>
                <a:gd name="T21" fmla="*/ 18 h 67"/>
                <a:gd name="T22" fmla="*/ 65 w 125"/>
                <a:gd name="T23" fmla="*/ 19 h 67"/>
                <a:gd name="T24" fmla="*/ 70 w 125"/>
                <a:gd name="T25" fmla="*/ 20 h 67"/>
                <a:gd name="T26" fmla="*/ 75 w 125"/>
                <a:gd name="T27" fmla="*/ 21 h 67"/>
                <a:gd name="T28" fmla="*/ 81 w 125"/>
                <a:gd name="T29" fmla="*/ 23 h 67"/>
                <a:gd name="T30" fmla="*/ 87 w 125"/>
                <a:gd name="T31" fmla="*/ 26 h 67"/>
                <a:gd name="T32" fmla="*/ 93 w 125"/>
                <a:gd name="T33" fmla="*/ 28 h 67"/>
                <a:gd name="T34" fmla="*/ 97 w 125"/>
                <a:gd name="T35" fmla="*/ 31 h 67"/>
                <a:gd name="T36" fmla="*/ 103 w 125"/>
                <a:gd name="T37" fmla="*/ 35 h 67"/>
                <a:gd name="T38" fmla="*/ 106 w 125"/>
                <a:gd name="T39" fmla="*/ 38 h 67"/>
                <a:gd name="T40" fmla="*/ 111 w 125"/>
                <a:gd name="T41" fmla="*/ 43 h 67"/>
                <a:gd name="T42" fmla="*/ 116 w 125"/>
                <a:gd name="T43" fmla="*/ 49 h 67"/>
                <a:gd name="T44" fmla="*/ 119 w 125"/>
                <a:gd name="T45" fmla="*/ 54 h 67"/>
                <a:gd name="T46" fmla="*/ 123 w 125"/>
                <a:gd name="T47" fmla="*/ 61 h 67"/>
                <a:gd name="T48" fmla="*/ 125 w 125"/>
                <a:gd name="T49" fmla="*/ 67 h 67"/>
                <a:gd name="T50" fmla="*/ 120 w 125"/>
                <a:gd name="T51" fmla="*/ 66 h 67"/>
                <a:gd name="T52" fmla="*/ 117 w 125"/>
                <a:gd name="T53" fmla="*/ 62 h 67"/>
                <a:gd name="T54" fmla="*/ 114 w 125"/>
                <a:gd name="T55" fmla="*/ 57 h 67"/>
                <a:gd name="T56" fmla="*/ 111 w 125"/>
                <a:gd name="T57" fmla="*/ 52 h 67"/>
                <a:gd name="T58" fmla="*/ 108 w 125"/>
                <a:gd name="T59" fmla="*/ 49 h 67"/>
                <a:gd name="T60" fmla="*/ 101 w 125"/>
                <a:gd name="T61" fmla="*/ 43 h 67"/>
                <a:gd name="T62" fmla="*/ 93 w 125"/>
                <a:gd name="T63" fmla="*/ 38 h 67"/>
                <a:gd name="T64" fmla="*/ 83 w 125"/>
                <a:gd name="T65" fmla="*/ 35 h 67"/>
                <a:gd name="T66" fmla="*/ 74 w 125"/>
                <a:gd name="T67" fmla="*/ 33 h 67"/>
                <a:gd name="T68" fmla="*/ 68 w 125"/>
                <a:gd name="T69" fmla="*/ 31 h 67"/>
                <a:gd name="T70" fmla="*/ 63 w 125"/>
                <a:gd name="T71" fmla="*/ 31 h 67"/>
                <a:gd name="T72" fmla="*/ 57 w 125"/>
                <a:gd name="T73" fmla="*/ 30 h 67"/>
                <a:gd name="T74" fmla="*/ 51 w 125"/>
                <a:gd name="T75" fmla="*/ 31 h 67"/>
                <a:gd name="T76" fmla="*/ 44 w 125"/>
                <a:gd name="T77" fmla="*/ 31 h 67"/>
                <a:gd name="T78" fmla="*/ 38 w 125"/>
                <a:gd name="T79" fmla="*/ 33 h 67"/>
                <a:gd name="T80" fmla="*/ 32 w 125"/>
                <a:gd name="T81" fmla="*/ 33 h 67"/>
                <a:gd name="T82" fmla="*/ 26 w 125"/>
                <a:gd name="T83" fmla="*/ 34 h 67"/>
                <a:gd name="T84" fmla="*/ 0 w 125"/>
                <a:gd name="T8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5" h="67">
                  <a:moveTo>
                    <a:pt x="0" y="0"/>
                  </a:moveTo>
                  <a:lnTo>
                    <a:pt x="4" y="5"/>
                  </a:lnTo>
                  <a:lnTo>
                    <a:pt x="10" y="8"/>
                  </a:lnTo>
                  <a:lnTo>
                    <a:pt x="18" y="13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0" y="16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65" y="19"/>
                  </a:lnTo>
                  <a:lnTo>
                    <a:pt x="70" y="20"/>
                  </a:lnTo>
                  <a:lnTo>
                    <a:pt x="75" y="21"/>
                  </a:lnTo>
                  <a:lnTo>
                    <a:pt x="81" y="23"/>
                  </a:lnTo>
                  <a:lnTo>
                    <a:pt x="87" y="26"/>
                  </a:lnTo>
                  <a:lnTo>
                    <a:pt x="93" y="28"/>
                  </a:lnTo>
                  <a:lnTo>
                    <a:pt x="97" y="31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11" y="43"/>
                  </a:lnTo>
                  <a:lnTo>
                    <a:pt x="116" y="49"/>
                  </a:lnTo>
                  <a:lnTo>
                    <a:pt x="119" y="54"/>
                  </a:lnTo>
                  <a:lnTo>
                    <a:pt x="123" y="61"/>
                  </a:lnTo>
                  <a:lnTo>
                    <a:pt x="125" y="67"/>
                  </a:lnTo>
                  <a:lnTo>
                    <a:pt x="120" y="66"/>
                  </a:lnTo>
                  <a:lnTo>
                    <a:pt x="117" y="62"/>
                  </a:lnTo>
                  <a:lnTo>
                    <a:pt x="114" y="57"/>
                  </a:lnTo>
                  <a:lnTo>
                    <a:pt x="111" y="52"/>
                  </a:lnTo>
                  <a:lnTo>
                    <a:pt x="108" y="49"/>
                  </a:lnTo>
                  <a:lnTo>
                    <a:pt x="101" y="43"/>
                  </a:lnTo>
                  <a:lnTo>
                    <a:pt x="93" y="38"/>
                  </a:lnTo>
                  <a:lnTo>
                    <a:pt x="83" y="35"/>
                  </a:lnTo>
                  <a:lnTo>
                    <a:pt x="74" y="33"/>
                  </a:lnTo>
                  <a:lnTo>
                    <a:pt x="68" y="31"/>
                  </a:lnTo>
                  <a:lnTo>
                    <a:pt x="63" y="31"/>
                  </a:lnTo>
                  <a:lnTo>
                    <a:pt x="57" y="30"/>
                  </a:lnTo>
                  <a:lnTo>
                    <a:pt x="51" y="31"/>
                  </a:lnTo>
                  <a:lnTo>
                    <a:pt x="44" y="31"/>
                  </a:lnTo>
                  <a:lnTo>
                    <a:pt x="38" y="33"/>
                  </a:lnTo>
                  <a:lnTo>
                    <a:pt x="32" y="33"/>
                  </a:lnTo>
                  <a:lnTo>
                    <a:pt x="2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2" name="Freeform 160"/>
            <p:cNvSpPr>
              <a:spLocks/>
            </p:cNvSpPr>
            <p:nvPr/>
          </p:nvSpPr>
          <p:spPr bwMode="auto">
            <a:xfrm>
              <a:off x="2927" y="774"/>
              <a:ext cx="215" cy="138"/>
            </a:xfrm>
            <a:custGeom>
              <a:avLst/>
              <a:gdLst>
                <a:gd name="T0" fmla="*/ 0 w 131"/>
                <a:gd name="T1" fmla="*/ 0 h 85"/>
                <a:gd name="T2" fmla="*/ 3 w 131"/>
                <a:gd name="T3" fmla="*/ 3 h 85"/>
                <a:gd name="T4" fmla="*/ 7 w 131"/>
                <a:gd name="T5" fmla="*/ 5 h 85"/>
                <a:gd name="T6" fmla="*/ 11 w 131"/>
                <a:gd name="T7" fmla="*/ 8 h 85"/>
                <a:gd name="T8" fmla="*/ 16 w 131"/>
                <a:gd name="T9" fmla="*/ 10 h 85"/>
                <a:gd name="T10" fmla="*/ 20 w 131"/>
                <a:gd name="T11" fmla="*/ 12 h 85"/>
                <a:gd name="T12" fmla="*/ 25 w 131"/>
                <a:gd name="T13" fmla="*/ 13 h 85"/>
                <a:gd name="T14" fmla="*/ 30 w 131"/>
                <a:gd name="T15" fmla="*/ 15 h 85"/>
                <a:gd name="T16" fmla="*/ 34 w 131"/>
                <a:gd name="T17" fmla="*/ 16 h 85"/>
                <a:gd name="T18" fmla="*/ 40 w 131"/>
                <a:gd name="T19" fmla="*/ 16 h 85"/>
                <a:gd name="T20" fmla="*/ 46 w 131"/>
                <a:gd name="T21" fmla="*/ 16 h 85"/>
                <a:gd name="T22" fmla="*/ 53 w 131"/>
                <a:gd name="T23" fmla="*/ 17 h 85"/>
                <a:gd name="T24" fmla="*/ 59 w 131"/>
                <a:gd name="T25" fmla="*/ 17 h 85"/>
                <a:gd name="T26" fmla="*/ 64 w 131"/>
                <a:gd name="T27" fmla="*/ 18 h 85"/>
                <a:gd name="T28" fmla="*/ 70 w 131"/>
                <a:gd name="T29" fmla="*/ 19 h 85"/>
                <a:gd name="T30" fmla="*/ 76 w 131"/>
                <a:gd name="T31" fmla="*/ 19 h 85"/>
                <a:gd name="T32" fmla="*/ 82 w 131"/>
                <a:gd name="T33" fmla="*/ 20 h 85"/>
                <a:gd name="T34" fmla="*/ 92 w 131"/>
                <a:gd name="T35" fmla="*/ 24 h 85"/>
                <a:gd name="T36" fmla="*/ 100 w 131"/>
                <a:gd name="T37" fmla="*/ 27 h 85"/>
                <a:gd name="T38" fmla="*/ 108 w 131"/>
                <a:gd name="T39" fmla="*/ 33 h 85"/>
                <a:gd name="T40" fmla="*/ 115 w 131"/>
                <a:gd name="T41" fmla="*/ 41 h 85"/>
                <a:gd name="T42" fmla="*/ 122 w 131"/>
                <a:gd name="T43" fmla="*/ 51 h 85"/>
                <a:gd name="T44" fmla="*/ 126 w 131"/>
                <a:gd name="T45" fmla="*/ 62 h 85"/>
                <a:gd name="T46" fmla="*/ 130 w 131"/>
                <a:gd name="T47" fmla="*/ 72 h 85"/>
                <a:gd name="T48" fmla="*/ 131 w 131"/>
                <a:gd name="T49" fmla="*/ 83 h 85"/>
                <a:gd name="T50" fmla="*/ 129 w 131"/>
                <a:gd name="T51" fmla="*/ 85 h 85"/>
                <a:gd name="T52" fmla="*/ 126 w 131"/>
                <a:gd name="T53" fmla="*/ 77 h 85"/>
                <a:gd name="T54" fmla="*/ 123 w 131"/>
                <a:gd name="T55" fmla="*/ 66 h 85"/>
                <a:gd name="T56" fmla="*/ 118 w 131"/>
                <a:gd name="T57" fmla="*/ 57 h 85"/>
                <a:gd name="T58" fmla="*/ 114 w 131"/>
                <a:gd name="T59" fmla="*/ 49 h 85"/>
                <a:gd name="T60" fmla="*/ 108 w 131"/>
                <a:gd name="T61" fmla="*/ 42 h 85"/>
                <a:gd name="T62" fmla="*/ 102 w 131"/>
                <a:gd name="T63" fmla="*/ 38 h 85"/>
                <a:gd name="T64" fmla="*/ 95 w 131"/>
                <a:gd name="T65" fmla="*/ 33 h 85"/>
                <a:gd name="T66" fmla="*/ 87 w 131"/>
                <a:gd name="T67" fmla="*/ 31 h 85"/>
                <a:gd name="T68" fmla="*/ 82 w 131"/>
                <a:gd name="T69" fmla="*/ 30 h 85"/>
                <a:gd name="T70" fmla="*/ 75 w 131"/>
                <a:gd name="T71" fmla="*/ 30 h 85"/>
                <a:gd name="T72" fmla="*/ 67 w 131"/>
                <a:gd name="T73" fmla="*/ 30 h 85"/>
                <a:gd name="T74" fmla="*/ 59 w 131"/>
                <a:gd name="T75" fmla="*/ 31 h 85"/>
                <a:gd name="T76" fmla="*/ 50 w 131"/>
                <a:gd name="T77" fmla="*/ 31 h 85"/>
                <a:gd name="T78" fmla="*/ 41 w 131"/>
                <a:gd name="T79" fmla="*/ 32 h 85"/>
                <a:gd name="T80" fmla="*/ 33 w 131"/>
                <a:gd name="T81" fmla="*/ 32 h 85"/>
                <a:gd name="T82" fmla="*/ 26 w 131"/>
                <a:gd name="T83" fmla="*/ 33 h 85"/>
                <a:gd name="T84" fmla="*/ 0 w 131"/>
                <a:gd name="T8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85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1" y="8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5" y="13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3" y="17"/>
                  </a:lnTo>
                  <a:lnTo>
                    <a:pt x="59" y="17"/>
                  </a:lnTo>
                  <a:lnTo>
                    <a:pt x="64" y="18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82" y="20"/>
                  </a:lnTo>
                  <a:lnTo>
                    <a:pt x="92" y="24"/>
                  </a:lnTo>
                  <a:lnTo>
                    <a:pt x="100" y="27"/>
                  </a:lnTo>
                  <a:lnTo>
                    <a:pt x="108" y="33"/>
                  </a:lnTo>
                  <a:lnTo>
                    <a:pt x="115" y="41"/>
                  </a:lnTo>
                  <a:lnTo>
                    <a:pt x="122" y="51"/>
                  </a:lnTo>
                  <a:lnTo>
                    <a:pt x="126" y="62"/>
                  </a:lnTo>
                  <a:lnTo>
                    <a:pt x="130" y="72"/>
                  </a:lnTo>
                  <a:lnTo>
                    <a:pt x="131" y="83"/>
                  </a:lnTo>
                  <a:lnTo>
                    <a:pt x="129" y="85"/>
                  </a:lnTo>
                  <a:lnTo>
                    <a:pt x="126" y="77"/>
                  </a:lnTo>
                  <a:lnTo>
                    <a:pt x="123" y="66"/>
                  </a:lnTo>
                  <a:lnTo>
                    <a:pt x="118" y="57"/>
                  </a:lnTo>
                  <a:lnTo>
                    <a:pt x="114" y="49"/>
                  </a:lnTo>
                  <a:lnTo>
                    <a:pt x="108" y="42"/>
                  </a:lnTo>
                  <a:lnTo>
                    <a:pt x="102" y="38"/>
                  </a:lnTo>
                  <a:lnTo>
                    <a:pt x="95" y="33"/>
                  </a:lnTo>
                  <a:lnTo>
                    <a:pt x="87" y="31"/>
                  </a:lnTo>
                  <a:lnTo>
                    <a:pt x="82" y="30"/>
                  </a:lnTo>
                  <a:lnTo>
                    <a:pt x="75" y="30"/>
                  </a:lnTo>
                  <a:lnTo>
                    <a:pt x="67" y="30"/>
                  </a:lnTo>
                  <a:lnTo>
                    <a:pt x="59" y="31"/>
                  </a:lnTo>
                  <a:lnTo>
                    <a:pt x="50" y="31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3" name="Freeform 161"/>
            <p:cNvSpPr>
              <a:spLocks/>
            </p:cNvSpPr>
            <p:nvPr/>
          </p:nvSpPr>
          <p:spPr bwMode="auto">
            <a:xfrm>
              <a:off x="2832" y="663"/>
              <a:ext cx="261" cy="415"/>
            </a:xfrm>
            <a:custGeom>
              <a:avLst/>
              <a:gdLst>
                <a:gd name="T0" fmla="*/ 85 w 160"/>
                <a:gd name="T1" fmla="*/ 101 h 254"/>
                <a:gd name="T2" fmla="*/ 154 w 160"/>
                <a:gd name="T3" fmla="*/ 186 h 254"/>
                <a:gd name="T4" fmla="*/ 158 w 160"/>
                <a:gd name="T5" fmla="*/ 193 h 254"/>
                <a:gd name="T6" fmla="*/ 160 w 160"/>
                <a:gd name="T7" fmla="*/ 201 h 254"/>
                <a:gd name="T8" fmla="*/ 160 w 160"/>
                <a:gd name="T9" fmla="*/ 209 h 254"/>
                <a:gd name="T10" fmla="*/ 159 w 160"/>
                <a:gd name="T11" fmla="*/ 218 h 254"/>
                <a:gd name="T12" fmla="*/ 157 w 160"/>
                <a:gd name="T13" fmla="*/ 227 h 254"/>
                <a:gd name="T14" fmla="*/ 152 w 160"/>
                <a:gd name="T15" fmla="*/ 235 h 254"/>
                <a:gd name="T16" fmla="*/ 147 w 160"/>
                <a:gd name="T17" fmla="*/ 242 h 254"/>
                <a:gd name="T18" fmla="*/ 141 w 160"/>
                <a:gd name="T19" fmla="*/ 247 h 254"/>
                <a:gd name="T20" fmla="*/ 137 w 160"/>
                <a:gd name="T21" fmla="*/ 251 h 254"/>
                <a:gd name="T22" fmla="*/ 132 w 160"/>
                <a:gd name="T23" fmla="*/ 252 h 254"/>
                <a:gd name="T24" fmla="*/ 128 w 160"/>
                <a:gd name="T25" fmla="*/ 254 h 254"/>
                <a:gd name="T26" fmla="*/ 123 w 160"/>
                <a:gd name="T27" fmla="*/ 254 h 254"/>
                <a:gd name="T28" fmla="*/ 119 w 160"/>
                <a:gd name="T29" fmla="*/ 253 h 254"/>
                <a:gd name="T30" fmla="*/ 115 w 160"/>
                <a:gd name="T31" fmla="*/ 252 h 254"/>
                <a:gd name="T32" fmla="*/ 112 w 160"/>
                <a:gd name="T33" fmla="*/ 250 h 254"/>
                <a:gd name="T34" fmla="*/ 108 w 160"/>
                <a:gd name="T35" fmla="*/ 246 h 254"/>
                <a:gd name="T36" fmla="*/ 105 w 160"/>
                <a:gd name="T37" fmla="*/ 239 h 254"/>
                <a:gd name="T38" fmla="*/ 103 w 160"/>
                <a:gd name="T39" fmla="*/ 232 h 254"/>
                <a:gd name="T40" fmla="*/ 103 w 160"/>
                <a:gd name="T41" fmla="*/ 223 h 254"/>
                <a:gd name="T42" fmla="*/ 104 w 160"/>
                <a:gd name="T43" fmla="*/ 215 h 254"/>
                <a:gd name="T44" fmla="*/ 106 w 160"/>
                <a:gd name="T45" fmla="*/ 207 h 254"/>
                <a:gd name="T46" fmla="*/ 111 w 160"/>
                <a:gd name="T47" fmla="*/ 199 h 254"/>
                <a:gd name="T48" fmla="*/ 115 w 160"/>
                <a:gd name="T49" fmla="*/ 192 h 254"/>
                <a:gd name="T50" fmla="*/ 120 w 160"/>
                <a:gd name="T51" fmla="*/ 186 h 254"/>
                <a:gd name="T52" fmla="*/ 124 w 160"/>
                <a:gd name="T53" fmla="*/ 183 h 254"/>
                <a:gd name="T54" fmla="*/ 130 w 160"/>
                <a:gd name="T55" fmla="*/ 179 h 254"/>
                <a:gd name="T56" fmla="*/ 135 w 160"/>
                <a:gd name="T57" fmla="*/ 178 h 254"/>
                <a:gd name="T58" fmla="*/ 139 w 160"/>
                <a:gd name="T59" fmla="*/ 177 h 254"/>
                <a:gd name="T60" fmla="*/ 0 w 160"/>
                <a:gd name="T61" fmla="*/ 3 h 254"/>
                <a:gd name="T62" fmla="*/ 5 w 160"/>
                <a:gd name="T63" fmla="*/ 0 h 254"/>
                <a:gd name="T64" fmla="*/ 33 w 160"/>
                <a:gd name="T65" fmla="*/ 34 h 254"/>
                <a:gd name="T66" fmla="*/ 59 w 160"/>
                <a:gd name="T67" fmla="*/ 68 h 254"/>
                <a:gd name="T68" fmla="*/ 85 w 160"/>
                <a:gd name="T69" fmla="*/ 10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54">
                  <a:moveTo>
                    <a:pt x="85" y="101"/>
                  </a:moveTo>
                  <a:lnTo>
                    <a:pt x="154" y="186"/>
                  </a:lnTo>
                  <a:lnTo>
                    <a:pt x="158" y="193"/>
                  </a:lnTo>
                  <a:lnTo>
                    <a:pt x="160" y="201"/>
                  </a:lnTo>
                  <a:lnTo>
                    <a:pt x="160" y="209"/>
                  </a:lnTo>
                  <a:lnTo>
                    <a:pt x="159" y="218"/>
                  </a:lnTo>
                  <a:lnTo>
                    <a:pt x="157" y="227"/>
                  </a:lnTo>
                  <a:lnTo>
                    <a:pt x="152" y="235"/>
                  </a:lnTo>
                  <a:lnTo>
                    <a:pt x="147" y="242"/>
                  </a:lnTo>
                  <a:lnTo>
                    <a:pt x="141" y="247"/>
                  </a:lnTo>
                  <a:lnTo>
                    <a:pt x="137" y="251"/>
                  </a:lnTo>
                  <a:lnTo>
                    <a:pt x="132" y="252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19" y="253"/>
                  </a:lnTo>
                  <a:lnTo>
                    <a:pt x="115" y="252"/>
                  </a:lnTo>
                  <a:lnTo>
                    <a:pt x="112" y="250"/>
                  </a:lnTo>
                  <a:lnTo>
                    <a:pt x="108" y="246"/>
                  </a:lnTo>
                  <a:lnTo>
                    <a:pt x="105" y="239"/>
                  </a:lnTo>
                  <a:lnTo>
                    <a:pt x="103" y="232"/>
                  </a:lnTo>
                  <a:lnTo>
                    <a:pt x="103" y="223"/>
                  </a:lnTo>
                  <a:lnTo>
                    <a:pt x="104" y="215"/>
                  </a:lnTo>
                  <a:lnTo>
                    <a:pt x="106" y="207"/>
                  </a:lnTo>
                  <a:lnTo>
                    <a:pt x="111" y="199"/>
                  </a:lnTo>
                  <a:lnTo>
                    <a:pt x="115" y="192"/>
                  </a:lnTo>
                  <a:lnTo>
                    <a:pt x="120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5" y="178"/>
                  </a:lnTo>
                  <a:lnTo>
                    <a:pt x="139" y="177"/>
                  </a:lnTo>
                  <a:lnTo>
                    <a:pt x="0" y="3"/>
                  </a:lnTo>
                  <a:lnTo>
                    <a:pt x="5" y="0"/>
                  </a:lnTo>
                  <a:lnTo>
                    <a:pt x="33" y="34"/>
                  </a:lnTo>
                  <a:lnTo>
                    <a:pt x="59" y="68"/>
                  </a:lnTo>
                  <a:lnTo>
                    <a:pt x="85" y="101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594" name="Freeform 162"/>
          <p:cNvSpPr>
            <a:spLocks/>
          </p:cNvSpPr>
          <p:nvPr/>
        </p:nvSpPr>
        <p:spPr bwMode="auto">
          <a:xfrm>
            <a:off x="8223425" y="926263"/>
            <a:ext cx="307975" cy="473075"/>
          </a:xfrm>
          <a:custGeom>
            <a:avLst/>
            <a:gdLst>
              <a:gd name="T0" fmla="*/ 174 w 174"/>
              <a:gd name="T1" fmla="*/ 15 h 175"/>
              <a:gd name="T2" fmla="*/ 75 w 174"/>
              <a:gd name="T3" fmla="*/ 0 h 175"/>
              <a:gd name="T4" fmla="*/ 57 w 174"/>
              <a:gd name="T5" fmla="*/ 122 h 175"/>
              <a:gd name="T6" fmla="*/ 54 w 174"/>
              <a:gd name="T7" fmla="*/ 120 h 175"/>
              <a:gd name="T8" fmla="*/ 50 w 174"/>
              <a:gd name="T9" fmla="*/ 118 h 175"/>
              <a:gd name="T10" fmla="*/ 47 w 174"/>
              <a:gd name="T11" fmla="*/ 116 h 175"/>
              <a:gd name="T12" fmla="*/ 42 w 174"/>
              <a:gd name="T13" fmla="*/ 115 h 175"/>
              <a:gd name="T14" fmla="*/ 35 w 174"/>
              <a:gd name="T15" fmla="*/ 115 h 175"/>
              <a:gd name="T16" fmla="*/ 30 w 174"/>
              <a:gd name="T17" fmla="*/ 116 h 175"/>
              <a:gd name="T18" fmla="*/ 23 w 174"/>
              <a:gd name="T19" fmla="*/ 119 h 175"/>
              <a:gd name="T20" fmla="*/ 16 w 174"/>
              <a:gd name="T21" fmla="*/ 122 h 175"/>
              <a:gd name="T22" fmla="*/ 10 w 174"/>
              <a:gd name="T23" fmla="*/ 126 h 175"/>
              <a:gd name="T24" fmla="*/ 5 w 174"/>
              <a:gd name="T25" fmla="*/ 130 h 175"/>
              <a:gd name="T26" fmla="*/ 2 w 174"/>
              <a:gd name="T27" fmla="*/ 136 h 175"/>
              <a:gd name="T28" fmla="*/ 0 w 174"/>
              <a:gd name="T29" fmla="*/ 142 h 175"/>
              <a:gd name="T30" fmla="*/ 0 w 174"/>
              <a:gd name="T31" fmla="*/ 145 h 175"/>
              <a:gd name="T32" fmla="*/ 1 w 174"/>
              <a:gd name="T33" fmla="*/ 149 h 175"/>
              <a:gd name="T34" fmla="*/ 2 w 174"/>
              <a:gd name="T35" fmla="*/ 152 h 175"/>
              <a:gd name="T36" fmla="*/ 4 w 174"/>
              <a:gd name="T37" fmla="*/ 154 h 175"/>
              <a:gd name="T38" fmla="*/ 7 w 174"/>
              <a:gd name="T39" fmla="*/ 157 h 175"/>
              <a:gd name="T40" fmla="*/ 10 w 174"/>
              <a:gd name="T41" fmla="*/ 159 h 175"/>
              <a:gd name="T42" fmla="*/ 14 w 174"/>
              <a:gd name="T43" fmla="*/ 160 h 175"/>
              <a:gd name="T44" fmla="*/ 17 w 174"/>
              <a:gd name="T45" fmla="*/ 161 h 175"/>
              <a:gd name="T46" fmla="*/ 24 w 174"/>
              <a:gd name="T47" fmla="*/ 161 h 175"/>
              <a:gd name="T48" fmla="*/ 31 w 174"/>
              <a:gd name="T49" fmla="*/ 160 h 175"/>
              <a:gd name="T50" fmla="*/ 38 w 174"/>
              <a:gd name="T51" fmla="*/ 159 h 175"/>
              <a:gd name="T52" fmla="*/ 45 w 174"/>
              <a:gd name="T53" fmla="*/ 156 h 175"/>
              <a:gd name="T54" fmla="*/ 50 w 174"/>
              <a:gd name="T55" fmla="*/ 152 h 175"/>
              <a:gd name="T56" fmla="*/ 55 w 174"/>
              <a:gd name="T57" fmla="*/ 146 h 175"/>
              <a:gd name="T58" fmla="*/ 58 w 174"/>
              <a:gd name="T59" fmla="*/ 142 h 175"/>
              <a:gd name="T60" fmla="*/ 60 w 174"/>
              <a:gd name="T61" fmla="*/ 135 h 175"/>
              <a:gd name="T62" fmla="*/ 75 w 174"/>
              <a:gd name="T63" fmla="*/ 30 h 175"/>
              <a:gd name="T64" fmla="*/ 164 w 174"/>
              <a:gd name="T65" fmla="*/ 43 h 175"/>
              <a:gd name="T66" fmla="*/ 152 w 174"/>
              <a:gd name="T67" fmla="*/ 136 h 175"/>
              <a:gd name="T68" fmla="*/ 149 w 174"/>
              <a:gd name="T69" fmla="*/ 134 h 175"/>
              <a:gd name="T70" fmla="*/ 146 w 174"/>
              <a:gd name="T71" fmla="*/ 132 h 175"/>
              <a:gd name="T72" fmla="*/ 141 w 174"/>
              <a:gd name="T73" fmla="*/ 131 h 175"/>
              <a:gd name="T74" fmla="*/ 137 w 174"/>
              <a:gd name="T75" fmla="*/ 130 h 175"/>
              <a:gd name="T76" fmla="*/ 131 w 174"/>
              <a:gd name="T77" fmla="*/ 130 h 175"/>
              <a:gd name="T78" fmla="*/ 124 w 174"/>
              <a:gd name="T79" fmla="*/ 131 h 175"/>
              <a:gd name="T80" fmla="*/ 117 w 174"/>
              <a:gd name="T81" fmla="*/ 132 h 175"/>
              <a:gd name="T82" fmla="*/ 111 w 174"/>
              <a:gd name="T83" fmla="*/ 136 h 175"/>
              <a:gd name="T84" fmla="*/ 106 w 174"/>
              <a:gd name="T85" fmla="*/ 139 h 175"/>
              <a:gd name="T86" fmla="*/ 101 w 174"/>
              <a:gd name="T87" fmla="*/ 144 h 175"/>
              <a:gd name="T88" fmla="*/ 98 w 174"/>
              <a:gd name="T89" fmla="*/ 150 h 175"/>
              <a:gd name="T90" fmla="*/ 95 w 174"/>
              <a:gd name="T91" fmla="*/ 156 h 175"/>
              <a:gd name="T92" fmla="*/ 95 w 174"/>
              <a:gd name="T93" fmla="*/ 159 h 175"/>
              <a:gd name="T94" fmla="*/ 95 w 174"/>
              <a:gd name="T95" fmla="*/ 162 h 175"/>
              <a:gd name="T96" fmla="*/ 98 w 174"/>
              <a:gd name="T97" fmla="*/ 166 h 175"/>
              <a:gd name="T98" fmla="*/ 99 w 174"/>
              <a:gd name="T99" fmla="*/ 168 h 175"/>
              <a:gd name="T100" fmla="*/ 101 w 174"/>
              <a:gd name="T101" fmla="*/ 170 h 175"/>
              <a:gd name="T102" fmla="*/ 105 w 174"/>
              <a:gd name="T103" fmla="*/ 173 h 175"/>
              <a:gd name="T104" fmla="*/ 108 w 174"/>
              <a:gd name="T105" fmla="*/ 174 h 175"/>
              <a:gd name="T106" fmla="*/ 113 w 174"/>
              <a:gd name="T107" fmla="*/ 175 h 175"/>
              <a:gd name="T108" fmla="*/ 120 w 174"/>
              <a:gd name="T109" fmla="*/ 175 h 175"/>
              <a:gd name="T110" fmla="*/ 126 w 174"/>
              <a:gd name="T111" fmla="*/ 175 h 175"/>
              <a:gd name="T112" fmla="*/ 132 w 174"/>
              <a:gd name="T113" fmla="*/ 173 h 175"/>
              <a:gd name="T114" fmla="*/ 139 w 174"/>
              <a:gd name="T115" fmla="*/ 169 h 175"/>
              <a:gd name="T116" fmla="*/ 145 w 174"/>
              <a:gd name="T117" fmla="*/ 166 h 175"/>
              <a:gd name="T118" fmla="*/ 149 w 174"/>
              <a:gd name="T119" fmla="*/ 161 h 175"/>
              <a:gd name="T120" fmla="*/ 153 w 174"/>
              <a:gd name="T121" fmla="*/ 156 h 175"/>
              <a:gd name="T122" fmla="*/ 155 w 174"/>
              <a:gd name="T123" fmla="*/ 150 h 175"/>
              <a:gd name="T124" fmla="*/ 174 w 174"/>
              <a:gd name="T125" fmla="*/ 1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4" h="175">
                <a:moveTo>
                  <a:pt x="174" y="15"/>
                </a:moveTo>
                <a:lnTo>
                  <a:pt x="75" y="0"/>
                </a:lnTo>
                <a:lnTo>
                  <a:pt x="57" y="122"/>
                </a:lnTo>
                <a:lnTo>
                  <a:pt x="54" y="120"/>
                </a:lnTo>
                <a:lnTo>
                  <a:pt x="50" y="118"/>
                </a:lnTo>
                <a:lnTo>
                  <a:pt x="47" y="116"/>
                </a:lnTo>
                <a:lnTo>
                  <a:pt x="42" y="115"/>
                </a:lnTo>
                <a:lnTo>
                  <a:pt x="35" y="115"/>
                </a:lnTo>
                <a:lnTo>
                  <a:pt x="30" y="116"/>
                </a:lnTo>
                <a:lnTo>
                  <a:pt x="23" y="119"/>
                </a:lnTo>
                <a:lnTo>
                  <a:pt x="16" y="122"/>
                </a:lnTo>
                <a:lnTo>
                  <a:pt x="10" y="126"/>
                </a:lnTo>
                <a:lnTo>
                  <a:pt x="5" y="130"/>
                </a:lnTo>
                <a:lnTo>
                  <a:pt x="2" y="136"/>
                </a:lnTo>
                <a:lnTo>
                  <a:pt x="0" y="142"/>
                </a:lnTo>
                <a:lnTo>
                  <a:pt x="0" y="145"/>
                </a:lnTo>
                <a:lnTo>
                  <a:pt x="1" y="149"/>
                </a:lnTo>
                <a:lnTo>
                  <a:pt x="2" y="152"/>
                </a:lnTo>
                <a:lnTo>
                  <a:pt x="4" y="154"/>
                </a:lnTo>
                <a:lnTo>
                  <a:pt x="7" y="157"/>
                </a:lnTo>
                <a:lnTo>
                  <a:pt x="10" y="159"/>
                </a:lnTo>
                <a:lnTo>
                  <a:pt x="14" y="160"/>
                </a:lnTo>
                <a:lnTo>
                  <a:pt x="17" y="161"/>
                </a:lnTo>
                <a:lnTo>
                  <a:pt x="24" y="161"/>
                </a:lnTo>
                <a:lnTo>
                  <a:pt x="31" y="160"/>
                </a:lnTo>
                <a:lnTo>
                  <a:pt x="38" y="159"/>
                </a:lnTo>
                <a:lnTo>
                  <a:pt x="45" y="156"/>
                </a:lnTo>
                <a:lnTo>
                  <a:pt x="50" y="152"/>
                </a:lnTo>
                <a:lnTo>
                  <a:pt x="55" y="146"/>
                </a:lnTo>
                <a:lnTo>
                  <a:pt x="58" y="142"/>
                </a:lnTo>
                <a:lnTo>
                  <a:pt x="60" y="135"/>
                </a:lnTo>
                <a:lnTo>
                  <a:pt x="75" y="30"/>
                </a:lnTo>
                <a:lnTo>
                  <a:pt x="164" y="43"/>
                </a:lnTo>
                <a:lnTo>
                  <a:pt x="152" y="136"/>
                </a:lnTo>
                <a:lnTo>
                  <a:pt x="149" y="134"/>
                </a:lnTo>
                <a:lnTo>
                  <a:pt x="146" y="132"/>
                </a:lnTo>
                <a:lnTo>
                  <a:pt x="141" y="131"/>
                </a:lnTo>
                <a:lnTo>
                  <a:pt x="137" y="130"/>
                </a:lnTo>
                <a:lnTo>
                  <a:pt x="131" y="130"/>
                </a:lnTo>
                <a:lnTo>
                  <a:pt x="124" y="131"/>
                </a:lnTo>
                <a:lnTo>
                  <a:pt x="117" y="132"/>
                </a:lnTo>
                <a:lnTo>
                  <a:pt x="111" y="136"/>
                </a:lnTo>
                <a:lnTo>
                  <a:pt x="106" y="139"/>
                </a:lnTo>
                <a:lnTo>
                  <a:pt x="101" y="144"/>
                </a:lnTo>
                <a:lnTo>
                  <a:pt x="98" y="150"/>
                </a:lnTo>
                <a:lnTo>
                  <a:pt x="95" y="156"/>
                </a:lnTo>
                <a:lnTo>
                  <a:pt x="95" y="159"/>
                </a:lnTo>
                <a:lnTo>
                  <a:pt x="95" y="162"/>
                </a:lnTo>
                <a:lnTo>
                  <a:pt x="98" y="166"/>
                </a:lnTo>
                <a:lnTo>
                  <a:pt x="99" y="168"/>
                </a:lnTo>
                <a:lnTo>
                  <a:pt x="101" y="170"/>
                </a:lnTo>
                <a:lnTo>
                  <a:pt x="105" y="173"/>
                </a:lnTo>
                <a:lnTo>
                  <a:pt x="108" y="174"/>
                </a:lnTo>
                <a:lnTo>
                  <a:pt x="113" y="175"/>
                </a:lnTo>
                <a:lnTo>
                  <a:pt x="120" y="175"/>
                </a:lnTo>
                <a:lnTo>
                  <a:pt x="126" y="175"/>
                </a:lnTo>
                <a:lnTo>
                  <a:pt x="132" y="173"/>
                </a:lnTo>
                <a:lnTo>
                  <a:pt x="139" y="169"/>
                </a:lnTo>
                <a:lnTo>
                  <a:pt x="145" y="166"/>
                </a:lnTo>
                <a:lnTo>
                  <a:pt x="149" y="161"/>
                </a:lnTo>
                <a:lnTo>
                  <a:pt x="153" y="156"/>
                </a:lnTo>
                <a:lnTo>
                  <a:pt x="155" y="150"/>
                </a:lnTo>
                <a:lnTo>
                  <a:pt x="174" y="15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95" name="Freeform 163"/>
          <p:cNvSpPr>
            <a:spLocks/>
          </p:cNvSpPr>
          <p:nvPr/>
        </p:nvSpPr>
        <p:spPr bwMode="auto">
          <a:xfrm>
            <a:off x="223876" y="527571"/>
            <a:ext cx="807788" cy="497460"/>
          </a:xfrm>
          <a:custGeom>
            <a:avLst/>
            <a:gdLst>
              <a:gd name="T0" fmla="*/ 137 w 137"/>
              <a:gd name="T1" fmla="*/ 13 h 139"/>
              <a:gd name="T2" fmla="*/ 58 w 137"/>
              <a:gd name="T3" fmla="*/ 0 h 139"/>
              <a:gd name="T4" fmla="*/ 46 w 137"/>
              <a:gd name="T5" fmla="*/ 97 h 139"/>
              <a:gd name="T6" fmla="*/ 43 w 137"/>
              <a:gd name="T7" fmla="*/ 95 h 139"/>
              <a:gd name="T8" fmla="*/ 40 w 137"/>
              <a:gd name="T9" fmla="*/ 94 h 139"/>
              <a:gd name="T10" fmla="*/ 36 w 137"/>
              <a:gd name="T11" fmla="*/ 93 h 139"/>
              <a:gd name="T12" fmla="*/ 33 w 137"/>
              <a:gd name="T13" fmla="*/ 91 h 139"/>
              <a:gd name="T14" fmla="*/ 28 w 137"/>
              <a:gd name="T15" fmla="*/ 91 h 139"/>
              <a:gd name="T16" fmla="*/ 23 w 137"/>
              <a:gd name="T17" fmla="*/ 91 h 139"/>
              <a:gd name="T18" fmla="*/ 18 w 137"/>
              <a:gd name="T19" fmla="*/ 94 h 139"/>
              <a:gd name="T20" fmla="*/ 12 w 137"/>
              <a:gd name="T21" fmla="*/ 96 h 139"/>
              <a:gd name="T22" fmla="*/ 8 w 137"/>
              <a:gd name="T23" fmla="*/ 99 h 139"/>
              <a:gd name="T24" fmla="*/ 4 w 137"/>
              <a:gd name="T25" fmla="*/ 103 h 139"/>
              <a:gd name="T26" fmla="*/ 1 w 137"/>
              <a:gd name="T27" fmla="*/ 108 h 139"/>
              <a:gd name="T28" fmla="*/ 0 w 137"/>
              <a:gd name="T29" fmla="*/ 112 h 139"/>
              <a:gd name="T30" fmla="*/ 0 w 137"/>
              <a:gd name="T31" fmla="*/ 114 h 139"/>
              <a:gd name="T32" fmla="*/ 1 w 137"/>
              <a:gd name="T33" fmla="*/ 117 h 139"/>
              <a:gd name="T34" fmla="*/ 2 w 137"/>
              <a:gd name="T35" fmla="*/ 120 h 139"/>
              <a:gd name="T36" fmla="*/ 3 w 137"/>
              <a:gd name="T37" fmla="*/ 122 h 139"/>
              <a:gd name="T38" fmla="*/ 5 w 137"/>
              <a:gd name="T39" fmla="*/ 124 h 139"/>
              <a:gd name="T40" fmla="*/ 8 w 137"/>
              <a:gd name="T41" fmla="*/ 126 h 139"/>
              <a:gd name="T42" fmla="*/ 10 w 137"/>
              <a:gd name="T43" fmla="*/ 127 h 139"/>
              <a:gd name="T44" fmla="*/ 13 w 137"/>
              <a:gd name="T45" fmla="*/ 127 h 139"/>
              <a:gd name="T46" fmla="*/ 19 w 137"/>
              <a:gd name="T47" fmla="*/ 127 h 139"/>
              <a:gd name="T48" fmla="*/ 24 w 137"/>
              <a:gd name="T49" fmla="*/ 127 h 139"/>
              <a:gd name="T50" fmla="*/ 29 w 137"/>
              <a:gd name="T51" fmla="*/ 125 h 139"/>
              <a:gd name="T52" fmla="*/ 34 w 137"/>
              <a:gd name="T53" fmla="*/ 122 h 139"/>
              <a:gd name="T54" fmla="*/ 39 w 137"/>
              <a:gd name="T55" fmla="*/ 119 h 139"/>
              <a:gd name="T56" fmla="*/ 42 w 137"/>
              <a:gd name="T57" fmla="*/ 116 h 139"/>
              <a:gd name="T58" fmla="*/ 46 w 137"/>
              <a:gd name="T59" fmla="*/ 112 h 139"/>
              <a:gd name="T60" fmla="*/ 47 w 137"/>
              <a:gd name="T61" fmla="*/ 108 h 139"/>
              <a:gd name="T62" fmla="*/ 58 w 137"/>
              <a:gd name="T63" fmla="*/ 25 h 139"/>
              <a:gd name="T64" fmla="*/ 129 w 137"/>
              <a:gd name="T65" fmla="*/ 35 h 139"/>
              <a:gd name="T66" fmla="*/ 119 w 137"/>
              <a:gd name="T67" fmla="*/ 108 h 139"/>
              <a:gd name="T68" fmla="*/ 117 w 137"/>
              <a:gd name="T69" fmla="*/ 106 h 139"/>
              <a:gd name="T70" fmla="*/ 115 w 137"/>
              <a:gd name="T71" fmla="*/ 105 h 139"/>
              <a:gd name="T72" fmla="*/ 111 w 137"/>
              <a:gd name="T73" fmla="*/ 104 h 139"/>
              <a:gd name="T74" fmla="*/ 107 w 137"/>
              <a:gd name="T75" fmla="*/ 103 h 139"/>
              <a:gd name="T76" fmla="*/ 102 w 137"/>
              <a:gd name="T77" fmla="*/ 103 h 139"/>
              <a:gd name="T78" fmla="*/ 97 w 137"/>
              <a:gd name="T79" fmla="*/ 103 h 139"/>
              <a:gd name="T80" fmla="*/ 92 w 137"/>
              <a:gd name="T81" fmla="*/ 105 h 139"/>
              <a:gd name="T82" fmla="*/ 87 w 137"/>
              <a:gd name="T83" fmla="*/ 108 h 139"/>
              <a:gd name="T84" fmla="*/ 82 w 137"/>
              <a:gd name="T85" fmla="*/ 111 h 139"/>
              <a:gd name="T86" fmla="*/ 79 w 137"/>
              <a:gd name="T87" fmla="*/ 114 h 139"/>
              <a:gd name="T88" fmla="*/ 76 w 137"/>
              <a:gd name="T89" fmla="*/ 118 h 139"/>
              <a:gd name="T90" fmla="*/ 74 w 137"/>
              <a:gd name="T91" fmla="*/ 122 h 139"/>
              <a:gd name="T92" fmla="*/ 74 w 137"/>
              <a:gd name="T93" fmla="*/ 126 h 139"/>
              <a:gd name="T94" fmla="*/ 76 w 137"/>
              <a:gd name="T95" fmla="*/ 128 h 139"/>
              <a:gd name="T96" fmla="*/ 77 w 137"/>
              <a:gd name="T97" fmla="*/ 131 h 139"/>
              <a:gd name="T98" fmla="*/ 78 w 137"/>
              <a:gd name="T99" fmla="*/ 133 h 139"/>
              <a:gd name="T100" fmla="*/ 80 w 137"/>
              <a:gd name="T101" fmla="*/ 135 h 139"/>
              <a:gd name="T102" fmla="*/ 82 w 137"/>
              <a:gd name="T103" fmla="*/ 136 h 139"/>
              <a:gd name="T104" fmla="*/ 85 w 137"/>
              <a:gd name="T105" fmla="*/ 137 h 139"/>
              <a:gd name="T106" fmla="*/ 88 w 137"/>
              <a:gd name="T107" fmla="*/ 139 h 139"/>
              <a:gd name="T108" fmla="*/ 94 w 137"/>
              <a:gd name="T109" fmla="*/ 139 h 139"/>
              <a:gd name="T110" fmla="*/ 99 w 137"/>
              <a:gd name="T111" fmla="*/ 137 h 139"/>
              <a:gd name="T112" fmla="*/ 104 w 137"/>
              <a:gd name="T113" fmla="*/ 136 h 139"/>
              <a:gd name="T114" fmla="*/ 109 w 137"/>
              <a:gd name="T115" fmla="*/ 134 h 139"/>
              <a:gd name="T116" fmla="*/ 114 w 137"/>
              <a:gd name="T117" fmla="*/ 131 h 139"/>
              <a:gd name="T118" fmla="*/ 117 w 137"/>
              <a:gd name="T119" fmla="*/ 127 h 139"/>
              <a:gd name="T120" fmla="*/ 120 w 137"/>
              <a:gd name="T121" fmla="*/ 122 h 139"/>
              <a:gd name="T122" fmla="*/ 122 w 137"/>
              <a:gd name="T123" fmla="*/ 118 h 139"/>
              <a:gd name="T124" fmla="*/ 137 w 137"/>
              <a:gd name="T125" fmla="*/ 1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96" name="Freeform 164"/>
          <p:cNvSpPr>
            <a:spLocks/>
          </p:cNvSpPr>
          <p:nvPr/>
        </p:nvSpPr>
        <p:spPr bwMode="auto">
          <a:xfrm>
            <a:off x="6172201" y="2514600"/>
            <a:ext cx="360363" cy="388938"/>
          </a:xfrm>
          <a:custGeom>
            <a:avLst/>
            <a:gdLst>
              <a:gd name="T0" fmla="*/ 137 w 137"/>
              <a:gd name="T1" fmla="*/ 13 h 139"/>
              <a:gd name="T2" fmla="*/ 58 w 137"/>
              <a:gd name="T3" fmla="*/ 0 h 139"/>
              <a:gd name="T4" fmla="*/ 46 w 137"/>
              <a:gd name="T5" fmla="*/ 97 h 139"/>
              <a:gd name="T6" fmla="*/ 43 w 137"/>
              <a:gd name="T7" fmla="*/ 95 h 139"/>
              <a:gd name="T8" fmla="*/ 40 w 137"/>
              <a:gd name="T9" fmla="*/ 94 h 139"/>
              <a:gd name="T10" fmla="*/ 36 w 137"/>
              <a:gd name="T11" fmla="*/ 93 h 139"/>
              <a:gd name="T12" fmla="*/ 33 w 137"/>
              <a:gd name="T13" fmla="*/ 91 h 139"/>
              <a:gd name="T14" fmla="*/ 28 w 137"/>
              <a:gd name="T15" fmla="*/ 91 h 139"/>
              <a:gd name="T16" fmla="*/ 23 w 137"/>
              <a:gd name="T17" fmla="*/ 91 h 139"/>
              <a:gd name="T18" fmla="*/ 18 w 137"/>
              <a:gd name="T19" fmla="*/ 94 h 139"/>
              <a:gd name="T20" fmla="*/ 12 w 137"/>
              <a:gd name="T21" fmla="*/ 96 h 139"/>
              <a:gd name="T22" fmla="*/ 8 w 137"/>
              <a:gd name="T23" fmla="*/ 99 h 139"/>
              <a:gd name="T24" fmla="*/ 4 w 137"/>
              <a:gd name="T25" fmla="*/ 103 h 139"/>
              <a:gd name="T26" fmla="*/ 1 w 137"/>
              <a:gd name="T27" fmla="*/ 108 h 139"/>
              <a:gd name="T28" fmla="*/ 0 w 137"/>
              <a:gd name="T29" fmla="*/ 112 h 139"/>
              <a:gd name="T30" fmla="*/ 0 w 137"/>
              <a:gd name="T31" fmla="*/ 114 h 139"/>
              <a:gd name="T32" fmla="*/ 1 w 137"/>
              <a:gd name="T33" fmla="*/ 117 h 139"/>
              <a:gd name="T34" fmla="*/ 2 w 137"/>
              <a:gd name="T35" fmla="*/ 120 h 139"/>
              <a:gd name="T36" fmla="*/ 3 w 137"/>
              <a:gd name="T37" fmla="*/ 122 h 139"/>
              <a:gd name="T38" fmla="*/ 5 w 137"/>
              <a:gd name="T39" fmla="*/ 124 h 139"/>
              <a:gd name="T40" fmla="*/ 8 w 137"/>
              <a:gd name="T41" fmla="*/ 126 h 139"/>
              <a:gd name="T42" fmla="*/ 10 w 137"/>
              <a:gd name="T43" fmla="*/ 127 h 139"/>
              <a:gd name="T44" fmla="*/ 13 w 137"/>
              <a:gd name="T45" fmla="*/ 127 h 139"/>
              <a:gd name="T46" fmla="*/ 19 w 137"/>
              <a:gd name="T47" fmla="*/ 127 h 139"/>
              <a:gd name="T48" fmla="*/ 24 w 137"/>
              <a:gd name="T49" fmla="*/ 127 h 139"/>
              <a:gd name="T50" fmla="*/ 29 w 137"/>
              <a:gd name="T51" fmla="*/ 125 h 139"/>
              <a:gd name="T52" fmla="*/ 34 w 137"/>
              <a:gd name="T53" fmla="*/ 122 h 139"/>
              <a:gd name="T54" fmla="*/ 39 w 137"/>
              <a:gd name="T55" fmla="*/ 119 h 139"/>
              <a:gd name="T56" fmla="*/ 42 w 137"/>
              <a:gd name="T57" fmla="*/ 116 h 139"/>
              <a:gd name="T58" fmla="*/ 46 w 137"/>
              <a:gd name="T59" fmla="*/ 112 h 139"/>
              <a:gd name="T60" fmla="*/ 47 w 137"/>
              <a:gd name="T61" fmla="*/ 108 h 139"/>
              <a:gd name="T62" fmla="*/ 58 w 137"/>
              <a:gd name="T63" fmla="*/ 25 h 139"/>
              <a:gd name="T64" fmla="*/ 129 w 137"/>
              <a:gd name="T65" fmla="*/ 35 h 139"/>
              <a:gd name="T66" fmla="*/ 119 w 137"/>
              <a:gd name="T67" fmla="*/ 108 h 139"/>
              <a:gd name="T68" fmla="*/ 117 w 137"/>
              <a:gd name="T69" fmla="*/ 106 h 139"/>
              <a:gd name="T70" fmla="*/ 115 w 137"/>
              <a:gd name="T71" fmla="*/ 105 h 139"/>
              <a:gd name="T72" fmla="*/ 111 w 137"/>
              <a:gd name="T73" fmla="*/ 104 h 139"/>
              <a:gd name="T74" fmla="*/ 107 w 137"/>
              <a:gd name="T75" fmla="*/ 103 h 139"/>
              <a:gd name="T76" fmla="*/ 102 w 137"/>
              <a:gd name="T77" fmla="*/ 103 h 139"/>
              <a:gd name="T78" fmla="*/ 97 w 137"/>
              <a:gd name="T79" fmla="*/ 103 h 139"/>
              <a:gd name="T80" fmla="*/ 92 w 137"/>
              <a:gd name="T81" fmla="*/ 105 h 139"/>
              <a:gd name="T82" fmla="*/ 87 w 137"/>
              <a:gd name="T83" fmla="*/ 108 h 139"/>
              <a:gd name="T84" fmla="*/ 82 w 137"/>
              <a:gd name="T85" fmla="*/ 111 h 139"/>
              <a:gd name="T86" fmla="*/ 79 w 137"/>
              <a:gd name="T87" fmla="*/ 114 h 139"/>
              <a:gd name="T88" fmla="*/ 76 w 137"/>
              <a:gd name="T89" fmla="*/ 118 h 139"/>
              <a:gd name="T90" fmla="*/ 74 w 137"/>
              <a:gd name="T91" fmla="*/ 122 h 139"/>
              <a:gd name="T92" fmla="*/ 74 w 137"/>
              <a:gd name="T93" fmla="*/ 126 h 139"/>
              <a:gd name="T94" fmla="*/ 76 w 137"/>
              <a:gd name="T95" fmla="*/ 128 h 139"/>
              <a:gd name="T96" fmla="*/ 77 w 137"/>
              <a:gd name="T97" fmla="*/ 131 h 139"/>
              <a:gd name="T98" fmla="*/ 78 w 137"/>
              <a:gd name="T99" fmla="*/ 133 h 139"/>
              <a:gd name="T100" fmla="*/ 80 w 137"/>
              <a:gd name="T101" fmla="*/ 135 h 139"/>
              <a:gd name="T102" fmla="*/ 82 w 137"/>
              <a:gd name="T103" fmla="*/ 136 h 139"/>
              <a:gd name="T104" fmla="*/ 85 w 137"/>
              <a:gd name="T105" fmla="*/ 137 h 139"/>
              <a:gd name="T106" fmla="*/ 88 w 137"/>
              <a:gd name="T107" fmla="*/ 139 h 139"/>
              <a:gd name="T108" fmla="*/ 94 w 137"/>
              <a:gd name="T109" fmla="*/ 139 h 139"/>
              <a:gd name="T110" fmla="*/ 99 w 137"/>
              <a:gd name="T111" fmla="*/ 137 h 139"/>
              <a:gd name="T112" fmla="*/ 104 w 137"/>
              <a:gd name="T113" fmla="*/ 136 h 139"/>
              <a:gd name="T114" fmla="*/ 109 w 137"/>
              <a:gd name="T115" fmla="*/ 134 h 139"/>
              <a:gd name="T116" fmla="*/ 114 w 137"/>
              <a:gd name="T117" fmla="*/ 131 h 139"/>
              <a:gd name="T118" fmla="*/ 117 w 137"/>
              <a:gd name="T119" fmla="*/ 127 h 139"/>
              <a:gd name="T120" fmla="*/ 120 w 137"/>
              <a:gd name="T121" fmla="*/ 122 h 139"/>
              <a:gd name="T122" fmla="*/ 122 w 137"/>
              <a:gd name="T123" fmla="*/ 118 h 139"/>
              <a:gd name="T124" fmla="*/ 137 w 137"/>
              <a:gd name="T125" fmla="*/ 1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 165"/>
          <p:cNvGrpSpPr>
            <a:grpSpLocks/>
          </p:cNvGrpSpPr>
          <p:nvPr/>
        </p:nvGrpSpPr>
        <p:grpSpPr bwMode="auto">
          <a:xfrm>
            <a:off x="8289321" y="3520134"/>
            <a:ext cx="249238" cy="622300"/>
            <a:chOff x="3890" y="144"/>
            <a:chExt cx="232" cy="441"/>
          </a:xfrm>
        </p:grpSpPr>
        <p:sp>
          <p:nvSpPr>
            <p:cNvPr id="18598" name="Freeform 166"/>
            <p:cNvSpPr>
              <a:spLocks/>
            </p:cNvSpPr>
            <p:nvPr/>
          </p:nvSpPr>
          <p:spPr bwMode="auto">
            <a:xfrm>
              <a:off x="3897" y="144"/>
              <a:ext cx="166" cy="157"/>
            </a:xfrm>
            <a:custGeom>
              <a:avLst/>
              <a:gdLst>
                <a:gd name="T0" fmla="*/ 0 w 101"/>
                <a:gd name="T1" fmla="*/ 0 h 96"/>
                <a:gd name="T2" fmla="*/ 4 w 101"/>
                <a:gd name="T3" fmla="*/ 6 h 96"/>
                <a:gd name="T4" fmla="*/ 8 w 101"/>
                <a:gd name="T5" fmla="*/ 13 h 96"/>
                <a:gd name="T6" fmla="*/ 15 w 101"/>
                <a:gd name="T7" fmla="*/ 18 h 96"/>
                <a:gd name="T8" fmla="*/ 23 w 101"/>
                <a:gd name="T9" fmla="*/ 22 h 96"/>
                <a:gd name="T10" fmla="*/ 29 w 101"/>
                <a:gd name="T11" fmla="*/ 24 h 96"/>
                <a:gd name="T12" fmla="*/ 35 w 101"/>
                <a:gd name="T13" fmla="*/ 25 h 96"/>
                <a:gd name="T14" fmla="*/ 39 w 101"/>
                <a:gd name="T15" fmla="*/ 28 h 96"/>
                <a:gd name="T16" fmla="*/ 45 w 101"/>
                <a:gd name="T17" fmla="*/ 29 h 96"/>
                <a:gd name="T18" fmla="*/ 50 w 101"/>
                <a:gd name="T19" fmla="*/ 31 h 96"/>
                <a:gd name="T20" fmla="*/ 54 w 101"/>
                <a:gd name="T21" fmla="*/ 33 h 96"/>
                <a:gd name="T22" fmla="*/ 58 w 101"/>
                <a:gd name="T23" fmla="*/ 35 h 96"/>
                <a:gd name="T24" fmla="*/ 62 w 101"/>
                <a:gd name="T25" fmla="*/ 37 h 96"/>
                <a:gd name="T26" fmla="*/ 73 w 101"/>
                <a:gd name="T27" fmla="*/ 44 h 96"/>
                <a:gd name="T28" fmla="*/ 82 w 101"/>
                <a:gd name="T29" fmla="*/ 51 h 96"/>
                <a:gd name="T30" fmla="*/ 89 w 101"/>
                <a:gd name="T31" fmla="*/ 60 h 96"/>
                <a:gd name="T32" fmla="*/ 95 w 101"/>
                <a:gd name="T33" fmla="*/ 69 h 96"/>
                <a:gd name="T34" fmla="*/ 97 w 101"/>
                <a:gd name="T35" fmla="*/ 76 h 96"/>
                <a:gd name="T36" fmla="*/ 99 w 101"/>
                <a:gd name="T37" fmla="*/ 83 h 96"/>
                <a:gd name="T38" fmla="*/ 100 w 101"/>
                <a:gd name="T39" fmla="*/ 90 h 96"/>
                <a:gd name="T40" fmla="*/ 101 w 101"/>
                <a:gd name="T41" fmla="*/ 96 h 96"/>
                <a:gd name="T42" fmla="*/ 98 w 101"/>
                <a:gd name="T43" fmla="*/ 93 h 96"/>
                <a:gd name="T44" fmla="*/ 96 w 101"/>
                <a:gd name="T45" fmla="*/ 89 h 96"/>
                <a:gd name="T46" fmla="*/ 95 w 101"/>
                <a:gd name="T47" fmla="*/ 84 h 96"/>
                <a:gd name="T48" fmla="*/ 92 w 101"/>
                <a:gd name="T49" fmla="*/ 79 h 96"/>
                <a:gd name="T50" fmla="*/ 90 w 101"/>
                <a:gd name="T51" fmla="*/ 75 h 96"/>
                <a:gd name="T52" fmla="*/ 85 w 101"/>
                <a:gd name="T53" fmla="*/ 67 h 96"/>
                <a:gd name="T54" fmla="*/ 78 w 101"/>
                <a:gd name="T55" fmla="*/ 61 h 96"/>
                <a:gd name="T56" fmla="*/ 71 w 101"/>
                <a:gd name="T57" fmla="*/ 55 h 96"/>
                <a:gd name="T58" fmla="*/ 63 w 101"/>
                <a:gd name="T59" fmla="*/ 51 h 96"/>
                <a:gd name="T60" fmla="*/ 59 w 101"/>
                <a:gd name="T61" fmla="*/ 48 h 96"/>
                <a:gd name="T62" fmla="*/ 53 w 101"/>
                <a:gd name="T63" fmla="*/ 46 h 96"/>
                <a:gd name="T64" fmla="*/ 47 w 101"/>
                <a:gd name="T65" fmla="*/ 45 h 96"/>
                <a:gd name="T66" fmla="*/ 42 w 101"/>
                <a:gd name="T67" fmla="*/ 44 h 96"/>
                <a:gd name="T68" fmla="*/ 36 w 101"/>
                <a:gd name="T69" fmla="*/ 43 h 96"/>
                <a:gd name="T70" fmla="*/ 30 w 101"/>
                <a:gd name="T71" fmla="*/ 41 h 96"/>
                <a:gd name="T72" fmla="*/ 23 w 101"/>
                <a:gd name="T73" fmla="*/ 40 h 96"/>
                <a:gd name="T74" fmla="*/ 17 w 101"/>
                <a:gd name="T75" fmla="*/ 40 h 96"/>
                <a:gd name="T76" fmla="*/ 0 w 101"/>
                <a:gd name="T7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96">
                  <a:moveTo>
                    <a:pt x="0" y="0"/>
                  </a:moveTo>
                  <a:lnTo>
                    <a:pt x="4" y="6"/>
                  </a:lnTo>
                  <a:lnTo>
                    <a:pt x="8" y="13"/>
                  </a:lnTo>
                  <a:lnTo>
                    <a:pt x="15" y="18"/>
                  </a:lnTo>
                  <a:lnTo>
                    <a:pt x="23" y="22"/>
                  </a:lnTo>
                  <a:lnTo>
                    <a:pt x="29" y="24"/>
                  </a:lnTo>
                  <a:lnTo>
                    <a:pt x="35" y="25"/>
                  </a:lnTo>
                  <a:lnTo>
                    <a:pt x="39" y="28"/>
                  </a:lnTo>
                  <a:lnTo>
                    <a:pt x="45" y="29"/>
                  </a:lnTo>
                  <a:lnTo>
                    <a:pt x="50" y="31"/>
                  </a:lnTo>
                  <a:lnTo>
                    <a:pt x="54" y="33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73" y="44"/>
                  </a:lnTo>
                  <a:lnTo>
                    <a:pt x="82" y="51"/>
                  </a:lnTo>
                  <a:lnTo>
                    <a:pt x="89" y="60"/>
                  </a:lnTo>
                  <a:lnTo>
                    <a:pt x="95" y="69"/>
                  </a:lnTo>
                  <a:lnTo>
                    <a:pt x="97" y="76"/>
                  </a:lnTo>
                  <a:lnTo>
                    <a:pt x="99" y="83"/>
                  </a:lnTo>
                  <a:lnTo>
                    <a:pt x="100" y="90"/>
                  </a:lnTo>
                  <a:lnTo>
                    <a:pt x="101" y="96"/>
                  </a:lnTo>
                  <a:lnTo>
                    <a:pt x="98" y="93"/>
                  </a:lnTo>
                  <a:lnTo>
                    <a:pt x="96" y="89"/>
                  </a:lnTo>
                  <a:lnTo>
                    <a:pt x="95" y="84"/>
                  </a:lnTo>
                  <a:lnTo>
                    <a:pt x="92" y="79"/>
                  </a:lnTo>
                  <a:lnTo>
                    <a:pt x="90" y="75"/>
                  </a:lnTo>
                  <a:lnTo>
                    <a:pt x="85" y="67"/>
                  </a:lnTo>
                  <a:lnTo>
                    <a:pt x="78" y="61"/>
                  </a:lnTo>
                  <a:lnTo>
                    <a:pt x="71" y="55"/>
                  </a:lnTo>
                  <a:lnTo>
                    <a:pt x="63" y="51"/>
                  </a:lnTo>
                  <a:lnTo>
                    <a:pt x="59" y="48"/>
                  </a:lnTo>
                  <a:lnTo>
                    <a:pt x="53" y="46"/>
                  </a:lnTo>
                  <a:lnTo>
                    <a:pt x="47" y="45"/>
                  </a:lnTo>
                  <a:lnTo>
                    <a:pt x="42" y="44"/>
                  </a:lnTo>
                  <a:lnTo>
                    <a:pt x="36" y="43"/>
                  </a:lnTo>
                  <a:lnTo>
                    <a:pt x="30" y="41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99" name="Freeform 167"/>
            <p:cNvSpPr>
              <a:spLocks/>
            </p:cNvSpPr>
            <p:nvPr/>
          </p:nvSpPr>
          <p:spPr bwMode="auto">
            <a:xfrm>
              <a:off x="3926" y="209"/>
              <a:ext cx="163" cy="154"/>
            </a:xfrm>
            <a:custGeom>
              <a:avLst/>
              <a:gdLst>
                <a:gd name="T0" fmla="*/ 0 w 102"/>
                <a:gd name="T1" fmla="*/ 0 h 94"/>
                <a:gd name="T2" fmla="*/ 4 w 102"/>
                <a:gd name="T3" fmla="*/ 5 h 94"/>
                <a:gd name="T4" fmla="*/ 8 w 102"/>
                <a:gd name="T5" fmla="*/ 10 h 94"/>
                <a:gd name="T6" fmla="*/ 14 w 102"/>
                <a:gd name="T7" fmla="*/ 15 h 94"/>
                <a:gd name="T8" fmla="*/ 23 w 102"/>
                <a:gd name="T9" fmla="*/ 20 h 94"/>
                <a:gd name="T10" fmla="*/ 28 w 102"/>
                <a:gd name="T11" fmla="*/ 22 h 94"/>
                <a:gd name="T12" fmla="*/ 34 w 102"/>
                <a:gd name="T13" fmla="*/ 23 h 94"/>
                <a:gd name="T14" fmla="*/ 38 w 102"/>
                <a:gd name="T15" fmla="*/ 26 h 94"/>
                <a:gd name="T16" fmla="*/ 44 w 102"/>
                <a:gd name="T17" fmla="*/ 27 h 94"/>
                <a:gd name="T18" fmla="*/ 49 w 102"/>
                <a:gd name="T19" fmla="*/ 29 h 94"/>
                <a:gd name="T20" fmla="*/ 53 w 102"/>
                <a:gd name="T21" fmla="*/ 30 h 94"/>
                <a:gd name="T22" fmla="*/ 57 w 102"/>
                <a:gd name="T23" fmla="*/ 33 h 94"/>
                <a:gd name="T24" fmla="*/ 61 w 102"/>
                <a:gd name="T25" fmla="*/ 35 h 94"/>
                <a:gd name="T26" fmla="*/ 72 w 102"/>
                <a:gd name="T27" fmla="*/ 41 h 94"/>
                <a:gd name="T28" fmla="*/ 81 w 102"/>
                <a:gd name="T29" fmla="*/ 49 h 94"/>
                <a:gd name="T30" fmla="*/ 89 w 102"/>
                <a:gd name="T31" fmla="*/ 57 h 94"/>
                <a:gd name="T32" fmla="*/ 95 w 102"/>
                <a:gd name="T33" fmla="*/ 67 h 94"/>
                <a:gd name="T34" fmla="*/ 97 w 102"/>
                <a:gd name="T35" fmla="*/ 73 h 94"/>
                <a:gd name="T36" fmla="*/ 99 w 102"/>
                <a:gd name="T37" fmla="*/ 80 h 94"/>
                <a:gd name="T38" fmla="*/ 101 w 102"/>
                <a:gd name="T39" fmla="*/ 87 h 94"/>
                <a:gd name="T40" fmla="*/ 102 w 102"/>
                <a:gd name="T41" fmla="*/ 94 h 94"/>
                <a:gd name="T42" fmla="*/ 97 w 102"/>
                <a:gd name="T43" fmla="*/ 91 h 94"/>
                <a:gd name="T44" fmla="*/ 96 w 102"/>
                <a:gd name="T45" fmla="*/ 87 h 94"/>
                <a:gd name="T46" fmla="*/ 94 w 102"/>
                <a:gd name="T47" fmla="*/ 81 h 94"/>
                <a:gd name="T48" fmla="*/ 93 w 102"/>
                <a:gd name="T49" fmla="*/ 76 h 94"/>
                <a:gd name="T50" fmla="*/ 90 w 102"/>
                <a:gd name="T51" fmla="*/ 72 h 94"/>
                <a:gd name="T52" fmla="*/ 86 w 102"/>
                <a:gd name="T53" fmla="*/ 64 h 94"/>
                <a:gd name="T54" fmla="*/ 79 w 102"/>
                <a:gd name="T55" fmla="*/ 58 h 94"/>
                <a:gd name="T56" fmla="*/ 72 w 102"/>
                <a:gd name="T57" fmla="*/ 53 h 94"/>
                <a:gd name="T58" fmla="*/ 64 w 102"/>
                <a:gd name="T59" fmla="*/ 49 h 94"/>
                <a:gd name="T60" fmla="*/ 58 w 102"/>
                <a:gd name="T61" fmla="*/ 46 h 94"/>
                <a:gd name="T62" fmla="*/ 53 w 102"/>
                <a:gd name="T63" fmla="*/ 44 h 94"/>
                <a:gd name="T64" fmla="*/ 46 w 102"/>
                <a:gd name="T65" fmla="*/ 43 h 94"/>
                <a:gd name="T66" fmla="*/ 41 w 102"/>
                <a:gd name="T67" fmla="*/ 41 h 94"/>
                <a:gd name="T68" fmla="*/ 35 w 102"/>
                <a:gd name="T69" fmla="*/ 39 h 94"/>
                <a:gd name="T70" fmla="*/ 29 w 102"/>
                <a:gd name="T71" fmla="*/ 39 h 94"/>
                <a:gd name="T72" fmla="*/ 23 w 102"/>
                <a:gd name="T73" fmla="*/ 38 h 94"/>
                <a:gd name="T74" fmla="*/ 18 w 102"/>
                <a:gd name="T75" fmla="*/ 37 h 94"/>
                <a:gd name="T76" fmla="*/ 0 w 102"/>
                <a:gd name="T7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" h="94">
                  <a:moveTo>
                    <a:pt x="0" y="0"/>
                  </a:moveTo>
                  <a:lnTo>
                    <a:pt x="4" y="5"/>
                  </a:lnTo>
                  <a:lnTo>
                    <a:pt x="8" y="10"/>
                  </a:lnTo>
                  <a:lnTo>
                    <a:pt x="14" y="15"/>
                  </a:lnTo>
                  <a:lnTo>
                    <a:pt x="23" y="20"/>
                  </a:lnTo>
                  <a:lnTo>
                    <a:pt x="28" y="22"/>
                  </a:lnTo>
                  <a:lnTo>
                    <a:pt x="34" y="23"/>
                  </a:lnTo>
                  <a:lnTo>
                    <a:pt x="38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0"/>
                  </a:lnTo>
                  <a:lnTo>
                    <a:pt x="57" y="33"/>
                  </a:lnTo>
                  <a:lnTo>
                    <a:pt x="61" y="35"/>
                  </a:lnTo>
                  <a:lnTo>
                    <a:pt x="72" y="41"/>
                  </a:lnTo>
                  <a:lnTo>
                    <a:pt x="81" y="49"/>
                  </a:lnTo>
                  <a:lnTo>
                    <a:pt x="89" y="57"/>
                  </a:lnTo>
                  <a:lnTo>
                    <a:pt x="95" y="67"/>
                  </a:lnTo>
                  <a:lnTo>
                    <a:pt x="97" y="73"/>
                  </a:lnTo>
                  <a:lnTo>
                    <a:pt x="99" y="80"/>
                  </a:lnTo>
                  <a:lnTo>
                    <a:pt x="101" y="87"/>
                  </a:lnTo>
                  <a:lnTo>
                    <a:pt x="102" y="94"/>
                  </a:lnTo>
                  <a:lnTo>
                    <a:pt x="97" y="91"/>
                  </a:lnTo>
                  <a:lnTo>
                    <a:pt x="96" y="87"/>
                  </a:lnTo>
                  <a:lnTo>
                    <a:pt x="94" y="81"/>
                  </a:lnTo>
                  <a:lnTo>
                    <a:pt x="93" y="76"/>
                  </a:lnTo>
                  <a:lnTo>
                    <a:pt x="90" y="72"/>
                  </a:lnTo>
                  <a:lnTo>
                    <a:pt x="86" y="64"/>
                  </a:lnTo>
                  <a:lnTo>
                    <a:pt x="79" y="58"/>
                  </a:lnTo>
                  <a:lnTo>
                    <a:pt x="72" y="53"/>
                  </a:lnTo>
                  <a:lnTo>
                    <a:pt x="64" y="49"/>
                  </a:lnTo>
                  <a:lnTo>
                    <a:pt x="58" y="46"/>
                  </a:lnTo>
                  <a:lnTo>
                    <a:pt x="53" y="44"/>
                  </a:lnTo>
                  <a:lnTo>
                    <a:pt x="46" y="43"/>
                  </a:lnTo>
                  <a:lnTo>
                    <a:pt x="41" y="41"/>
                  </a:lnTo>
                  <a:lnTo>
                    <a:pt x="35" y="39"/>
                  </a:lnTo>
                  <a:lnTo>
                    <a:pt x="29" y="39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00" name="Freeform 168"/>
            <p:cNvSpPr>
              <a:spLocks/>
            </p:cNvSpPr>
            <p:nvPr/>
          </p:nvSpPr>
          <p:spPr bwMode="auto">
            <a:xfrm>
              <a:off x="3952" y="271"/>
              <a:ext cx="170" cy="183"/>
            </a:xfrm>
            <a:custGeom>
              <a:avLst/>
              <a:gdLst>
                <a:gd name="T0" fmla="*/ 0 w 103"/>
                <a:gd name="T1" fmla="*/ 0 h 113"/>
                <a:gd name="T2" fmla="*/ 4 w 103"/>
                <a:gd name="T3" fmla="*/ 7 h 113"/>
                <a:gd name="T4" fmla="*/ 11 w 103"/>
                <a:gd name="T5" fmla="*/ 14 h 113"/>
                <a:gd name="T6" fmla="*/ 19 w 103"/>
                <a:gd name="T7" fmla="*/ 21 h 113"/>
                <a:gd name="T8" fmla="*/ 27 w 103"/>
                <a:gd name="T9" fmla="*/ 24 h 113"/>
                <a:gd name="T10" fmla="*/ 33 w 103"/>
                <a:gd name="T11" fmla="*/ 27 h 113"/>
                <a:gd name="T12" fmla="*/ 38 w 103"/>
                <a:gd name="T13" fmla="*/ 28 h 113"/>
                <a:gd name="T14" fmla="*/ 43 w 103"/>
                <a:gd name="T15" fmla="*/ 30 h 113"/>
                <a:gd name="T16" fmla="*/ 49 w 103"/>
                <a:gd name="T17" fmla="*/ 32 h 113"/>
                <a:gd name="T18" fmla="*/ 55 w 103"/>
                <a:gd name="T19" fmla="*/ 34 h 113"/>
                <a:gd name="T20" fmla="*/ 61 w 103"/>
                <a:gd name="T21" fmla="*/ 36 h 113"/>
                <a:gd name="T22" fmla="*/ 66 w 103"/>
                <a:gd name="T23" fmla="*/ 38 h 113"/>
                <a:gd name="T24" fmla="*/ 71 w 103"/>
                <a:gd name="T25" fmla="*/ 40 h 113"/>
                <a:gd name="T26" fmla="*/ 80 w 103"/>
                <a:gd name="T27" fmla="*/ 46 h 113"/>
                <a:gd name="T28" fmla="*/ 87 w 103"/>
                <a:gd name="T29" fmla="*/ 52 h 113"/>
                <a:gd name="T30" fmla="*/ 92 w 103"/>
                <a:gd name="T31" fmla="*/ 59 h 113"/>
                <a:gd name="T32" fmla="*/ 96 w 103"/>
                <a:gd name="T33" fmla="*/ 68 h 113"/>
                <a:gd name="T34" fmla="*/ 101 w 103"/>
                <a:gd name="T35" fmla="*/ 80 h 113"/>
                <a:gd name="T36" fmla="*/ 103 w 103"/>
                <a:gd name="T37" fmla="*/ 90 h 113"/>
                <a:gd name="T38" fmla="*/ 103 w 103"/>
                <a:gd name="T39" fmla="*/ 100 h 113"/>
                <a:gd name="T40" fmla="*/ 102 w 103"/>
                <a:gd name="T41" fmla="*/ 111 h 113"/>
                <a:gd name="T42" fmla="*/ 99 w 103"/>
                <a:gd name="T43" fmla="*/ 113 h 113"/>
                <a:gd name="T44" fmla="*/ 99 w 103"/>
                <a:gd name="T45" fmla="*/ 105 h 113"/>
                <a:gd name="T46" fmla="*/ 99 w 103"/>
                <a:gd name="T47" fmla="*/ 95 h 113"/>
                <a:gd name="T48" fmla="*/ 96 w 103"/>
                <a:gd name="T49" fmla="*/ 84 h 113"/>
                <a:gd name="T50" fmla="*/ 93 w 103"/>
                <a:gd name="T51" fmla="*/ 75 h 113"/>
                <a:gd name="T52" fmla="*/ 89 w 103"/>
                <a:gd name="T53" fmla="*/ 67 h 113"/>
                <a:gd name="T54" fmla="*/ 86 w 103"/>
                <a:gd name="T55" fmla="*/ 61 h 113"/>
                <a:gd name="T56" fmla="*/ 80 w 103"/>
                <a:gd name="T57" fmla="*/ 57 h 113"/>
                <a:gd name="T58" fmla="*/ 73 w 103"/>
                <a:gd name="T59" fmla="*/ 52 h 113"/>
                <a:gd name="T60" fmla="*/ 68 w 103"/>
                <a:gd name="T61" fmla="*/ 50 h 113"/>
                <a:gd name="T62" fmla="*/ 62 w 103"/>
                <a:gd name="T63" fmla="*/ 47 h 113"/>
                <a:gd name="T64" fmla="*/ 54 w 103"/>
                <a:gd name="T65" fmla="*/ 46 h 113"/>
                <a:gd name="T66" fmla="*/ 46 w 103"/>
                <a:gd name="T67" fmla="*/ 44 h 113"/>
                <a:gd name="T68" fmla="*/ 38 w 103"/>
                <a:gd name="T69" fmla="*/ 43 h 113"/>
                <a:gd name="T70" fmla="*/ 30 w 103"/>
                <a:gd name="T71" fmla="*/ 40 h 113"/>
                <a:gd name="T72" fmla="*/ 23 w 103"/>
                <a:gd name="T73" fmla="*/ 39 h 113"/>
                <a:gd name="T74" fmla="*/ 16 w 103"/>
                <a:gd name="T75" fmla="*/ 38 h 113"/>
                <a:gd name="T76" fmla="*/ 0 w 103"/>
                <a:gd name="T7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113">
                  <a:moveTo>
                    <a:pt x="0" y="0"/>
                  </a:moveTo>
                  <a:lnTo>
                    <a:pt x="4" y="7"/>
                  </a:lnTo>
                  <a:lnTo>
                    <a:pt x="11" y="14"/>
                  </a:lnTo>
                  <a:lnTo>
                    <a:pt x="19" y="21"/>
                  </a:lnTo>
                  <a:lnTo>
                    <a:pt x="27" y="24"/>
                  </a:lnTo>
                  <a:lnTo>
                    <a:pt x="33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9" y="32"/>
                  </a:lnTo>
                  <a:lnTo>
                    <a:pt x="55" y="34"/>
                  </a:lnTo>
                  <a:lnTo>
                    <a:pt x="61" y="36"/>
                  </a:lnTo>
                  <a:lnTo>
                    <a:pt x="66" y="38"/>
                  </a:lnTo>
                  <a:lnTo>
                    <a:pt x="71" y="40"/>
                  </a:lnTo>
                  <a:lnTo>
                    <a:pt x="80" y="46"/>
                  </a:lnTo>
                  <a:lnTo>
                    <a:pt x="87" y="52"/>
                  </a:lnTo>
                  <a:lnTo>
                    <a:pt x="92" y="59"/>
                  </a:lnTo>
                  <a:lnTo>
                    <a:pt x="96" y="68"/>
                  </a:lnTo>
                  <a:lnTo>
                    <a:pt x="101" y="80"/>
                  </a:lnTo>
                  <a:lnTo>
                    <a:pt x="103" y="90"/>
                  </a:lnTo>
                  <a:lnTo>
                    <a:pt x="103" y="100"/>
                  </a:lnTo>
                  <a:lnTo>
                    <a:pt x="102" y="111"/>
                  </a:lnTo>
                  <a:lnTo>
                    <a:pt x="99" y="113"/>
                  </a:lnTo>
                  <a:lnTo>
                    <a:pt x="99" y="105"/>
                  </a:lnTo>
                  <a:lnTo>
                    <a:pt x="99" y="95"/>
                  </a:lnTo>
                  <a:lnTo>
                    <a:pt x="96" y="84"/>
                  </a:lnTo>
                  <a:lnTo>
                    <a:pt x="93" y="75"/>
                  </a:lnTo>
                  <a:lnTo>
                    <a:pt x="89" y="67"/>
                  </a:lnTo>
                  <a:lnTo>
                    <a:pt x="86" y="61"/>
                  </a:lnTo>
                  <a:lnTo>
                    <a:pt x="80" y="57"/>
                  </a:lnTo>
                  <a:lnTo>
                    <a:pt x="73" y="52"/>
                  </a:lnTo>
                  <a:lnTo>
                    <a:pt x="68" y="50"/>
                  </a:lnTo>
                  <a:lnTo>
                    <a:pt x="62" y="47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38" y="43"/>
                  </a:lnTo>
                  <a:lnTo>
                    <a:pt x="30" y="40"/>
                  </a:lnTo>
                  <a:lnTo>
                    <a:pt x="23" y="39"/>
                  </a:lnTo>
                  <a:lnTo>
                    <a:pt x="1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01" name="Freeform 169"/>
            <p:cNvSpPr>
              <a:spLocks/>
            </p:cNvSpPr>
            <p:nvPr/>
          </p:nvSpPr>
          <p:spPr bwMode="auto">
            <a:xfrm>
              <a:off x="3890" y="144"/>
              <a:ext cx="164" cy="441"/>
            </a:xfrm>
            <a:custGeom>
              <a:avLst/>
              <a:gdLst>
                <a:gd name="T0" fmla="*/ 56 w 102"/>
                <a:gd name="T1" fmla="*/ 115 h 269"/>
                <a:gd name="T2" fmla="*/ 100 w 102"/>
                <a:gd name="T3" fmla="*/ 212 h 269"/>
                <a:gd name="T4" fmla="*/ 102 w 102"/>
                <a:gd name="T5" fmla="*/ 220 h 269"/>
                <a:gd name="T6" fmla="*/ 102 w 102"/>
                <a:gd name="T7" fmla="*/ 228 h 269"/>
                <a:gd name="T8" fmla="*/ 100 w 102"/>
                <a:gd name="T9" fmla="*/ 236 h 269"/>
                <a:gd name="T10" fmla="*/ 96 w 102"/>
                <a:gd name="T11" fmla="*/ 243 h 269"/>
                <a:gd name="T12" fmla="*/ 91 w 102"/>
                <a:gd name="T13" fmla="*/ 250 h 269"/>
                <a:gd name="T14" fmla="*/ 86 w 102"/>
                <a:gd name="T15" fmla="*/ 257 h 269"/>
                <a:gd name="T16" fmla="*/ 79 w 102"/>
                <a:gd name="T17" fmla="*/ 262 h 269"/>
                <a:gd name="T18" fmla="*/ 72 w 102"/>
                <a:gd name="T19" fmla="*/ 266 h 269"/>
                <a:gd name="T20" fmla="*/ 67 w 102"/>
                <a:gd name="T21" fmla="*/ 268 h 269"/>
                <a:gd name="T22" fmla="*/ 63 w 102"/>
                <a:gd name="T23" fmla="*/ 268 h 269"/>
                <a:gd name="T24" fmla="*/ 58 w 102"/>
                <a:gd name="T25" fmla="*/ 269 h 269"/>
                <a:gd name="T26" fmla="*/ 55 w 102"/>
                <a:gd name="T27" fmla="*/ 268 h 269"/>
                <a:gd name="T28" fmla="*/ 50 w 102"/>
                <a:gd name="T29" fmla="*/ 267 h 269"/>
                <a:gd name="T30" fmla="*/ 47 w 102"/>
                <a:gd name="T31" fmla="*/ 265 h 269"/>
                <a:gd name="T32" fmla="*/ 44 w 102"/>
                <a:gd name="T33" fmla="*/ 261 h 269"/>
                <a:gd name="T34" fmla="*/ 42 w 102"/>
                <a:gd name="T35" fmla="*/ 258 h 269"/>
                <a:gd name="T36" fmla="*/ 40 w 102"/>
                <a:gd name="T37" fmla="*/ 251 h 269"/>
                <a:gd name="T38" fmla="*/ 40 w 102"/>
                <a:gd name="T39" fmla="*/ 243 h 269"/>
                <a:gd name="T40" fmla="*/ 42 w 102"/>
                <a:gd name="T41" fmla="*/ 235 h 269"/>
                <a:gd name="T42" fmla="*/ 45 w 102"/>
                <a:gd name="T43" fmla="*/ 227 h 269"/>
                <a:gd name="T44" fmla="*/ 50 w 102"/>
                <a:gd name="T45" fmla="*/ 219 h 269"/>
                <a:gd name="T46" fmla="*/ 55 w 102"/>
                <a:gd name="T47" fmla="*/ 213 h 269"/>
                <a:gd name="T48" fmla="*/ 62 w 102"/>
                <a:gd name="T49" fmla="*/ 207 h 269"/>
                <a:gd name="T50" fmla="*/ 67 w 102"/>
                <a:gd name="T51" fmla="*/ 204 h 269"/>
                <a:gd name="T52" fmla="*/ 73 w 102"/>
                <a:gd name="T53" fmla="*/ 201 h 269"/>
                <a:gd name="T54" fmla="*/ 79 w 102"/>
                <a:gd name="T55" fmla="*/ 200 h 269"/>
                <a:gd name="T56" fmla="*/ 83 w 102"/>
                <a:gd name="T57" fmla="*/ 200 h 269"/>
                <a:gd name="T58" fmla="*/ 88 w 102"/>
                <a:gd name="T59" fmla="*/ 200 h 269"/>
                <a:gd name="T60" fmla="*/ 0 w 102"/>
                <a:gd name="T61" fmla="*/ 2 h 269"/>
                <a:gd name="T62" fmla="*/ 5 w 102"/>
                <a:gd name="T63" fmla="*/ 0 h 269"/>
                <a:gd name="T64" fmla="*/ 22 w 102"/>
                <a:gd name="T65" fmla="*/ 40 h 269"/>
                <a:gd name="T66" fmla="*/ 40 w 102"/>
                <a:gd name="T67" fmla="*/ 77 h 269"/>
                <a:gd name="T68" fmla="*/ 56 w 102"/>
                <a:gd name="T69" fmla="*/ 11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269">
                  <a:moveTo>
                    <a:pt x="56" y="115"/>
                  </a:moveTo>
                  <a:lnTo>
                    <a:pt x="100" y="212"/>
                  </a:lnTo>
                  <a:lnTo>
                    <a:pt x="102" y="220"/>
                  </a:lnTo>
                  <a:lnTo>
                    <a:pt x="102" y="228"/>
                  </a:lnTo>
                  <a:lnTo>
                    <a:pt x="100" y="236"/>
                  </a:lnTo>
                  <a:lnTo>
                    <a:pt x="96" y="243"/>
                  </a:lnTo>
                  <a:lnTo>
                    <a:pt x="91" y="250"/>
                  </a:lnTo>
                  <a:lnTo>
                    <a:pt x="86" y="257"/>
                  </a:lnTo>
                  <a:lnTo>
                    <a:pt x="79" y="262"/>
                  </a:lnTo>
                  <a:lnTo>
                    <a:pt x="72" y="266"/>
                  </a:lnTo>
                  <a:lnTo>
                    <a:pt x="67" y="268"/>
                  </a:lnTo>
                  <a:lnTo>
                    <a:pt x="63" y="268"/>
                  </a:lnTo>
                  <a:lnTo>
                    <a:pt x="58" y="269"/>
                  </a:lnTo>
                  <a:lnTo>
                    <a:pt x="55" y="268"/>
                  </a:lnTo>
                  <a:lnTo>
                    <a:pt x="50" y="267"/>
                  </a:lnTo>
                  <a:lnTo>
                    <a:pt x="47" y="265"/>
                  </a:lnTo>
                  <a:lnTo>
                    <a:pt x="44" y="261"/>
                  </a:lnTo>
                  <a:lnTo>
                    <a:pt x="42" y="258"/>
                  </a:lnTo>
                  <a:lnTo>
                    <a:pt x="40" y="251"/>
                  </a:lnTo>
                  <a:lnTo>
                    <a:pt x="40" y="243"/>
                  </a:lnTo>
                  <a:lnTo>
                    <a:pt x="42" y="235"/>
                  </a:lnTo>
                  <a:lnTo>
                    <a:pt x="45" y="227"/>
                  </a:lnTo>
                  <a:lnTo>
                    <a:pt x="50" y="219"/>
                  </a:lnTo>
                  <a:lnTo>
                    <a:pt x="55" y="213"/>
                  </a:lnTo>
                  <a:lnTo>
                    <a:pt x="62" y="207"/>
                  </a:lnTo>
                  <a:lnTo>
                    <a:pt x="67" y="204"/>
                  </a:lnTo>
                  <a:lnTo>
                    <a:pt x="73" y="201"/>
                  </a:lnTo>
                  <a:lnTo>
                    <a:pt x="79" y="200"/>
                  </a:lnTo>
                  <a:lnTo>
                    <a:pt x="83" y="200"/>
                  </a:lnTo>
                  <a:lnTo>
                    <a:pt x="88" y="200"/>
                  </a:lnTo>
                  <a:lnTo>
                    <a:pt x="0" y="2"/>
                  </a:lnTo>
                  <a:lnTo>
                    <a:pt x="5" y="0"/>
                  </a:lnTo>
                  <a:lnTo>
                    <a:pt x="22" y="40"/>
                  </a:lnTo>
                  <a:lnTo>
                    <a:pt x="40" y="77"/>
                  </a:lnTo>
                  <a:lnTo>
                    <a:pt x="56" y="11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602" name="Freeform 170"/>
          <p:cNvSpPr>
            <a:spLocks/>
          </p:cNvSpPr>
          <p:nvPr/>
        </p:nvSpPr>
        <p:spPr bwMode="auto">
          <a:xfrm>
            <a:off x="9708323" y="2436813"/>
            <a:ext cx="327025" cy="466725"/>
          </a:xfrm>
          <a:custGeom>
            <a:avLst/>
            <a:gdLst>
              <a:gd name="T0" fmla="*/ 211 w 211"/>
              <a:gd name="T1" fmla="*/ 18 h 212"/>
              <a:gd name="T2" fmla="*/ 90 w 211"/>
              <a:gd name="T3" fmla="*/ 0 h 212"/>
              <a:gd name="T4" fmla="*/ 70 w 211"/>
              <a:gd name="T5" fmla="*/ 148 h 212"/>
              <a:gd name="T6" fmla="*/ 67 w 211"/>
              <a:gd name="T7" fmla="*/ 145 h 212"/>
              <a:gd name="T8" fmla="*/ 62 w 211"/>
              <a:gd name="T9" fmla="*/ 143 h 212"/>
              <a:gd name="T10" fmla="*/ 57 w 211"/>
              <a:gd name="T11" fmla="*/ 142 h 212"/>
              <a:gd name="T12" fmla="*/ 51 w 211"/>
              <a:gd name="T13" fmla="*/ 140 h 212"/>
              <a:gd name="T14" fmla="*/ 44 w 211"/>
              <a:gd name="T15" fmla="*/ 140 h 212"/>
              <a:gd name="T16" fmla="*/ 36 w 211"/>
              <a:gd name="T17" fmla="*/ 142 h 212"/>
              <a:gd name="T18" fmla="*/ 27 w 211"/>
              <a:gd name="T19" fmla="*/ 145 h 212"/>
              <a:gd name="T20" fmla="*/ 20 w 211"/>
              <a:gd name="T21" fmla="*/ 148 h 212"/>
              <a:gd name="T22" fmla="*/ 13 w 211"/>
              <a:gd name="T23" fmla="*/ 153 h 212"/>
              <a:gd name="T24" fmla="*/ 7 w 211"/>
              <a:gd name="T25" fmla="*/ 159 h 212"/>
              <a:gd name="T26" fmla="*/ 2 w 211"/>
              <a:gd name="T27" fmla="*/ 165 h 212"/>
              <a:gd name="T28" fmla="*/ 0 w 211"/>
              <a:gd name="T29" fmla="*/ 171 h 212"/>
              <a:gd name="T30" fmla="*/ 0 w 211"/>
              <a:gd name="T31" fmla="*/ 176 h 212"/>
              <a:gd name="T32" fmla="*/ 1 w 211"/>
              <a:gd name="T33" fmla="*/ 181 h 212"/>
              <a:gd name="T34" fmla="*/ 2 w 211"/>
              <a:gd name="T35" fmla="*/ 184 h 212"/>
              <a:gd name="T36" fmla="*/ 5 w 211"/>
              <a:gd name="T37" fmla="*/ 188 h 212"/>
              <a:gd name="T38" fmla="*/ 8 w 211"/>
              <a:gd name="T39" fmla="*/ 191 h 212"/>
              <a:gd name="T40" fmla="*/ 12 w 211"/>
              <a:gd name="T41" fmla="*/ 193 h 212"/>
              <a:gd name="T42" fmla="*/ 16 w 211"/>
              <a:gd name="T43" fmla="*/ 194 h 212"/>
              <a:gd name="T44" fmla="*/ 21 w 211"/>
              <a:gd name="T45" fmla="*/ 196 h 212"/>
              <a:gd name="T46" fmla="*/ 29 w 211"/>
              <a:gd name="T47" fmla="*/ 197 h 212"/>
              <a:gd name="T48" fmla="*/ 37 w 211"/>
              <a:gd name="T49" fmla="*/ 196 h 212"/>
              <a:gd name="T50" fmla="*/ 46 w 211"/>
              <a:gd name="T51" fmla="*/ 192 h 212"/>
              <a:gd name="T52" fmla="*/ 53 w 211"/>
              <a:gd name="T53" fmla="*/ 189 h 212"/>
              <a:gd name="T54" fmla="*/ 60 w 211"/>
              <a:gd name="T55" fmla="*/ 184 h 212"/>
              <a:gd name="T56" fmla="*/ 67 w 211"/>
              <a:gd name="T57" fmla="*/ 178 h 212"/>
              <a:gd name="T58" fmla="*/ 70 w 211"/>
              <a:gd name="T59" fmla="*/ 173 h 212"/>
              <a:gd name="T60" fmla="*/ 73 w 211"/>
              <a:gd name="T61" fmla="*/ 165 h 212"/>
              <a:gd name="T62" fmla="*/ 91 w 211"/>
              <a:gd name="T63" fmla="*/ 36 h 212"/>
              <a:gd name="T64" fmla="*/ 201 w 211"/>
              <a:gd name="T65" fmla="*/ 53 h 212"/>
              <a:gd name="T66" fmla="*/ 185 w 211"/>
              <a:gd name="T67" fmla="*/ 166 h 212"/>
              <a:gd name="T68" fmla="*/ 181 w 211"/>
              <a:gd name="T69" fmla="*/ 162 h 212"/>
              <a:gd name="T70" fmla="*/ 178 w 211"/>
              <a:gd name="T71" fmla="*/ 160 h 212"/>
              <a:gd name="T72" fmla="*/ 172 w 211"/>
              <a:gd name="T73" fmla="*/ 159 h 212"/>
              <a:gd name="T74" fmla="*/ 166 w 211"/>
              <a:gd name="T75" fmla="*/ 158 h 212"/>
              <a:gd name="T76" fmla="*/ 159 w 211"/>
              <a:gd name="T77" fmla="*/ 158 h 212"/>
              <a:gd name="T78" fmla="*/ 151 w 211"/>
              <a:gd name="T79" fmla="*/ 159 h 212"/>
              <a:gd name="T80" fmla="*/ 143 w 211"/>
              <a:gd name="T81" fmla="*/ 162 h 212"/>
              <a:gd name="T82" fmla="*/ 135 w 211"/>
              <a:gd name="T83" fmla="*/ 166 h 212"/>
              <a:gd name="T84" fmla="*/ 128 w 211"/>
              <a:gd name="T85" fmla="*/ 170 h 212"/>
              <a:gd name="T86" fmla="*/ 122 w 211"/>
              <a:gd name="T87" fmla="*/ 176 h 212"/>
              <a:gd name="T88" fmla="*/ 118 w 211"/>
              <a:gd name="T89" fmla="*/ 182 h 212"/>
              <a:gd name="T90" fmla="*/ 115 w 211"/>
              <a:gd name="T91" fmla="*/ 189 h 212"/>
              <a:gd name="T92" fmla="*/ 115 w 211"/>
              <a:gd name="T93" fmla="*/ 193 h 212"/>
              <a:gd name="T94" fmla="*/ 117 w 211"/>
              <a:gd name="T95" fmla="*/ 198 h 212"/>
              <a:gd name="T96" fmla="*/ 119 w 211"/>
              <a:gd name="T97" fmla="*/ 201 h 212"/>
              <a:gd name="T98" fmla="*/ 121 w 211"/>
              <a:gd name="T99" fmla="*/ 205 h 212"/>
              <a:gd name="T100" fmla="*/ 125 w 211"/>
              <a:gd name="T101" fmla="*/ 207 h 212"/>
              <a:gd name="T102" fmla="*/ 128 w 211"/>
              <a:gd name="T103" fmla="*/ 209 h 212"/>
              <a:gd name="T104" fmla="*/ 132 w 211"/>
              <a:gd name="T105" fmla="*/ 211 h 212"/>
              <a:gd name="T106" fmla="*/ 136 w 211"/>
              <a:gd name="T107" fmla="*/ 212 h 212"/>
              <a:gd name="T108" fmla="*/ 144 w 211"/>
              <a:gd name="T109" fmla="*/ 212 h 212"/>
              <a:gd name="T110" fmla="*/ 153 w 211"/>
              <a:gd name="T111" fmla="*/ 211 h 212"/>
              <a:gd name="T112" fmla="*/ 161 w 211"/>
              <a:gd name="T113" fmla="*/ 209 h 212"/>
              <a:gd name="T114" fmla="*/ 170 w 211"/>
              <a:gd name="T115" fmla="*/ 206 h 212"/>
              <a:gd name="T116" fmla="*/ 176 w 211"/>
              <a:gd name="T117" fmla="*/ 201 h 212"/>
              <a:gd name="T118" fmla="*/ 182 w 211"/>
              <a:gd name="T119" fmla="*/ 196 h 212"/>
              <a:gd name="T120" fmla="*/ 187 w 211"/>
              <a:gd name="T121" fmla="*/ 190 h 212"/>
              <a:gd name="T122" fmla="*/ 189 w 211"/>
              <a:gd name="T123" fmla="*/ 182 h 212"/>
              <a:gd name="T124" fmla="*/ 211 w 211"/>
              <a:gd name="T125" fmla="*/ 1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1" h="212">
                <a:moveTo>
                  <a:pt x="211" y="18"/>
                </a:moveTo>
                <a:lnTo>
                  <a:pt x="90" y="0"/>
                </a:lnTo>
                <a:lnTo>
                  <a:pt x="70" y="148"/>
                </a:lnTo>
                <a:lnTo>
                  <a:pt x="67" y="145"/>
                </a:lnTo>
                <a:lnTo>
                  <a:pt x="62" y="143"/>
                </a:lnTo>
                <a:lnTo>
                  <a:pt x="57" y="142"/>
                </a:lnTo>
                <a:lnTo>
                  <a:pt x="51" y="140"/>
                </a:lnTo>
                <a:lnTo>
                  <a:pt x="44" y="140"/>
                </a:lnTo>
                <a:lnTo>
                  <a:pt x="36" y="142"/>
                </a:lnTo>
                <a:lnTo>
                  <a:pt x="27" y="145"/>
                </a:lnTo>
                <a:lnTo>
                  <a:pt x="20" y="148"/>
                </a:lnTo>
                <a:lnTo>
                  <a:pt x="13" y="153"/>
                </a:lnTo>
                <a:lnTo>
                  <a:pt x="7" y="159"/>
                </a:lnTo>
                <a:lnTo>
                  <a:pt x="2" y="165"/>
                </a:lnTo>
                <a:lnTo>
                  <a:pt x="0" y="171"/>
                </a:lnTo>
                <a:lnTo>
                  <a:pt x="0" y="176"/>
                </a:lnTo>
                <a:lnTo>
                  <a:pt x="1" y="181"/>
                </a:lnTo>
                <a:lnTo>
                  <a:pt x="2" y="184"/>
                </a:lnTo>
                <a:lnTo>
                  <a:pt x="5" y="188"/>
                </a:lnTo>
                <a:lnTo>
                  <a:pt x="8" y="191"/>
                </a:lnTo>
                <a:lnTo>
                  <a:pt x="12" y="193"/>
                </a:lnTo>
                <a:lnTo>
                  <a:pt x="16" y="194"/>
                </a:lnTo>
                <a:lnTo>
                  <a:pt x="21" y="196"/>
                </a:lnTo>
                <a:lnTo>
                  <a:pt x="29" y="197"/>
                </a:lnTo>
                <a:lnTo>
                  <a:pt x="37" y="196"/>
                </a:lnTo>
                <a:lnTo>
                  <a:pt x="46" y="192"/>
                </a:lnTo>
                <a:lnTo>
                  <a:pt x="53" y="189"/>
                </a:lnTo>
                <a:lnTo>
                  <a:pt x="60" y="184"/>
                </a:lnTo>
                <a:lnTo>
                  <a:pt x="67" y="178"/>
                </a:lnTo>
                <a:lnTo>
                  <a:pt x="70" y="173"/>
                </a:lnTo>
                <a:lnTo>
                  <a:pt x="73" y="165"/>
                </a:lnTo>
                <a:lnTo>
                  <a:pt x="91" y="36"/>
                </a:lnTo>
                <a:lnTo>
                  <a:pt x="201" y="53"/>
                </a:lnTo>
                <a:lnTo>
                  <a:pt x="185" y="166"/>
                </a:lnTo>
                <a:lnTo>
                  <a:pt x="181" y="162"/>
                </a:lnTo>
                <a:lnTo>
                  <a:pt x="178" y="160"/>
                </a:lnTo>
                <a:lnTo>
                  <a:pt x="172" y="159"/>
                </a:lnTo>
                <a:lnTo>
                  <a:pt x="166" y="158"/>
                </a:lnTo>
                <a:lnTo>
                  <a:pt x="159" y="158"/>
                </a:lnTo>
                <a:lnTo>
                  <a:pt x="151" y="159"/>
                </a:lnTo>
                <a:lnTo>
                  <a:pt x="143" y="162"/>
                </a:lnTo>
                <a:lnTo>
                  <a:pt x="135" y="166"/>
                </a:lnTo>
                <a:lnTo>
                  <a:pt x="128" y="170"/>
                </a:lnTo>
                <a:lnTo>
                  <a:pt x="122" y="176"/>
                </a:lnTo>
                <a:lnTo>
                  <a:pt x="118" y="182"/>
                </a:lnTo>
                <a:lnTo>
                  <a:pt x="115" y="189"/>
                </a:lnTo>
                <a:lnTo>
                  <a:pt x="115" y="193"/>
                </a:lnTo>
                <a:lnTo>
                  <a:pt x="117" y="198"/>
                </a:lnTo>
                <a:lnTo>
                  <a:pt x="119" y="201"/>
                </a:lnTo>
                <a:lnTo>
                  <a:pt x="121" y="205"/>
                </a:lnTo>
                <a:lnTo>
                  <a:pt x="125" y="207"/>
                </a:lnTo>
                <a:lnTo>
                  <a:pt x="128" y="209"/>
                </a:lnTo>
                <a:lnTo>
                  <a:pt x="132" y="211"/>
                </a:lnTo>
                <a:lnTo>
                  <a:pt x="136" y="212"/>
                </a:lnTo>
                <a:lnTo>
                  <a:pt x="144" y="212"/>
                </a:lnTo>
                <a:lnTo>
                  <a:pt x="153" y="211"/>
                </a:lnTo>
                <a:lnTo>
                  <a:pt x="161" y="209"/>
                </a:lnTo>
                <a:lnTo>
                  <a:pt x="170" y="206"/>
                </a:lnTo>
                <a:lnTo>
                  <a:pt x="176" y="201"/>
                </a:lnTo>
                <a:lnTo>
                  <a:pt x="182" y="196"/>
                </a:lnTo>
                <a:lnTo>
                  <a:pt x="187" y="190"/>
                </a:lnTo>
                <a:lnTo>
                  <a:pt x="189" y="182"/>
                </a:lnTo>
                <a:lnTo>
                  <a:pt x="211" y="18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603" name="Freeform 171"/>
          <p:cNvSpPr>
            <a:spLocks/>
          </p:cNvSpPr>
          <p:nvPr/>
        </p:nvSpPr>
        <p:spPr bwMode="auto">
          <a:xfrm>
            <a:off x="11039231" y="1587745"/>
            <a:ext cx="479425" cy="280987"/>
          </a:xfrm>
          <a:custGeom>
            <a:avLst/>
            <a:gdLst>
              <a:gd name="T0" fmla="*/ 167 w 316"/>
              <a:gd name="T1" fmla="*/ 335 h 419"/>
              <a:gd name="T2" fmla="*/ 200 w 316"/>
              <a:gd name="T3" fmla="*/ 3 h 419"/>
              <a:gd name="T4" fmla="*/ 252 w 316"/>
              <a:gd name="T5" fmla="*/ 0 h 419"/>
              <a:gd name="T6" fmla="*/ 243 w 316"/>
              <a:gd name="T7" fmla="*/ 62 h 419"/>
              <a:gd name="T8" fmla="*/ 265 w 316"/>
              <a:gd name="T9" fmla="*/ 81 h 419"/>
              <a:gd name="T10" fmla="*/ 286 w 316"/>
              <a:gd name="T11" fmla="*/ 105 h 419"/>
              <a:gd name="T12" fmla="*/ 305 w 316"/>
              <a:gd name="T13" fmla="*/ 134 h 419"/>
              <a:gd name="T14" fmla="*/ 316 w 316"/>
              <a:gd name="T15" fmla="*/ 167 h 419"/>
              <a:gd name="T16" fmla="*/ 316 w 316"/>
              <a:gd name="T17" fmla="*/ 205 h 419"/>
              <a:gd name="T18" fmla="*/ 304 w 316"/>
              <a:gd name="T19" fmla="*/ 245 h 419"/>
              <a:gd name="T20" fmla="*/ 274 w 316"/>
              <a:gd name="T21" fmla="*/ 289 h 419"/>
              <a:gd name="T22" fmla="*/ 223 w 316"/>
              <a:gd name="T23" fmla="*/ 334 h 419"/>
              <a:gd name="T24" fmla="*/ 214 w 316"/>
              <a:gd name="T25" fmla="*/ 326 h 419"/>
              <a:gd name="T26" fmla="*/ 229 w 316"/>
              <a:gd name="T27" fmla="*/ 307 h 419"/>
              <a:gd name="T28" fmla="*/ 246 w 316"/>
              <a:gd name="T29" fmla="*/ 283 h 419"/>
              <a:gd name="T30" fmla="*/ 262 w 316"/>
              <a:gd name="T31" fmla="*/ 256 h 419"/>
              <a:gd name="T32" fmla="*/ 275 w 316"/>
              <a:gd name="T33" fmla="*/ 225 h 419"/>
              <a:gd name="T34" fmla="*/ 281 w 316"/>
              <a:gd name="T35" fmla="*/ 192 h 419"/>
              <a:gd name="T36" fmla="*/ 277 w 316"/>
              <a:gd name="T37" fmla="*/ 159 h 419"/>
              <a:gd name="T38" fmla="*/ 261 w 316"/>
              <a:gd name="T39" fmla="*/ 128 h 419"/>
              <a:gd name="T40" fmla="*/ 230 w 316"/>
              <a:gd name="T41" fmla="*/ 98 h 419"/>
              <a:gd name="T42" fmla="*/ 184 w 316"/>
              <a:gd name="T43" fmla="*/ 345 h 419"/>
              <a:gd name="T44" fmla="*/ 183 w 316"/>
              <a:gd name="T45" fmla="*/ 349 h 419"/>
              <a:gd name="T46" fmla="*/ 178 w 316"/>
              <a:gd name="T47" fmla="*/ 358 h 419"/>
              <a:gd name="T48" fmla="*/ 170 w 316"/>
              <a:gd name="T49" fmla="*/ 372 h 419"/>
              <a:gd name="T50" fmla="*/ 159 w 316"/>
              <a:gd name="T51" fmla="*/ 387 h 419"/>
              <a:gd name="T52" fmla="*/ 142 w 316"/>
              <a:gd name="T53" fmla="*/ 401 h 419"/>
              <a:gd name="T54" fmla="*/ 124 w 316"/>
              <a:gd name="T55" fmla="*/ 412 h 419"/>
              <a:gd name="T56" fmla="*/ 100 w 316"/>
              <a:gd name="T57" fmla="*/ 419 h 419"/>
              <a:gd name="T58" fmla="*/ 72 w 316"/>
              <a:gd name="T59" fmla="*/ 419 h 419"/>
              <a:gd name="T60" fmla="*/ 44 w 316"/>
              <a:gd name="T61" fmla="*/ 412 h 419"/>
              <a:gd name="T62" fmla="*/ 25 w 316"/>
              <a:gd name="T63" fmla="*/ 398 h 419"/>
              <a:gd name="T64" fmla="*/ 11 w 316"/>
              <a:gd name="T65" fmla="*/ 382 h 419"/>
              <a:gd name="T66" fmla="*/ 3 w 316"/>
              <a:gd name="T67" fmla="*/ 364 h 419"/>
              <a:gd name="T68" fmla="*/ 0 w 316"/>
              <a:gd name="T69" fmla="*/ 345 h 419"/>
              <a:gd name="T70" fmla="*/ 1 w 316"/>
              <a:gd name="T71" fmla="*/ 327 h 419"/>
              <a:gd name="T72" fmla="*/ 6 w 316"/>
              <a:gd name="T73" fmla="*/ 312 h 419"/>
              <a:gd name="T74" fmla="*/ 16 w 316"/>
              <a:gd name="T75" fmla="*/ 301 h 419"/>
              <a:gd name="T76" fmla="*/ 29 w 316"/>
              <a:gd name="T77" fmla="*/ 291 h 419"/>
              <a:gd name="T78" fmla="*/ 47 w 316"/>
              <a:gd name="T79" fmla="*/ 283 h 419"/>
              <a:gd name="T80" fmla="*/ 68 w 316"/>
              <a:gd name="T81" fmla="*/ 278 h 419"/>
              <a:gd name="T82" fmla="*/ 91 w 316"/>
              <a:gd name="T83" fmla="*/ 275 h 419"/>
              <a:gd name="T84" fmla="*/ 112 w 316"/>
              <a:gd name="T85" fmla="*/ 279 h 419"/>
              <a:gd name="T86" fmla="*/ 134 w 316"/>
              <a:gd name="T87" fmla="*/ 289 h 419"/>
              <a:gd name="T88" fmla="*/ 153 w 316"/>
              <a:gd name="T89" fmla="*/ 307 h 419"/>
              <a:gd name="T90" fmla="*/ 167 w 316"/>
              <a:gd name="T91" fmla="*/ 335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604" name="Freeform 172"/>
          <p:cNvSpPr>
            <a:spLocks/>
          </p:cNvSpPr>
          <p:nvPr/>
        </p:nvSpPr>
        <p:spPr bwMode="auto">
          <a:xfrm>
            <a:off x="11278944" y="4251265"/>
            <a:ext cx="447675" cy="447675"/>
          </a:xfrm>
          <a:custGeom>
            <a:avLst/>
            <a:gdLst>
              <a:gd name="T0" fmla="*/ 211 w 211"/>
              <a:gd name="T1" fmla="*/ 18 h 212"/>
              <a:gd name="T2" fmla="*/ 90 w 211"/>
              <a:gd name="T3" fmla="*/ 0 h 212"/>
              <a:gd name="T4" fmla="*/ 70 w 211"/>
              <a:gd name="T5" fmla="*/ 148 h 212"/>
              <a:gd name="T6" fmla="*/ 67 w 211"/>
              <a:gd name="T7" fmla="*/ 145 h 212"/>
              <a:gd name="T8" fmla="*/ 62 w 211"/>
              <a:gd name="T9" fmla="*/ 143 h 212"/>
              <a:gd name="T10" fmla="*/ 57 w 211"/>
              <a:gd name="T11" fmla="*/ 142 h 212"/>
              <a:gd name="T12" fmla="*/ 51 w 211"/>
              <a:gd name="T13" fmla="*/ 140 h 212"/>
              <a:gd name="T14" fmla="*/ 44 w 211"/>
              <a:gd name="T15" fmla="*/ 140 h 212"/>
              <a:gd name="T16" fmla="*/ 36 w 211"/>
              <a:gd name="T17" fmla="*/ 142 h 212"/>
              <a:gd name="T18" fmla="*/ 27 w 211"/>
              <a:gd name="T19" fmla="*/ 145 h 212"/>
              <a:gd name="T20" fmla="*/ 20 w 211"/>
              <a:gd name="T21" fmla="*/ 148 h 212"/>
              <a:gd name="T22" fmla="*/ 13 w 211"/>
              <a:gd name="T23" fmla="*/ 153 h 212"/>
              <a:gd name="T24" fmla="*/ 7 w 211"/>
              <a:gd name="T25" fmla="*/ 159 h 212"/>
              <a:gd name="T26" fmla="*/ 2 w 211"/>
              <a:gd name="T27" fmla="*/ 165 h 212"/>
              <a:gd name="T28" fmla="*/ 0 w 211"/>
              <a:gd name="T29" fmla="*/ 171 h 212"/>
              <a:gd name="T30" fmla="*/ 0 w 211"/>
              <a:gd name="T31" fmla="*/ 176 h 212"/>
              <a:gd name="T32" fmla="*/ 1 w 211"/>
              <a:gd name="T33" fmla="*/ 181 h 212"/>
              <a:gd name="T34" fmla="*/ 2 w 211"/>
              <a:gd name="T35" fmla="*/ 184 h 212"/>
              <a:gd name="T36" fmla="*/ 5 w 211"/>
              <a:gd name="T37" fmla="*/ 188 h 212"/>
              <a:gd name="T38" fmla="*/ 8 w 211"/>
              <a:gd name="T39" fmla="*/ 191 h 212"/>
              <a:gd name="T40" fmla="*/ 12 w 211"/>
              <a:gd name="T41" fmla="*/ 193 h 212"/>
              <a:gd name="T42" fmla="*/ 16 w 211"/>
              <a:gd name="T43" fmla="*/ 194 h 212"/>
              <a:gd name="T44" fmla="*/ 21 w 211"/>
              <a:gd name="T45" fmla="*/ 196 h 212"/>
              <a:gd name="T46" fmla="*/ 29 w 211"/>
              <a:gd name="T47" fmla="*/ 197 h 212"/>
              <a:gd name="T48" fmla="*/ 37 w 211"/>
              <a:gd name="T49" fmla="*/ 196 h 212"/>
              <a:gd name="T50" fmla="*/ 46 w 211"/>
              <a:gd name="T51" fmla="*/ 192 h 212"/>
              <a:gd name="T52" fmla="*/ 53 w 211"/>
              <a:gd name="T53" fmla="*/ 189 h 212"/>
              <a:gd name="T54" fmla="*/ 60 w 211"/>
              <a:gd name="T55" fmla="*/ 184 h 212"/>
              <a:gd name="T56" fmla="*/ 67 w 211"/>
              <a:gd name="T57" fmla="*/ 178 h 212"/>
              <a:gd name="T58" fmla="*/ 70 w 211"/>
              <a:gd name="T59" fmla="*/ 173 h 212"/>
              <a:gd name="T60" fmla="*/ 73 w 211"/>
              <a:gd name="T61" fmla="*/ 165 h 212"/>
              <a:gd name="T62" fmla="*/ 91 w 211"/>
              <a:gd name="T63" fmla="*/ 36 h 212"/>
              <a:gd name="T64" fmla="*/ 201 w 211"/>
              <a:gd name="T65" fmla="*/ 53 h 212"/>
              <a:gd name="T66" fmla="*/ 185 w 211"/>
              <a:gd name="T67" fmla="*/ 166 h 212"/>
              <a:gd name="T68" fmla="*/ 181 w 211"/>
              <a:gd name="T69" fmla="*/ 162 h 212"/>
              <a:gd name="T70" fmla="*/ 178 w 211"/>
              <a:gd name="T71" fmla="*/ 160 h 212"/>
              <a:gd name="T72" fmla="*/ 172 w 211"/>
              <a:gd name="T73" fmla="*/ 159 h 212"/>
              <a:gd name="T74" fmla="*/ 166 w 211"/>
              <a:gd name="T75" fmla="*/ 158 h 212"/>
              <a:gd name="T76" fmla="*/ 159 w 211"/>
              <a:gd name="T77" fmla="*/ 158 h 212"/>
              <a:gd name="T78" fmla="*/ 151 w 211"/>
              <a:gd name="T79" fmla="*/ 159 h 212"/>
              <a:gd name="T80" fmla="*/ 143 w 211"/>
              <a:gd name="T81" fmla="*/ 162 h 212"/>
              <a:gd name="T82" fmla="*/ 135 w 211"/>
              <a:gd name="T83" fmla="*/ 166 h 212"/>
              <a:gd name="T84" fmla="*/ 128 w 211"/>
              <a:gd name="T85" fmla="*/ 170 h 212"/>
              <a:gd name="T86" fmla="*/ 122 w 211"/>
              <a:gd name="T87" fmla="*/ 176 h 212"/>
              <a:gd name="T88" fmla="*/ 118 w 211"/>
              <a:gd name="T89" fmla="*/ 182 h 212"/>
              <a:gd name="T90" fmla="*/ 115 w 211"/>
              <a:gd name="T91" fmla="*/ 189 h 212"/>
              <a:gd name="T92" fmla="*/ 115 w 211"/>
              <a:gd name="T93" fmla="*/ 193 h 212"/>
              <a:gd name="T94" fmla="*/ 117 w 211"/>
              <a:gd name="T95" fmla="*/ 198 h 212"/>
              <a:gd name="T96" fmla="*/ 119 w 211"/>
              <a:gd name="T97" fmla="*/ 201 h 212"/>
              <a:gd name="T98" fmla="*/ 121 w 211"/>
              <a:gd name="T99" fmla="*/ 205 h 212"/>
              <a:gd name="T100" fmla="*/ 125 w 211"/>
              <a:gd name="T101" fmla="*/ 207 h 212"/>
              <a:gd name="T102" fmla="*/ 128 w 211"/>
              <a:gd name="T103" fmla="*/ 209 h 212"/>
              <a:gd name="T104" fmla="*/ 132 w 211"/>
              <a:gd name="T105" fmla="*/ 211 h 212"/>
              <a:gd name="T106" fmla="*/ 136 w 211"/>
              <a:gd name="T107" fmla="*/ 212 h 212"/>
              <a:gd name="T108" fmla="*/ 144 w 211"/>
              <a:gd name="T109" fmla="*/ 212 h 212"/>
              <a:gd name="T110" fmla="*/ 153 w 211"/>
              <a:gd name="T111" fmla="*/ 211 h 212"/>
              <a:gd name="T112" fmla="*/ 161 w 211"/>
              <a:gd name="T113" fmla="*/ 209 h 212"/>
              <a:gd name="T114" fmla="*/ 170 w 211"/>
              <a:gd name="T115" fmla="*/ 206 h 212"/>
              <a:gd name="T116" fmla="*/ 176 w 211"/>
              <a:gd name="T117" fmla="*/ 201 h 212"/>
              <a:gd name="T118" fmla="*/ 182 w 211"/>
              <a:gd name="T119" fmla="*/ 196 h 212"/>
              <a:gd name="T120" fmla="*/ 187 w 211"/>
              <a:gd name="T121" fmla="*/ 190 h 212"/>
              <a:gd name="T122" fmla="*/ 189 w 211"/>
              <a:gd name="T123" fmla="*/ 182 h 212"/>
              <a:gd name="T124" fmla="*/ 211 w 211"/>
              <a:gd name="T125" fmla="*/ 1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1" h="212">
                <a:moveTo>
                  <a:pt x="211" y="18"/>
                </a:moveTo>
                <a:lnTo>
                  <a:pt x="90" y="0"/>
                </a:lnTo>
                <a:lnTo>
                  <a:pt x="70" y="148"/>
                </a:lnTo>
                <a:lnTo>
                  <a:pt x="67" y="145"/>
                </a:lnTo>
                <a:lnTo>
                  <a:pt x="62" y="143"/>
                </a:lnTo>
                <a:lnTo>
                  <a:pt x="57" y="142"/>
                </a:lnTo>
                <a:lnTo>
                  <a:pt x="51" y="140"/>
                </a:lnTo>
                <a:lnTo>
                  <a:pt x="44" y="140"/>
                </a:lnTo>
                <a:lnTo>
                  <a:pt x="36" y="142"/>
                </a:lnTo>
                <a:lnTo>
                  <a:pt x="27" y="145"/>
                </a:lnTo>
                <a:lnTo>
                  <a:pt x="20" y="148"/>
                </a:lnTo>
                <a:lnTo>
                  <a:pt x="13" y="153"/>
                </a:lnTo>
                <a:lnTo>
                  <a:pt x="7" y="159"/>
                </a:lnTo>
                <a:lnTo>
                  <a:pt x="2" y="165"/>
                </a:lnTo>
                <a:lnTo>
                  <a:pt x="0" y="171"/>
                </a:lnTo>
                <a:lnTo>
                  <a:pt x="0" y="176"/>
                </a:lnTo>
                <a:lnTo>
                  <a:pt x="1" y="181"/>
                </a:lnTo>
                <a:lnTo>
                  <a:pt x="2" y="184"/>
                </a:lnTo>
                <a:lnTo>
                  <a:pt x="5" y="188"/>
                </a:lnTo>
                <a:lnTo>
                  <a:pt x="8" y="191"/>
                </a:lnTo>
                <a:lnTo>
                  <a:pt x="12" y="193"/>
                </a:lnTo>
                <a:lnTo>
                  <a:pt x="16" y="194"/>
                </a:lnTo>
                <a:lnTo>
                  <a:pt x="21" y="196"/>
                </a:lnTo>
                <a:lnTo>
                  <a:pt x="29" y="197"/>
                </a:lnTo>
                <a:lnTo>
                  <a:pt x="37" y="196"/>
                </a:lnTo>
                <a:lnTo>
                  <a:pt x="46" y="192"/>
                </a:lnTo>
                <a:lnTo>
                  <a:pt x="53" y="189"/>
                </a:lnTo>
                <a:lnTo>
                  <a:pt x="60" y="184"/>
                </a:lnTo>
                <a:lnTo>
                  <a:pt x="67" y="178"/>
                </a:lnTo>
                <a:lnTo>
                  <a:pt x="70" y="173"/>
                </a:lnTo>
                <a:lnTo>
                  <a:pt x="73" y="165"/>
                </a:lnTo>
                <a:lnTo>
                  <a:pt x="91" y="36"/>
                </a:lnTo>
                <a:lnTo>
                  <a:pt x="201" y="53"/>
                </a:lnTo>
                <a:lnTo>
                  <a:pt x="185" y="166"/>
                </a:lnTo>
                <a:lnTo>
                  <a:pt x="181" y="162"/>
                </a:lnTo>
                <a:lnTo>
                  <a:pt x="178" y="160"/>
                </a:lnTo>
                <a:lnTo>
                  <a:pt x="172" y="159"/>
                </a:lnTo>
                <a:lnTo>
                  <a:pt x="166" y="158"/>
                </a:lnTo>
                <a:lnTo>
                  <a:pt x="159" y="158"/>
                </a:lnTo>
                <a:lnTo>
                  <a:pt x="151" y="159"/>
                </a:lnTo>
                <a:lnTo>
                  <a:pt x="143" y="162"/>
                </a:lnTo>
                <a:lnTo>
                  <a:pt x="135" y="166"/>
                </a:lnTo>
                <a:lnTo>
                  <a:pt x="128" y="170"/>
                </a:lnTo>
                <a:lnTo>
                  <a:pt x="122" y="176"/>
                </a:lnTo>
                <a:lnTo>
                  <a:pt x="118" y="182"/>
                </a:lnTo>
                <a:lnTo>
                  <a:pt x="115" y="189"/>
                </a:lnTo>
                <a:lnTo>
                  <a:pt x="115" y="193"/>
                </a:lnTo>
                <a:lnTo>
                  <a:pt x="117" y="198"/>
                </a:lnTo>
                <a:lnTo>
                  <a:pt x="119" y="201"/>
                </a:lnTo>
                <a:lnTo>
                  <a:pt x="121" y="205"/>
                </a:lnTo>
                <a:lnTo>
                  <a:pt x="125" y="207"/>
                </a:lnTo>
                <a:lnTo>
                  <a:pt x="128" y="209"/>
                </a:lnTo>
                <a:lnTo>
                  <a:pt x="132" y="211"/>
                </a:lnTo>
                <a:lnTo>
                  <a:pt x="136" y="212"/>
                </a:lnTo>
                <a:lnTo>
                  <a:pt x="144" y="212"/>
                </a:lnTo>
                <a:lnTo>
                  <a:pt x="153" y="211"/>
                </a:lnTo>
                <a:lnTo>
                  <a:pt x="161" y="209"/>
                </a:lnTo>
                <a:lnTo>
                  <a:pt x="170" y="206"/>
                </a:lnTo>
                <a:lnTo>
                  <a:pt x="176" y="201"/>
                </a:lnTo>
                <a:lnTo>
                  <a:pt x="182" y="196"/>
                </a:lnTo>
                <a:lnTo>
                  <a:pt x="187" y="190"/>
                </a:lnTo>
                <a:lnTo>
                  <a:pt x="189" y="182"/>
                </a:lnTo>
                <a:lnTo>
                  <a:pt x="211" y="18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8607" name="Picture 175" descr="bun thit nuo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669088"/>
            <a:ext cx="250825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48" descr="1024281ymbml25yd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7" y="1732288"/>
            <a:ext cx="3733800" cy="49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48" descr="1024281ymbml25yd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670175"/>
            <a:ext cx="3733800" cy="398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BKBN MI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0" y="5953027"/>
            <a:ext cx="1206631" cy="90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022 0.053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266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" fill="hold"/>
                                        <p:tgtEl>
                                          <p:spTgt spid="185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77556E-17 L -0.05586 0.0081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39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4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98 -0.05556 L -0.09948 -0.0669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-57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65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04341 -0.091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458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80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8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50867E-6 L -0.00643 -0.0760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3815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8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3112 -0.06018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-300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13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05104 -0.0432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217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" fill="hold"/>
                                        <p:tgtEl>
                                          <p:spTgt spid="18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06132 -0.00208 " pathEditMode="relative" rAng="0" ptsTypes="AA">
                                      <p:cBhvr>
                                        <p:cTn id="141" dur="50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-116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45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08919 0.02546 " pathEditMode="relative" rAng="0" ptsTypes="AA">
                                      <p:cBhvr>
                                        <p:cTn id="157" dur="300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1273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61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" fill="hold"/>
                                        <p:tgtEl>
                                          <p:spTgt spid="186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8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1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nh 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694"/>
            <a:ext cx="12192000" cy="56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74"/>
          <p:cNvSpPr txBox="1">
            <a:spLocks noChangeArrowheads="1"/>
          </p:cNvSpPr>
          <p:nvPr/>
        </p:nvSpPr>
        <p:spPr bwMode="auto">
          <a:xfrm>
            <a:off x="2473235" y="0"/>
            <a:ext cx="631134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 b="1" i="1" dirty="0" err="1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Nghe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hát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: </a:t>
            </a:r>
            <a:r>
              <a:rPr lang="en-US" altLang="en-US" sz="4800" b="1" i="1" dirty="0" err="1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Bàn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tay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mẹ</a:t>
            </a:r>
            <a:endParaRPr lang="en-US" altLang="en-US" sz="4800" b="1" i="1" dirty="0"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  <a:p>
            <a:r>
              <a:rPr lang="en-US" altLang="en-US" sz="4800" b="1" i="1" dirty="0" err="1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Tác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giả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: </a:t>
            </a:r>
            <a:r>
              <a:rPr lang="en-US" altLang="en-US" sz="4800" b="1" i="1" dirty="0" err="1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Bùi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Đình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Thảo</a:t>
            </a:r>
            <a:endParaRPr lang="en-US" altLang="en-US" sz="4800" b="1" i="1" dirty="0"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8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3352800" y="2133600"/>
            <a:ext cx="5334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60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chương trình bé yêu âm nhạc </a:t>
            </a:r>
            <a:endParaRPr lang="en-GB" sz="6000" kern="1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100" name="Picture 4" descr="làm khung cho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76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1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501" y="1030207"/>
            <a:ext cx="2433205" cy="470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3" descr="1024281ymbml25yd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3" y="365758"/>
            <a:ext cx="10750733" cy="69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MUSIC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1" y="2551019"/>
            <a:ext cx="1185447" cy="225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40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628 0.27593 C 0.02722 0.26621 0.02878 0.2676 0.04167 0.2632 C 0.12201 0.26644 0.07318 0.25926 0.10651 0.27385 C 0.11198 0.28357 0.11732 0.28727 0.12565 0.29097 C 0.13659 0.30533 0.15 0.31528 0.16381 0.32477 C 0.21498 0.3588 0.26693 0.36806 0.32396 0.37338 C 0.33568 0.37199 0.3474 0.37107 0.35899 0.36898 C 0.3806 0.36435 0.41615 0.34398 0.4319 0.32246 C 0.43477 0.31343 0.43815 0.30648 0.44011 0.29746 C 0.43946 0.28472 0.43946 0.27199 0.43828 0.25926 C 0.43581 0.23334 0.4056 0.23125 0.39219 0.22755 C 0.38646 0.2257 0.38086 0.22408 0.375 0.22315 C 0.3642 0.22176 0.35378 0.22176 0.34323 0.22107 C 0.32982 0.21898 0.31641 0.21852 0.30339 0.21459 C 0.28451 0.20949 0.26901 0.2 0.25118 0.19121 C 0.22852 0.18033 0.20756 0.17153 0.1875 0.15371 C 0.1806 0.14097 0.1711 0.13218 0.16381 0.11991 C 0.15599 0.10648 0.14831 0.09422 0.14011 0.08172 C 0.13763 0.07801 0.13386 0.07547 0.13203 0.07107 C 0.12813 0.06042 0.13034 0.06505 0.12565 0.05602 C 0.12513 0.05347 0.125 0.05047 0.12409 0.04792 C 0.12344 0.0456 0.12162 0.04352 0.12097 0.04144 C 0.11537 0.0213 0.12448 0.04005 0.11446 0.02246 C 0.11159 0.00047 0.11537 0.01783 0.10821 0.00139 C 0.10586 -0.00416 0.1017 -0.01574 0.1017 -0.01551 C 0.0987 -0.03865 0.10274 -0.01805 0.09558 -0.03865 C 0.0918 -0.04953 0.09089 -0.06134 0.08737 -0.07245 C 0.08256 -0.11782 0.08073 -0.11134 0.08607 -0.17615 C 0.08607 -0.17893 0.09844 -0.19815 0.10026 -0.19953 C 0.10326 -0.20162 0.10951 -0.2037 0.10951 -0.20347 C 0.13659 -0.20208 0.1625 -0.19977 0.18894 -0.19537 C 0.1974 -0.19051 0.20573 -0.18403 0.21446 -0.18055 C 0.21823 -0.17916 0.22201 -0.17824 0.22552 -0.17615 C 0.23334 -0.17176 0.24779 -0.16157 0.24779 -0.16134 C 0.25703 -0.14629 0.26823 -0.13403 0.27813 -0.11944 C 0.2974 -0.09143 0.3125 -0.05879 0.3336 -0.0324 C 0.34258 -0.02129 0.35378 -0.01458 0.36368 -0.00509 C 0.37448 0.0051 0.38373 0.01806 0.39401 0.02847 C 0.40144 0.03658 0.41003 0.04213 0.41784 0.05 C 0.42904 0.06158 0.44011 0.07385 0.45235 0.08357 C 0.46641 0.09468 0.48034 0.10903 0.49545 0.1176 C 0.50417 0.12246 0.52865 0.13148 0.53672 0.13472 C 0.54297 0.13704 0.54948 0.13912 0.55573 0.14097 C 0.56797 0.14422 0.59219 0.14931 0.59219 0.14954 C 0.61511 0.14815 0.63789 0.14746 0.66068 0.14491 C 0.66328 0.14491 0.66576 0.14213 0.66836 0.14097 C 0.68125 0.13472 0.69362 0.1301 0.70508 0.11991 C 0.7181 0.10764 0.71224 0.10996 0.72253 0.09213 C 0.72813 0.08287 0.73503 0.075 0.74011 0.06459 C 0.74558 0.05347 0.74974 0.04167 0.75586 0.03102 C 0.76224 0.00463 0.76107 0.01297 0.76068 -0.0324 C 0.76016 -0.07477 0.76315 -0.12245 0.74792 -0.16157 C 0.74414 -0.19051 0.725 -0.22384 0.70339 -0.2331 C 0.68099 -0.23171 0.67045 -0.23102 0.65118 -0.22291 C 0.64245 -0.21412 0.63308 -0.20764 0.62409 -0.19953 C 0.6142 -0.19051 0.60677 -0.17731 0.59701 -0.16782 C 0.57956 -0.15092 0.58959 -0.16481 0.575 -0.14653 C 0.54636 -0.11203 0.51888 -0.08148 0.48438 -0.05787 C 0.46107 -0.04166 0.44753 -0.02824 0.42253 -0.02199 C 0.40508 -0.01157 0.38737 -0.00162 0.36836 0.00139 C 0.36328 0.00347 0.35808 0.00625 0.35261 0.00764 C 0.34649 0.00903 0.33972 0.00787 0.3336 0.00972 C 0.32969 0.01088 0.32657 0.01482 0.32253 0.01621 C 0.31771 0.01783 0.31302 0.0176 0.30821 0.01829 C 0.26224 0.01621 0.21615 0.01505 0.16979 0.01181 C 0.12422 0.00857 0.08555 -0.03495 0.06068 -0.08333 C 0.05026 -0.10347 0.04401 -0.12639 0.0336 -0.14653 C 0.03047 -0.16088 0.02761 -0.17338 0.02253 -0.1868 C 0.02058 -0.20463 0.01719 -0.22199 0.01459 -0.23958 C 0.01563 -0.25648 0.01667 -0.27338 0.01784 -0.29028 C 0.01823 -0.29444 0.01797 -0.29907 0.0194 -0.30301 C 0.02136 -0.30856 0.03464 -0.33055 0.03854 -0.33472 C 0.04167 -0.33819 0.04597 -0.33865 0.04961 -0.3412 C 0.05586 -0.34074 0.08347 -0.3412 0.09388 -0.33472 C 0.09818 -0.33217 0.10118 -0.32708 0.10508 -0.32407 C 0.11381 -0.31736 0.12305 -0.31134 0.13203 -0.30486 C 0.13763 -0.30115 0.14141 -0.29352 0.14636 -0.28819 C 0.17409 -0.2574 0.19011 -0.22477 0.20339 -0.18055 C 0.20977 -0.15856 0.20977 -0.16921 0.21446 -0.14653 C 0.22058 -0.11458 0.22292 -0.07986 0.22552 -0.04722 C 0.22552 -0.04328 0.20795 0.13727 0.24011 0.18912 C 0.2487 0.22037 0.26667 0.24722 0.28607 0.2676 C 0.32188 0.30533 0.35729 0.34097 0.40326 0.35232 C 0.43073 0.36621 0.39961 0.35162 0.43347 0.36297 C 0.45469 0.36968 0.47227 0.37871 0.49388 0.38148 C 0.50026 0.3838 0.50612 0.38773 0.51302 0.38797 C 0.53881 0.3882 0.56485 0.38658 0.59063 0.3838 C 0.59857 0.38264 0.60703 0.37199 0.61302 0.3669 C 0.62123 0.35996 0.62982 0.35278 0.63854 0.34584 C 0.64896 0.3375 0.65183 0.32431 0.66211 0.31621 C 0.66901 0.3007 0.68099 0.29121 0.68894 0.27593 C 0.69297 0.26875 0.7 0.25301 0.7 0.25324 C 0.70743 0.22292 0.69792 0.2588 0.70977 0.22547 C 0.72097 0.19375 0.73021 0.16088 0.73854 0.12824 C 0.74232 0.09167 0.73672 0.13704 0.74479 0.09653 C 0.74792 0.07986 0.75026 0.06204 0.7543 0.04584 C 0.75756 0.03264 0.76172 0.02153 0.76368 0.00764 C 0.76758 -0.05 0.76472 -0.02361 0.77188 -0.07245 C 0.77461 -0.09282 0.78177 -0.11203 0.78594 -0.13171 C 0.7875 -0.13889 0.78972 -0.15671 0.79063 -0.16574 C 0.79024 -0.21018 0.79089 -0.25486 0.78907 -0.29884 C 0.78815 -0.31481 0.78412 -0.31227 0.77943 -0.3199 C 0.75 -0.3669 0.7099 -0.35162 0.66524 -0.35162 " pathEditMode="relative" rAng="0" ptsTypes="AAAAAAAAAAAAAAAAAAAAAAAAAAAAAAAAAAAAAAAAAAAAAAAAAAAAAAAAAA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8633" y="-25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nh 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694"/>
            <a:ext cx="12192000" cy="56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74"/>
          <p:cNvSpPr txBox="1">
            <a:spLocks noChangeArrowheads="1"/>
          </p:cNvSpPr>
          <p:nvPr/>
        </p:nvSpPr>
        <p:spPr bwMode="auto">
          <a:xfrm>
            <a:off x="2982686" y="352697"/>
            <a:ext cx="57599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en-US" altLang="en-US" sz="4800" b="1" i="1" dirty="0" err="1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Nghe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hát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: </a:t>
            </a:r>
            <a:r>
              <a:rPr lang="en-US" altLang="en-US" sz="4800" b="1" i="1" dirty="0" err="1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Bàn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tay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mẹ</a:t>
            </a:r>
            <a:endParaRPr lang="en-US" altLang="en-US" sz="4800" b="1" i="1" dirty="0"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</p:txBody>
      </p:sp>
      <p:pic>
        <p:nvPicPr>
          <p:cNvPr id="6" name="BAN TAY M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97583" y="4996207"/>
            <a:ext cx="1093509" cy="8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nh 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694"/>
            <a:ext cx="12192000" cy="56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74"/>
          <p:cNvSpPr txBox="1">
            <a:spLocks noChangeArrowheads="1"/>
          </p:cNvSpPr>
          <p:nvPr/>
        </p:nvSpPr>
        <p:spPr bwMode="auto">
          <a:xfrm>
            <a:off x="2982686" y="352697"/>
            <a:ext cx="57599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en-US" altLang="en-US" sz="4800" b="1" i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Nghe </a:t>
            </a:r>
            <a:r>
              <a:rPr lang="en-US" altLang="en-US" sz="4800" b="1" i="1" dirty="0" err="1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hát</a:t>
            </a:r>
            <a:r>
              <a:rPr lang="en-US" altLang="en-US" sz="4800" b="1" i="1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:</a:t>
            </a:r>
            <a:endParaRPr lang="en-US" altLang="en-US" sz="4800" b="1" i="1" dirty="0"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</p:txBody>
      </p:sp>
      <p:pic>
        <p:nvPicPr>
          <p:cNvPr id="6" name="BAN TAY M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0829" y="6080289"/>
            <a:ext cx="1036948" cy="77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_MODER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88" y="4413317"/>
            <a:ext cx="2895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WordArt 3"/>
          <p:cNvSpPr>
            <a:spLocks noChangeArrowheads="1" noChangeShapeType="1"/>
          </p:cNvSpPr>
          <p:nvPr/>
        </p:nvSpPr>
        <p:spPr bwMode="auto">
          <a:xfrm>
            <a:off x="2514600" y="1447800"/>
            <a:ext cx="7772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GB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2292" name="Picture 7" descr="NOTES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97657"/>
            <a:ext cx="2889250" cy="23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BD18223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36" y="394008"/>
            <a:ext cx="806757" cy="63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4" descr="em b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799" y="2271713"/>
            <a:ext cx="3049250" cy="511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15" descr="Firewrk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88" y="223639"/>
            <a:ext cx="17018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WordArt 20"/>
          <p:cNvSpPr>
            <a:spLocks noChangeArrowheads="1" noChangeShapeType="1" noTextEdit="1"/>
          </p:cNvSpPr>
          <p:nvPr/>
        </p:nvSpPr>
        <p:spPr bwMode="auto">
          <a:xfrm>
            <a:off x="1752600" y="1981201"/>
            <a:ext cx="851535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GB" sz="4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5690" y="2165750"/>
            <a:ext cx="7832651" cy="1252513"/>
          </a:xfrm>
          <a:prstGeom prst="rect">
            <a:avLst/>
          </a:prstGeom>
        </p:spPr>
      </p:pic>
      <p:sp>
        <p:nvSpPr>
          <p:cNvPr id="15" name="Music"/>
          <p:cNvSpPr>
            <a:spLocks noEditPoints="1" noChangeArrowheads="1"/>
          </p:cNvSpPr>
          <p:nvPr/>
        </p:nvSpPr>
        <p:spPr bwMode="auto">
          <a:xfrm rot="988941">
            <a:off x="10476307" y="1940618"/>
            <a:ext cx="917211" cy="1105072"/>
          </a:xfrm>
          <a:custGeom>
            <a:avLst/>
            <a:gdLst>
              <a:gd name="T0" fmla="*/ 2147483647 w 21600"/>
              <a:gd name="T1" fmla="*/ 1887762142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887762142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12" name="Picture 8" descr="MUSIC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44" y="2862104"/>
            <a:ext cx="1185447" cy="225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019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44 -0.09607 C -0.273 -0.10254 -0.27248 -0.10693 -0.27404 -0.11965 C -0.273 -0.13214 -0.27248 -0.13699 -0.26553 -0.14138 C -0.26362 -0.14023 -0.26189 -0.13907 -0.2598 -0.13792 C -0.25876 -0.13745 -0.25685 -0.13607 -0.25685 -0.13607 C -0.25251 -0.13676 -0.24782 -0.1356 -0.24348 -0.13792 C -0.24262 -0.13838 -0.24418 -0.14138 -0.2447 -0.14277 C -0.24626 -0.14901 -0.24609 -0.14763 -0.24939 -0.14948 C -0.24973 -0.15133 -0.24921 -0.15456 -0.25043 -0.15456 C -0.25303 -0.15456 -0.25494 -0.14046 -0.25512 -0.13953 C -0.25512 -0.13907 -0.25529 -0.09375 -0.25425 -0.08774 C -0.24869 -0.09098 -0.24505 -0.09468 -0.23966 -0.09953 C -0.24088 -0.10115 -0.24157 -0.103 -0.24279 -0.10439 C -0.24348 -0.10555 -0.24487 -0.10508 -0.24557 -0.10624 C -0.24644 -0.1074 -0.24644 -0.11017 -0.2473 -0.1111 C -0.24921 -0.11294 -0.25321 -0.11433 -0.25321 -0.11433 C -0.25442 -0.10763 -0.25494 -0.10508 -0.25894 -0.10277 C -0.26032 -0.08982 -0.25946 -0.09699 -0.26189 -0.08104 C -0.26206 -0.07873 -0.26154 -0.07503 -0.26275 -0.07433 C -0.2638 -0.07387 -0.26449 -0.07318 -0.26553 -0.07248 C -0.27005 -0.08497 -0.26657 -0.07318 -0.26657 -0.10115 C -0.26657 -0.1067 -0.26866 -0.10624 -0.26657 -0.10624 " pathEditMode="fixed" rAng="0" ptsTypes="fffffffffffffffffffffA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17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628 0.27593 C 0.02722 0.26621 0.02878 0.2676 0.04167 0.2632 C 0.12201 0.26644 0.07318 0.25926 0.10651 0.27385 C 0.11198 0.28357 0.11732 0.28727 0.12565 0.29097 C 0.13659 0.30533 0.15 0.31528 0.16381 0.32477 C 0.21498 0.3588 0.26693 0.36806 0.32396 0.37338 C 0.33568 0.37199 0.3474 0.37107 0.35899 0.36898 C 0.3806 0.36435 0.41615 0.34398 0.4319 0.32246 C 0.43477 0.31343 0.43815 0.30648 0.44011 0.29746 C 0.43946 0.28472 0.43946 0.27199 0.43828 0.25926 C 0.43581 0.23334 0.4056 0.23125 0.39219 0.22755 C 0.38646 0.2257 0.38086 0.22408 0.375 0.22315 C 0.3642 0.22176 0.35378 0.22176 0.34323 0.22107 C 0.32982 0.21898 0.31641 0.21852 0.30339 0.21459 C 0.28451 0.20949 0.26901 0.2 0.25118 0.19121 C 0.22852 0.18033 0.20756 0.17153 0.1875 0.15371 C 0.1806 0.14097 0.1711 0.13218 0.16381 0.11991 C 0.15599 0.10648 0.14831 0.09422 0.14011 0.08172 C 0.13763 0.07801 0.13386 0.07547 0.13203 0.07107 C 0.12813 0.06042 0.13034 0.06505 0.12565 0.05602 C 0.12513 0.05347 0.125 0.05047 0.12409 0.04792 C 0.12344 0.0456 0.12162 0.04352 0.12097 0.04144 C 0.11537 0.0213 0.12448 0.04005 0.11446 0.02246 C 0.11159 0.00047 0.11537 0.01783 0.10821 0.00139 C 0.10586 -0.00416 0.1017 -0.01574 0.1017 -0.01551 C 0.0987 -0.03865 0.10274 -0.01805 0.09558 -0.03865 C 0.0918 -0.04953 0.09089 -0.06134 0.08737 -0.07245 C 0.08256 -0.11782 0.08073 -0.11134 0.08607 -0.17615 C 0.08607 -0.17893 0.09844 -0.19815 0.10026 -0.19953 C 0.10326 -0.20162 0.10951 -0.2037 0.10951 -0.20347 C 0.13659 -0.20208 0.1625 -0.19977 0.18894 -0.19537 C 0.1974 -0.19051 0.20573 -0.18403 0.21446 -0.18055 C 0.21823 -0.17916 0.22201 -0.17824 0.22552 -0.17615 C 0.23334 -0.17176 0.24779 -0.16157 0.24779 -0.16134 C 0.25703 -0.14629 0.26823 -0.13403 0.27813 -0.11944 C 0.2974 -0.09143 0.3125 -0.05879 0.3336 -0.0324 C 0.34258 -0.02129 0.35378 -0.01458 0.36368 -0.00509 C 0.37448 0.0051 0.38373 0.01806 0.39401 0.02847 C 0.40144 0.03658 0.41003 0.04213 0.41784 0.05 C 0.42904 0.06158 0.44011 0.07385 0.45235 0.08357 C 0.46641 0.09468 0.48034 0.10903 0.49545 0.1176 C 0.50417 0.12246 0.52865 0.13148 0.53672 0.13472 C 0.54297 0.13704 0.54948 0.13912 0.55573 0.14097 C 0.56797 0.14422 0.59219 0.14931 0.59219 0.14954 C 0.61511 0.14815 0.63789 0.14746 0.66068 0.14491 C 0.66328 0.14491 0.66576 0.14213 0.66836 0.14097 C 0.68125 0.13472 0.69362 0.1301 0.70508 0.11991 C 0.7181 0.10764 0.71224 0.10996 0.72253 0.09213 C 0.72813 0.08287 0.73503 0.075 0.74011 0.06459 C 0.74558 0.05347 0.74974 0.04167 0.75586 0.03102 C 0.76224 0.00463 0.76107 0.01297 0.76068 -0.0324 C 0.76016 -0.07477 0.76315 -0.12245 0.74792 -0.16157 C 0.74414 -0.19051 0.725 -0.22384 0.70339 -0.2331 C 0.68099 -0.23171 0.67045 -0.23102 0.65118 -0.22291 C 0.64245 -0.21412 0.63308 -0.20764 0.62409 -0.19953 C 0.6142 -0.19051 0.60677 -0.17731 0.59701 -0.16782 C 0.57956 -0.15092 0.58959 -0.16481 0.575 -0.14653 C 0.54636 -0.11203 0.51888 -0.08148 0.48438 -0.05787 C 0.46107 -0.04166 0.44753 -0.02824 0.42253 -0.02199 C 0.40508 -0.01157 0.38737 -0.00162 0.36836 0.00139 C 0.36328 0.00347 0.35808 0.00625 0.35261 0.00764 C 0.34649 0.00903 0.33972 0.00787 0.3336 0.00972 C 0.32969 0.01088 0.32657 0.01482 0.32253 0.01621 C 0.31771 0.01783 0.31302 0.0176 0.30821 0.01829 C 0.26224 0.01621 0.21615 0.01505 0.16979 0.01181 C 0.12422 0.00857 0.08555 -0.03495 0.06068 -0.08333 C 0.05026 -0.10347 0.04401 -0.12639 0.0336 -0.14653 C 0.03047 -0.16088 0.02761 -0.17338 0.02253 -0.1868 C 0.02058 -0.20463 0.01719 -0.22199 0.01459 -0.23958 C 0.01563 -0.25648 0.01667 -0.27338 0.01784 -0.29028 C 0.01823 -0.29444 0.01797 -0.29907 0.0194 -0.30301 C 0.02136 -0.30856 0.03464 -0.33055 0.03854 -0.33472 C 0.04167 -0.33819 0.04597 -0.33865 0.04961 -0.3412 C 0.05586 -0.34074 0.08347 -0.3412 0.09388 -0.33472 C 0.09818 -0.33217 0.10118 -0.32708 0.10508 -0.32407 C 0.11381 -0.31736 0.12305 -0.31134 0.13203 -0.30486 C 0.13763 -0.30115 0.14141 -0.29352 0.14636 -0.28819 C 0.17409 -0.2574 0.19011 -0.22477 0.20339 -0.18055 C 0.20977 -0.15856 0.20977 -0.16921 0.21446 -0.14653 C 0.22058 -0.11458 0.22292 -0.07986 0.22552 -0.04722 C 0.22552 -0.04328 0.20795 0.13727 0.24011 0.18912 C 0.2487 0.22037 0.26667 0.24722 0.28607 0.2676 C 0.32188 0.30533 0.35729 0.34097 0.40326 0.35232 C 0.43073 0.36621 0.39961 0.35162 0.43347 0.36297 C 0.45469 0.36968 0.47227 0.37871 0.49388 0.38148 C 0.50026 0.3838 0.50612 0.38773 0.51302 0.38797 C 0.53881 0.3882 0.56485 0.38658 0.59063 0.3838 C 0.59857 0.38264 0.60703 0.37199 0.61302 0.3669 C 0.62123 0.35996 0.62982 0.35278 0.63854 0.34584 C 0.64896 0.3375 0.65183 0.32431 0.66211 0.31621 C 0.66901 0.3007 0.68099 0.29121 0.68894 0.27593 C 0.69297 0.26875 0.7 0.25301 0.7 0.25324 C 0.70743 0.22292 0.69792 0.2588 0.70977 0.22547 C 0.72097 0.19375 0.73021 0.16088 0.73854 0.12824 C 0.74232 0.09167 0.73672 0.13704 0.74479 0.09653 C 0.74792 0.07986 0.75026 0.06204 0.7543 0.04584 C 0.75756 0.03264 0.76172 0.02153 0.76368 0.00764 C 0.76758 -0.05 0.76472 -0.02361 0.77188 -0.07245 C 0.77461 -0.09282 0.78177 -0.11203 0.78594 -0.13171 C 0.7875 -0.13889 0.78972 -0.15671 0.79063 -0.16574 C 0.79024 -0.21018 0.79089 -0.25486 0.78907 -0.29884 C 0.78815 -0.31481 0.78412 -0.31227 0.77943 -0.3199 C 0.75 -0.3669 0.7099 -0.35162 0.66524 -0.35162 " pathEditMode="relative" rAng="0" ptsTypes="AAAAAAAAAAAAAAAAAAAAAAAAAAAAAAAAAAAAAAAAAAAAAAAAAAAAAAAAAAAAAAAAAAAAAAAAAAAAAAAAAAAAAAAAAAAAAAAAAAAAAAA">
                                      <p:cBhvr>
                                        <p:cTn id="18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8633" y="-25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8"/>
          <p:cNvSpPr>
            <a:spLocks noChangeArrowheads="1" noChangeShapeType="1" noTextEdit="1"/>
          </p:cNvSpPr>
          <p:nvPr/>
        </p:nvSpPr>
        <p:spPr bwMode="auto">
          <a:xfrm>
            <a:off x="4876800" y="533400"/>
            <a:ext cx="4572000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l"/>
            <a:endParaRPr lang="en-GB" sz="3600" kern="10"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" y="2895600"/>
            <a:ext cx="12192000" cy="3962400"/>
          </a:xfrm>
          <a:prstGeom prst="cloud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hevron">
              <a:avLst/>
            </a:prstTxWarp>
          </a:bodyPr>
          <a:lstStyle/>
          <a:p>
            <a:pPr lvl="0" algn="ctr"/>
            <a:r>
              <a:rPr lang="vi-VN" sz="6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N</a:t>
            </a:r>
            <a:r>
              <a:rPr lang="en-GB" sz="6600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hìn</a:t>
            </a:r>
            <a:r>
              <a:rPr lang="en-GB" sz="6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</a:t>
            </a:r>
            <a:r>
              <a:rPr lang="en-GB" sz="6600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hình</a:t>
            </a:r>
            <a:endParaRPr lang="en-GB" sz="6600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  <a:p>
            <a:pPr lvl="0" algn="ctr"/>
            <a:r>
              <a:rPr lang="vi-VN" sz="6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đoán tên bài hát.</a:t>
            </a:r>
            <a:endParaRPr lang="en-GB" sz="6600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4601" y="457201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cs typeface="Arial" charset="0"/>
            </a:endParaRPr>
          </a:p>
        </p:txBody>
      </p:sp>
      <p:pic>
        <p:nvPicPr>
          <p:cNvPr id="6150" name="Picture 17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1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7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79452" y="1609999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7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748" y="304801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7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83876" y="1790700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t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06">
            <a:off x="946902" y="1426551"/>
            <a:ext cx="1439709" cy="108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r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26" y="907870"/>
            <a:ext cx="1418495" cy="12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o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52" y="596083"/>
            <a:ext cx="1344242" cy="11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985" y="612544"/>
            <a:ext cx="1591925" cy="89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h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3389">
            <a:off x="6528943" y="644221"/>
            <a:ext cx="1283081" cy="98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o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2860">
            <a:off x="7689776" y="825477"/>
            <a:ext cx="1174572" cy="11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i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768">
            <a:off x="8817399" y="1125083"/>
            <a:ext cx="1223069" cy="133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2" descr="1024281ymbml25yd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484" y="3219450"/>
            <a:ext cx="3453089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2" descr="1024281ymbml25yd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689" y="2917371"/>
            <a:ext cx="3453089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2" descr="1024281ymbml25yd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46" y="195516"/>
            <a:ext cx="4333693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81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4" descr="chau yeu 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0" y="188565"/>
            <a:ext cx="10189029" cy="666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914400" y="128914"/>
            <a:ext cx="10633166" cy="6729086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6000">
              <a:latin typeface="Arial" panose="020B0604020202020204" pitchFamily="34" charset="0"/>
            </a:endParaRPr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>
            <a:off x="3041626" y="2148526"/>
            <a:ext cx="4271554" cy="2845757"/>
          </a:xfrm>
          <a:prstGeom prst="ellipse">
            <a:avLst/>
          </a:prstGeom>
          <a:solidFill>
            <a:srgbClr val="ACF2B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4712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hau yeu 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7" y="390525"/>
            <a:ext cx="907625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21" name="Group 6"/>
          <p:cNvGrpSpPr>
            <a:grpSpLocks/>
          </p:cNvGrpSpPr>
          <p:nvPr/>
        </p:nvGrpSpPr>
        <p:grpSpPr bwMode="auto">
          <a:xfrm rot="10800000">
            <a:off x="6019800" y="0"/>
            <a:ext cx="4648200" cy="3657600"/>
            <a:chOff x="192" y="1968"/>
            <a:chExt cx="2928" cy="2304"/>
          </a:xfrm>
        </p:grpSpPr>
        <p:pic>
          <p:nvPicPr>
            <p:cNvPr id="13322" name="Picture 7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8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4" name="Picture 24" descr="861991ptj0g7jwj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39374" y="4476296"/>
            <a:ext cx="8572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3" descr="861991ptj0g7jwj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167665" y="2795133"/>
            <a:ext cx="8572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6" descr="861991ptj0g7jwj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1162" y="-1018720"/>
            <a:ext cx="8572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5" descr="861991ptj0g7jwj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572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bun thit nuo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669088"/>
            <a:ext cx="250825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1676400" y="5715000"/>
            <a:ext cx="89916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</a:rPr>
              <a:t>Cháu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yêu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bà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endParaRPr lang="vi-VN" sz="4800" dirty="0">
              <a:solidFill>
                <a:schemeClr val="tx1"/>
              </a:solidFill>
            </a:endParaRPr>
          </a:p>
        </p:txBody>
      </p:sp>
      <p:pic>
        <p:nvPicPr>
          <p:cNvPr id="12" name="chau yeu b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329938" y="5627802"/>
            <a:ext cx="1118648" cy="83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1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Table Placeholder 3" descr="Image result for HINH ANH MUA CHO Máº¸ XEM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51" y="992777"/>
            <a:ext cx="8503920" cy="538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074656" y="980388"/>
            <a:ext cx="9945278" cy="5378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6000">
              <a:latin typeface="Arial" panose="020B0604020202020204" pitchFamily="34" charset="0"/>
            </a:endParaRP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4961708" y="2259875"/>
            <a:ext cx="3215641" cy="2756262"/>
          </a:xfrm>
          <a:prstGeom prst="rect">
            <a:avLst/>
          </a:prstGeom>
          <a:solidFill>
            <a:srgbClr val="B6A6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73485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6400" y="5715000"/>
            <a:ext cx="89916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</a:rPr>
              <a:t>múa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cho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mẹ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xem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endParaRPr lang="vi-VN" sz="4800" dirty="0">
              <a:solidFill>
                <a:schemeClr val="tx1"/>
              </a:solidFill>
            </a:endParaRPr>
          </a:p>
        </p:txBody>
      </p:sp>
      <p:pic>
        <p:nvPicPr>
          <p:cNvPr id="10243" name="Picture 3" descr="Image result for HINH ANH MUA CHO Máº¸ X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213"/>
            <a:ext cx="121920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861991ptj0g7jwj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1162" y="-1018720"/>
            <a:ext cx="8572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861991ptj0g7jwj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572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mua cho me xe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26243" y="5743280"/>
            <a:ext cx="1253765" cy="94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06" y="1156411"/>
            <a:ext cx="8525224" cy="4774126"/>
          </a:xfrm>
          <a:prstGeom prst="rect">
            <a:avLst/>
          </a:prstGeom>
        </p:spPr>
      </p:pic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1345473" y="875211"/>
            <a:ext cx="10097589" cy="556477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6000">
              <a:latin typeface="Arial" panose="020B0604020202020204" pitchFamily="34" charset="0"/>
            </a:endParaRPr>
          </a:p>
        </p:txBody>
      </p:sp>
      <p:sp>
        <p:nvSpPr>
          <p:cNvPr id="4" name="AutoShape 29"/>
          <p:cNvSpPr>
            <a:spLocks noChangeArrowheads="1"/>
          </p:cNvSpPr>
          <p:nvPr/>
        </p:nvSpPr>
        <p:spPr bwMode="auto">
          <a:xfrm>
            <a:off x="3749040" y="1894113"/>
            <a:ext cx="4937759" cy="2913017"/>
          </a:xfrm>
          <a:prstGeom prst="flowChartExtract">
            <a:avLst/>
          </a:prstGeom>
          <a:solidFill>
            <a:srgbClr val="F6F4A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7335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1" name="Group 6"/>
          <p:cNvGrpSpPr>
            <a:grpSpLocks/>
          </p:cNvGrpSpPr>
          <p:nvPr/>
        </p:nvGrpSpPr>
        <p:grpSpPr bwMode="auto">
          <a:xfrm rot="10800000">
            <a:off x="6970111" y="0"/>
            <a:ext cx="4648200" cy="3657600"/>
            <a:chOff x="192" y="1968"/>
            <a:chExt cx="2928" cy="2304"/>
          </a:xfrm>
        </p:grpSpPr>
        <p:pic>
          <p:nvPicPr>
            <p:cNvPr id="13322" name="Picture 7" descr="N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8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4" name="Picture 24" descr="861991ptj0g7jwj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39374" y="4476296"/>
            <a:ext cx="8572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3" descr="861991ptj0g7jwj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167665" y="2795133"/>
            <a:ext cx="8572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6" descr="861991ptj0g7jwj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1162" y="-1018720"/>
            <a:ext cx="8572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5" descr="861991ptj0g7jwj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572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bun thit nuo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669088"/>
            <a:ext cx="250825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1676400" y="5715000"/>
            <a:ext cx="89916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</a:rPr>
              <a:t>Cô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và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mẹ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endParaRPr lang="vi-VN" sz="4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51" y="481354"/>
            <a:ext cx="10273791" cy="5226775"/>
          </a:xfrm>
          <a:prstGeom prst="rect">
            <a:avLst/>
          </a:prstGeom>
        </p:spPr>
      </p:pic>
      <p:pic>
        <p:nvPicPr>
          <p:cNvPr id="16" name="va m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0" y="5938886"/>
            <a:ext cx="1225485" cy="9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0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686929" y="880400"/>
            <a:ext cx="7927145" cy="12096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Phần</a:t>
            </a:r>
            <a:r>
              <a:rPr lang="en-GB" sz="3600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GB" sz="3600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GB" sz="3600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GB" sz="3600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Bé</a:t>
            </a:r>
            <a:r>
              <a:rPr lang="en-GB" sz="3600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hiểu</a:t>
            </a:r>
            <a:r>
              <a:rPr lang="en-GB" sz="3600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biết</a:t>
            </a:r>
            <a:r>
              <a:rPr lang="en-GB" sz="3600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2588455" y="2819401"/>
            <a:ext cx="7765367" cy="14993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Phần</a:t>
            </a:r>
            <a:r>
              <a:rPr lang="en-GB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thứ</a:t>
            </a:r>
            <a:r>
              <a:rPr lang="en-GB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hai</a:t>
            </a:r>
            <a:r>
              <a:rPr lang="en-GB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en-GB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Bé</a:t>
            </a:r>
            <a:r>
              <a:rPr lang="en-GB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tài</a:t>
            </a:r>
            <a:r>
              <a:rPr lang="en-GB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năng</a:t>
            </a:r>
            <a:endParaRPr lang="en-GB" sz="36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2686929" y="5219114"/>
            <a:ext cx="7484014" cy="10128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Phần thứ ba: Bé vui chơi </a:t>
            </a:r>
            <a:endParaRPr lang="en-GB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bun thit nuo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669088"/>
            <a:ext cx="250825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757494r3sbfzpvi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74" y="-144354"/>
            <a:ext cx="1606732" cy="700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44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3" y="412321"/>
            <a:ext cx="10045337" cy="6242532"/>
          </a:xfrm>
          <a:prstGeom prst="rect">
            <a:avLst/>
          </a:prstGeom>
        </p:spPr>
      </p:pic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744582" y="412321"/>
            <a:ext cx="10045337" cy="624253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6000">
              <a:latin typeface="Arial" panose="020B0604020202020204" pitchFamily="34" charset="0"/>
            </a:endParaRP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3376749" y="2248987"/>
            <a:ext cx="4931228" cy="2793275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0507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75" y="0"/>
            <a:ext cx="10426046" cy="558499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76400" y="5715000"/>
            <a:ext cx="89916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</a:rPr>
              <a:t>Tập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thể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dục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buổi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sáng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endParaRPr lang="vi-VN" sz="4800" dirty="0">
              <a:solidFill>
                <a:schemeClr val="tx1"/>
              </a:solidFill>
            </a:endParaRPr>
          </a:p>
        </p:txBody>
      </p:sp>
      <p:pic>
        <p:nvPicPr>
          <p:cNvPr id="6" name="the duc buoi sa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71340" y="5825763"/>
            <a:ext cx="729007" cy="54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/>
          <p:cNvSpPr>
            <a:spLocks noChangeArrowheads="1" noChangeShapeType="1" noTextEdit="1"/>
          </p:cNvSpPr>
          <p:nvPr/>
        </p:nvSpPr>
        <p:spPr bwMode="auto">
          <a:xfrm>
            <a:off x="2507529" y="868052"/>
            <a:ext cx="7400041" cy="1103313"/>
          </a:xfrm>
          <a:prstGeom prst="rect">
            <a:avLst/>
          </a:prstGeom>
        </p:spPr>
        <p:txBody>
          <a:bodyPr wrap="none" fromWordArt="1">
            <a:prstTxWarp prst="textChevron">
              <a:avLst/>
            </a:prstTxWarp>
          </a:bodyPr>
          <a:lstStyle/>
          <a:p>
            <a:r>
              <a:rPr lang="en-GB" sz="20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KÍNH CHÚC CÁC CÔ </a:t>
            </a:r>
          </a:p>
          <a:p>
            <a:r>
              <a:rPr lang="en-GB" sz="20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DỒI DÀO SỨC KHOẺ</a:t>
            </a:r>
          </a:p>
        </p:txBody>
      </p:sp>
      <p:grpSp>
        <p:nvGrpSpPr>
          <p:cNvPr id="59395" name="Group 3"/>
          <p:cNvGrpSpPr>
            <a:grpSpLocks/>
          </p:cNvGrpSpPr>
          <p:nvPr/>
        </p:nvGrpSpPr>
        <p:grpSpPr bwMode="auto">
          <a:xfrm>
            <a:off x="4495800" y="1524000"/>
            <a:ext cx="2971800" cy="1257300"/>
            <a:chOff x="1992" y="960"/>
            <a:chExt cx="1200" cy="600"/>
          </a:xfrm>
        </p:grpSpPr>
        <p:pic>
          <p:nvPicPr>
            <p:cNvPr id="59396" name="Picture 4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397" name="Picture 5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398" name="Picture 6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399" name="WordArt 7"/>
          <p:cNvSpPr>
            <a:spLocks noChangeArrowheads="1" noChangeShapeType="1" noTextEdit="1"/>
          </p:cNvSpPr>
          <p:nvPr/>
        </p:nvSpPr>
        <p:spPr bwMode="auto">
          <a:xfrm>
            <a:off x="2895600" y="3810000"/>
            <a:ext cx="68580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8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 TIẾT HỌC</a:t>
            </a:r>
          </a:p>
        </p:txBody>
      </p:sp>
      <p:pic>
        <p:nvPicPr>
          <p:cNvPr id="59400" name="Picture 8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5058067" y="4566644"/>
            <a:ext cx="1383485" cy="141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082" y="5998589"/>
            <a:ext cx="12477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436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4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9436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5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436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6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9436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7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9436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8" name="Picture 16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25" y="534187"/>
            <a:ext cx="9144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9" name="Picture 17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266" y="542828"/>
            <a:ext cx="9144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0" name="Picture 18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78" y="3297025"/>
            <a:ext cx="1447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1" name="Picture 19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866" y="2883031"/>
            <a:ext cx="1447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2" name="Picture 20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39" y="2301712"/>
            <a:ext cx="22098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3" name="Picture 21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65" y="314227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4" name="Picture 22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501" y="493336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5" name="Picture 23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296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6" name="Picture 24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0800"/>
            <a:ext cx="914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425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94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F917B4CD3754ECA9C488848EFED51E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2" y="2742675"/>
            <a:ext cx="2131217" cy="286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pink-gui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77" y="218084"/>
            <a:ext cx="1244204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DO RE MI - VU HIE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34861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200791217463084377802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857251"/>
            <a:ext cx="13573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200791217463084377802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857251"/>
            <a:ext cx="13573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200791217463084377802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857251"/>
            <a:ext cx="13573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200791217463084377802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857251"/>
            <a:ext cx="13573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200791217463084377802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5572126"/>
            <a:ext cx="13573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200791217463084377802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5572126"/>
            <a:ext cx="13573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200791217463084377802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1" y="5572126"/>
            <a:ext cx="13573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 descr="200791217463084377802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1" y="5572126"/>
            <a:ext cx="13573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3" descr="200791217463084377802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5572126"/>
            <a:ext cx="13573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4" descr="200791217463084377802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857251"/>
            <a:ext cx="13573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1" name="Music"/>
          <p:cNvSpPr>
            <a:spLocks noEditPoints="1" noChangeArrowheads="1"/>
          </p:cNvSpPr>
          <p:nvPr/>
        </p:nvSpPr>
        <p:spPr bwMode="auto">
          <a:xfrm>
            <a:off x="3395665" y="3267076"/>
            <a:ext cx="1026319" cy="1165622"/>
          </a:xfrm>
          <a:custGeom>
            <a:avLst/>
            <a:gdLst>
              <a:gd name="T0" fmla="*/ 2147483647 w 21600"/>
              <a:gd name="T1" fmla="*/ 1232980682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232980682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3300"/>
          </a:solidFill>
          <a:ln w="38100">
            <a:solidFill>
              <a:srgbClr val="00172E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5792" name="Music"/>
          <p:cNvSpPr>
            <a:spLocks noEditPoints="1" noChangeArrowheads="1"/>
          </p:cNvSpPr>
          <p:nvPr/>
        </p:nvSpPr>
        <p:spPr bwMode="auto">
          <a:xfrm>
            <a:off x="6204348" y="3158731"/>
            <a:ext cx="919163" cy="1134665"/>
          </a:xfrm>
          <a:custGeom>
            <a:avLst/>
            <a:gdLst>
              <a:gd name="T0" fmla="*/ 2147483647 w 21600"/>
              <a:gd name="T1" fmla="*/ 1107090573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107090573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33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5793" name="Music"/>
          <p:cNvSpPr>
            <a:spLocks noEditPoints="1" noChangeArrowheads="1"/>
          </p:cNvSpPr>
          <p:nvPr/>
        </p:nvSpPr>
        <p:spPr bwMode="auto">
          <a:xfrm>
            <a:off x="7554516" y="3699272"/>
            <a:ext cx="971550" cy="1081088"/>
          </a:xfrm>
          <a:custGeom>
            <a:avLst/>
            <a:gdLst>
              <a:gd name="T0" fmla="*/ 2147483647 w 21600"/>
              <a:gd name="T1" fmla="*/ 912381326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912381326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FF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3395663" y="3752850"/>
            <a:ext cx="52387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3342086" y="3969544"/>
            <a:ext cx="567094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3287317" y="4185047"/>
            <a:ext cx="5993606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3342086" y="4617244"/>
            <a:ext cx="577929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5798" name="Music"/>
          <p:cNvSpPr>
            <a:spLocks noEditPoints="1" noChangeArrowheads="1"/>
          </p:cNvSpPr>
          <p:nvPr/>
        </p:nvSpPr>
        <p:spPr bwMode="auto">
          <a:xfrm rot="10800000">
            <a:off x="4907759" y="3807620"/>
            <a:ext cx="1079897" cy="1296591"/>
          </a:xfrm>
          <a:custGeom>
            <a:avLst/>
            <a:gdLst>
              <a:gd name="T0" fmla="*/ 2147483647 w 21600"/>
              <a:gd name="T1" fmla="*/ 1887762142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887762142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3287317" y="4400550"/>
            <a:ext cx="5993606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3576" name="Picture 24" descr="Picture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760" y="3375422"/>
            <a:ext cx="533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01" name="Picture 25" descr="s_f_01_589_01_0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975" y="2332958"/>
            <a:ext cx="1874731" cy="327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4" descr="lit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118" y="334425"/>
            <a:ext cx="6858000" cy="12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lit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55474" y="6134849"/>
            <a:ext cx="6858000" cy="12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thin ba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477376" y="3884213"/>
            <a:ext cx="5143500" cy="12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thin ba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801447" y="3728642"/>
            <a:ext cx="5143500" cy="12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lit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68119" y="538715"/>
            <a:ext cx="6858000" cy="12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 descr="lit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118" y="6454387"/>
            <a:ext cx="6858001" cy="12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 descr="thin ba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571217" y="3750558"/>
            <a:ext cx="5143500" cy="12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thin ba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1728513" y="3908227"/>
            <a:ext cx="5143500" cy="12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11" name="WordArt 35"/>
          <p:cNvSpPr>
            <a:spLocks noChangeArrowheads="1" noChangeShapeType="1" noTextEdit="1"/>
          </p:cNvSpPr>
          <p:nvPr/>
        </p:nvSpPr>
        <p:spPr bwMode="auto">
          <a:xfrm>
            <a:off x="4154092" y="1285875"/>
            <a:ext cx="3400425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3208"/>
              </a:avLst>
            </a:prstTxWarp>
          </a:bodyPr>
          <a:lstStyle/>
          <a:p>
            <a:pPr algn="ctr"/>
            <a:endParaRPr lang="en-GB" sz="2700" b="1" kern="10" dirty="0">
              <a:ln w="9525">
                <a:solidFill>
                  <a:srgbClr val="000099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6" name="WordArt 5"/>
          <p:cNvSpPr>
            <a:spLocks noChangeArrowheads="1" noChangeShapeType="1" noTextEdit="1"/>
          </p:cNvSpPr>
          <p:nvPr/>
        </p:nvSpPr>
        <p:spPr bwMode="auto">
          <a:xfrm>
            <a:off x="2678933" y="1339454"/>
            <a:ext cx="6934200" cy="12799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99"/>
              </a:avLst>
            </a:prstTxWarp>
          </a:bodyPr>
          <a:lstStyle/>
          <a:p>
            <a:r>
              <a:rPr lang="en-GB" sz="3600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cs typeface="Times New Roman" panose="02020603050405020304" pitchFamily="18" charset="0"/>
              </a:rPr>
              <a:t>Phần</a:t>
            </a:r>
            <a:r>
              <a:rPr lang="en-GB" sz="3600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cs typeface="Times New Roman" panose="02020603050405020304" pitchFamily="18" charset="0"/>
              </a:rPr>
              <a:t>thứ</a:t>
            </a:r>
            <a:r>
              <a:rPr lang="en-GB" sz="3600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cs typeface="Times New Roman" panose="02020603050405020304" pitchFamily="18" charset="0"/>
              </a:rPr>
              <a:t>nhất</a:t>
            </a:r>
            <a:r>
              <a:rPr lang="en-GB" sz="3600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cs typeface="Times New Roman" panose="02020603050405020304" pitchFamily="18" charset="0"/>
              </a:rPr>
              <a:t>: </a:t>
            </a:r>
            <a:r>
              <a:rPr lang="en-GB" sz="3600" b="1" i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cs typeface="Times New Roman" panose="02020603050405020304" pitchFamily="18" charset="0"/>
              </a:rPr>
              <a:t>Bé</a:t>
            </a:r>
            <a:r>
              <a:rPr lang="en-GB" sz="3600" b="1" i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b="1" i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cs typeface="Times New Roman" panose="02020603050405020304" pitchFamily="18" charset="0"/>
              </a:rPr>
              <a:t>hiểu</a:t>
            </a:r>
            <a:r>
              <a:rPr lang="en-GB" sz="3600" b="1" i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b="1" i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cs typeface="Times New Roman" panose="02020603050405020304" pitchFamily="18" charset="0"/>
              </a:rPr>
              <a:t>biết</a:t>
            </a:r>
            <a:r>
              <a:rPr lang="en-GB" sz="3600" b="1" i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7" name="Picture 3" descr="pink-gui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58404">
            <a:off x="9682341" y="208323"/>
            <a:ext cx="1244204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Tieng-vo-tay-www_nhacchuongvui_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1993769" y="564272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83240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5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5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0.01364 C -0.02031 0.01132 -0.02048 0.00855 -0.01979 0.00693 C -0.01805 0.003 -0.01406 -0.00209 -0.01406 -0.00185 C -0.00954 0.00046 -0.00816 -0.00185 -0.00659 0.00901 C -0.00711 0.01341 -0.00937 0.02913 -0.01041 0.03167 C -0.01093 0.03329 -0.01215 0.03329 -0.01319 0.03398 C -0.02187 0.03283 -0.03072 0.04115 -0.03368 0.02034 C -0.0335 0.01433 -0.03385 0.00763 -0.03281 0.00231 C -0.03211 -0.0007 -0.0302 -0.00024 -0.02899 -0.00209 C -0.02274 -0.01133 -0.02013 -0.01457 -0.01319 -0.02035 C -0.00034 -0.01781 -4.44444E-6 -0.02451 -4.44444E-6 4.79769E-6 " pathEditMode="relative" rAng="0" ptsTypes="ffffffffffA">
                                      <p:cBhvr>
                                        <p:cTn id="142" dur="50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532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69942E-6 C -0.00556 -0.00647 -0.00504 -0.01086 -0.0066 -0.02358 C -0.00556 -0.03607 -0.00504 -0.04092 0.00191 -0.04531 C 0.00382 -0.04416 0.00555 -0.043 0.00764 -0.04185 C 0.00868 -0.04138 0.01059 -0.04 0.01059 -0.04 C 0.01493 -0.04069 0.01962 -0.03953 0.02396 -0.04185 C 0.02482 -0.04231 0.02326 -0.04531 0.02274 -0.0467 C 0.02118 -0.05294 0.02135 -0.05156 0.01805 -0.05341 C 0.01771 -0.05526 0.01823 -0.05849 0.01701 -0.05849 C 0.01441 -0.05849 0.0125 -0.04439 0.01232 -0.04346 C 0.01232 -0.043 0.01215 0.00232 0.01319 0.00833 C 0.01875 0.00509 0.02239 0.00139 0.02778 -0.00346 C 0.02656 -0.00508 0.02587 -0.00693 0.02465 -0.00832 C 0.02396 -0.00948 0.02257 -0.00901 0.02187 -0.01017 C 0.021 -0.01133 0.021 -0.0141 0.02014 -0.01503 C 0.01823 -0.01687 0.01423 -0.01826 0.01423 -0.01826 C 0.01302 -0.01156 0.0125 -0.00901 0.0085 -0.0067 C 0.00712 0.00625 0.00798 -0.00092 0.00555 0.01503 C 0.00538 0.01734 0.0059 0.02104 0.00469 0.02174 C 0.00364 0.0222 0.00295 0.02289 0.00191 0.02359 C -0.00261 0.0111 0.00087 0.02289 0.00087 -0.00508 C 0.00087 -0.01063 -0.00122 -0.01017 0.00087 -0.01017 " pathEditMode="fixed" rAng="0" ptsTypes="fffffffffffffffffffffA">
                                      <p:cBhvr>
                                        <p:cTn id="144" dur="5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175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78035E-8 C -0.00972 -0.01341 -0.00781 -0.03237 1.38889E-6 -0.0474 C 0.00399 -0.06405 0.00243 -0.05642 0.00503 -0.07006 C 0.01076 -0.06937 0.01684 -0.07075 0.02205 -0.06775 C 0.02361 -0.06682 0.02031 -0.06335 0.02031 -0.06104 C 0.02031 -0.03168 0.02031 -0.03422 0.02378 -0.01595 C 0.02674 -0.02867 0.02483 -0.02035 0.02882 -0.04069 C 0.02934 -0.0437 0.03055 -0.04971 0.03055 -0.04971 C 0.02778 -0.06035 0.03212 -0.08347 0.03212 -0.08347 C 0.04201 -0.07954 0.04358 -0.06636 0.04583 -0.05434 C 0.04444 -0.03676 0.04531 -0.03098 0.03889 -0.01804 C 0.03698 -0.00994 0.03871 -0.00046 0.03559 0.0067 C 0.03351 0.01133 0.02535 0.01572 0.02535 0.01572 C 0.02083 0.03537 0.02569 0.03445 0.03733 0.03838 C 0.04028 0.02497 0.03316 0.01595 0.02882 0.00439 C 0.02361 -0.00994 0.02083 -0.02821 0.00851 -0.03399 C 0.00555 -0.03006 -0.00139 -0.02266 -0.00174 -0.01595 C -0.00278 0.00231 0.00174 0.02035 0.01701 0.02035 " pathEditMode="relative" ptsTypes="fffffffffffffffffA">
                                      <p:cBhvr>
                                        <p:cTn id="146" dur="2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5000" fill="hold"/>
                                        <p:tgtEl>
                                          <p:spTgt spid="75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2.19653E-6 C -0.00173 -0.00231 -0.00416 -0.0037 -0.0052 -0.00671 C -0.01024 -0.02174 -0.00329 -0.04717 0.00851 -0.05179 C 0.01841 -0.03861 0.01181 -0.05087 0.01181 -0.02243 C 0.01181 -0.01711 0.01303 -0.01202 0.01355 -0.00671 C 0.01962 -0.02775 0.01615 -0.01249 0.01858 -0.0474 C 0.02014 -0.07006 0.01615 -0.06405 0.02535 -0.07214 C 0.02709 -0.07145 0.02917 -0.07145 0.03039 -0.06983 C 0.0316 -0.06821 0.03126 -0.0652 0.03212 -0.06312 C 0.03889 -0.04578 0.03299 -0.06659 0.03733 -0.04971 C 0.03612 -0.04208 0.03594 -0.03422 0.03386 -0.02705 C 0.03247 -0.02243 0.01077 0.00832 0.02883 -0.01572 C 0.03351 -0.03584 0.0283 -0.05341 0.02032 -0.06983 C 0.01754 -0.06913 0.01459 -0.06867 0.01181 -0.06775 C 0.00955 -0.06705 0.00591 -0.06844 0.00504 -0.06543 C 0.00417 -0.0622 0.0073 -0.05942 0.00851 -0.05642 C 0.00903 -0.05272 0.01129 -0.04856 0.01008 -0.04509 C 0.0066 -0.03491 -0.00607 -0.03353 -0.01197 -0.03168 C -0.01423 -0.03237 -0.01788 -0.03075 -0.01874 -0.03376 C -0.02135 -0.04324 -0.01701 -0.04994 -0.01354 -0.05642 C -0.01111 -0.07075 -0.0059 -0.08231 0.0033 -0.09017 C 0.01407 -0.08832 0.01945 -0.08879 0.02535 -0.07676 C 0.02362 -0.06497 0.02014 -0.05295 0.01528 -0.04278 C 0.0158 -0.03977 0.01563 -0.0363 0.01685 -0.03376 C 0.01893 -0.0296 0.03178 -0.02497 0.0356 -0.02243 C 0.03768 -0.01434 0.03907 -0.01572 0.03386 -0.01572 " pathEditMode="relative" ptsTypes="fffffffffffffffffffffffffA">
                                      <p:cBhvr>
                                        <p:cTn id="150" dur="5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75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75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80"/>
                </p:tgtEl>
              </p:cMediaNode>
            </p:audio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69188" y="2470946"/>
            <a:ext cx="9453624" cy="11866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45426"/>
              </a:avLst>
            </a:prstTxWarp>
            <a:spAutoFit/>
            <a:scene3d>
              <a:camera prst="perspectiveLef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500" b="1" dirty="0">
                <a:ln/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Ôn hát “ Em </a:t>
            </a:r>
            <a:r>
              <a:rPr lang="en-US" sz="5500" b="1" dirty="0" err="1">
                <a:ln/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làm</a:t>
            </a:r>
            <a:r>
              <a:rPr lang="en-US" sz="5500" b="1" dirty="0">
                <a:ln/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500" b="1" dirty="0" err="1">
                <a:ln/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bác</a:t>
            </a:r>
            <a:r>
              <a:rPr lang="en-US" sz="5500" b="1" dirty="0">
                <a:ln/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500" b="1" dirty="0" err="1">
                <a:ln/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sĩ</a:t>
            </a:r>
            <a:r>
              <a:rPr lang="id-ID" sz="5500" b="1" dirty="0">
                <a:ln/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</a:p>
          <a:p>
            <a:pPr algn="ctr"/>
            <a:endParaRPr lang="en-US" sz="19900" b="1" cap="none" spc="0" dirty="0">
              <a:ln/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30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Em-Be-Khoe-Em-Be-Ngoan-Be-Minh-Th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13901" y="231506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3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7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KBN MI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84742" y="1409307"/>
            <a:ext cx="2378698" cy="178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3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KBN MI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84742" y="1409307"/>
            <a:ext cx="2378698" cy="178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3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KBN MI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84742" y="1409307"/>
            <a:ext cx="2378698" cy="178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3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236</Words>
  <Application>Microsoft Office PowerPoint</Application>
  <PresentationFormat>Widescreen</PresentationFormat>
  <Paragraphs>48</Paragraphs>
  <Slides>32</Slides>
  <Notes>2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VNI-Korin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KDC</dc:creator>
  <cp:lastModifiedBy>Administrator</cp:lastModifiedBy>
  <cp:revision>93</cp:revision>
  <dcterms:created xsi:type="dcterms:W3CDTF">2022-10-02T15:58:08Z</dcterms:created>
  <dcterms:modified xsi:type="dcterms:W3CDTF">2025-04-20T09:16:00Z</dcterms:modified>
</cp:coreProperties>
</file>