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525"/>
            <a:ext cx="2428875" cy="4572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762000" cy="23812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0" y="57150"/>
            <a:ext cx="2428875" cy="457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381000"/>
            <a:ext cx="762000" cy="23812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466" y="4972050"/>
            <a:ext cx="677333" cy="164782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33079" y="5048248"/>
            <a:ext cx="745066" cy="164782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8316" y="6577304"/>
            <a:ext cx="3619109" cy="24241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8164" y="4964539"/>
            <a:ext cx="1679191" cy="10962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262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5344" y="461899"/>
            <a:ext cx="7278370" cy="911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20" Type="http://schemas.openxmlformats.org/officeDocument/2006/relationships/image" Target="../media/image84.png"/><Relationship Id="rId21" Type="http://schemas.openxmlformats.org/officeDocument/2006/relationships/image" Target="../media/image85.png"/><Relationship Id="rId22" Type="http://schemas.openxmlformats.org/officeDocument/2006/relationships/image" Target="../media/image86.png"/><Relationship Id="rId23" Type="http://schemas.openxmlformats.org/officeDocument/2006/relationships/image" Target="../media/image87.png"/><Relationship Id="rId24" Type="http://schemas.openxmlformats.org/officeDocument/2006/relationships/image" Target="../media/image88.png"/><Relationship Id="rId25" Type="http://schemas.openxmlformats.org/officeDocument/2006/relationships/image" Target="../media/image89.png"/><Relationship Id="rId26" Type="http://schemas.openxmlformats.org/officeDocument/2006/relationships/image" Target="../media/image90.png"/><Relationship Id="rId27" Type="http://schemas.openxmlformats.org/officeDocument/2006/relationships/image" Target="../media/image91.png"/><Relationship Id="rId28" Type="http://schemas.openxmlformats.org/officeDocument/2006/relationships/image" Target="../media/image92.png"/><Relationship Id="rId29" Type="http://schemas.openxmlformats.org/officeDocument/2006/relationships/image" Target="../media/image93.png"/><Relationship Id="rId30" Type="http://schemas.openxmlformats.org/officeDocument/2006/relationships/image" Target="../media/image9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20" Type="http://schemas.openxmlformats.org/officeDocument/2006/relationships/image" Target="../media/image113.png"/><Relationship Id="rId21" Type="http://schemas.openxmlformats.org/officeDocument/2006/relationships/image" Target="../media/image114.png"/><Relationship Id="rId22" Type="http://schemas.openxmlformats.org/officeDocument/2006/relationships/image" Target="../media/image115.png"/><Relationship Id="rId23" Type="http://schemas.openxmlformats.org/officeDocument/2006/relationships/image" Target="../media/image116.png"/><Relationship Id="rId24" Type="http://schemas.openxmlformats.org/officeDocument/2006/relationships/image" Target="../media/image117.png"/><Relationship Id="rId25" Type="http://schemas.openxmlformats.org/officeDocument/2006/relationships/image" Target="../media/image118.png"/><Relationship Id="rId26" Type="http://schemas.openxmlformats.org/officeDocument/2006/relationships/image" Target="../media/image119.png"/><Relationship Id="rId27" Type="http://schemas.openxmlformats.org/officeDocument/2006/relationships/image" Target="../media/image120.png"/><Relationship Id="rId28" Type="http://schemas.openxmlformats.org/officeDocument/2006/relationships/image" Target="../media/image121.png"/><Relationship Id="rId29" Type="http://schemas.openxmlformats.org/officeDocument/2006/relationships/image" Target="../media/image122.png"/><Relationship Id="rId30" Type="http://schemas.openxmlformats.org/officeDocument/2006/relationships/image" Target="../media/image123.png"/><Relationship Id="rId31" Type="http://schemas.openxmlformats.org/officeDocument/2006/relationships/image" Target="../media/image124.png"/><Relationship Id="rId32" Type="http://schemas.openxmlformats.org/officeDocument/2006/relationships/image" Target="../media/image125.png"/><Relationship Id="rId33" Type="http://schemas.openxmlformats.org/officeDocument/2006/relationships/image" Target="../media/image126.png"/><Relationship Id="rId34" Type="http://schemas.openxmlformats.org/officeDocument/2006/relationships/image" Target="../media/image127.png"/><Relationship Id="rId35" Type="http://schemas.openxmlformats.org/officeDocument/2006/relationships/image" Target="../media/image128.png"/><Relationship Id="rId36" Type="http://schemas.openxmlformats.org/officeDocument/2006/relationships/image" Target="../media/image129.png"/><Relationship Id="rId37" Type="http://schemas.openxmlformats.org/officeDocument/2006/relationships/image" Target="../media/image130.png"/><Relationship Id="rId38" Type="http://schemas.openxmlformats.org/officeDocument/2006/relationships/image" Target="../media/image131.png"/><Relationship Id="rId39" Type="http://schemas.openxmlformats.org/officeDocument/2006/relationships/image" Target="../media/image132.png"/><Relationship Id="rId40" Type="http://schemas.openxmlformats.org/officeDocument/2006/relationships/image" Target="../media/image133.png"/><Relationship Id="rId41" Type="http://schemas.openxmlformats.org/officeDocument/2006/relationships/image" Target="../media/image134.png"/><Relationship Id="rId42" Type="http://schemas.openxmlformats.org/officeDocument/2006/relationships/image" Target="../media/image135.png"/><Relationship Id="rId43" Type="http://schemas.openxmlformats.org/officeDocument/2006/relationships/image" Target="../media/image136.png"/><Relationship Id="rId44" Type="http://schemas.openxmlformats.org/officeDocument/2006/relationships/image" Target="../media/image137.png"/><Relationship Id="rId45" Type="http://schemas.openxmlformats.org/officeDocument/2006/relationships/image" Target="../media/image138.png"/><Relationship Id="rId46" Type="http://schemas.openxmlformats.org/officeDocument/2006/relationships/image" Target="../media/image139.png"/><Relationship Id="rId47" Type="http://schemas.openxmlformats.org/officeDocument/2006/relationships/image" Target="../media/image140.png"/><Relationship Id="rId48" Type="http://schemas.openxmlformats.org/officeDocument/2006/relationships/image" Target="../media/image141.png"/><Relationship Id="rId49" Type="http://schemas.openxmlformats.org/officeDocument/2006/relationships/image" Target="../media/image1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42082" y="3686936"/>
            <a:ext cx="30321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Đề</a:t>
            </a:r>
            <a:r>
              <a:rPr dirty="0" sz="2800" spc="-4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tài</a:t>
            </a:r>
            <a:r>
              <a:rPr dirty="0" sz="2800" spc="-35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r>
              <a:rPr dirty="0" sz="2800" spc="-4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BẦU</a:t>
            </a:r>
            <a:r>
              <a:rPr dirty="0" sz="2800" spc="-75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6F2F9F"/>
                </a:solidFill>
                <a:latin typeface="Times New Roman"/>
                <a:cs typeface="Times New Roman"/>
              </a:rPr>
              <a:t>VÀ</a:t>
            </a:r>
            <a:r>
              <a:rPr dirty="0" sz="2800" spc="-25" b="1">
                <a:solidFill>
                  <a:srgbClr val="6F2F9F"/>
                </a:solidFill>
                <a:latin typeface="Times New Roman"/>
                <a:cs typeface="Times New Roman"/>
              </a:rPr>
              <a:t> BÍ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765" y="4964539"/>
            <a:ext cx="1679190" cy="109620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40685" y="5837935"/>
            <a:ext cx="434403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dirty="0" sz="27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0000"/>
                </a:solidFill>
                <a:latin typeface="Times New Roman"/>
                <a:cs typeface="Times New Roman"/>
              </a:rPr>
              <a:t>viên:</a:t>
            </a:r>
            <a:r>
              <a:rPr dirty="0" sz="27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0000"/>
                </a:solidFill>
                <a:latin typeface="Times New Roman"/>
                <a:cs typeface="Times New Roman"/>
              </a:rPr>
              <a:t>Nguyễn</a:t>
            </a:r>
            <a:r>
              <a:rPr dirty="0" sz="2700" spc="-5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dirty="0" sz="27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700" spc="-10" b="1">
                <a:solidFill>
                  <a:srgbClr val="FF0000"/>
                </a:solidFill>
                <a:latin typeface="Times New Roman"/>
                <a:cs typeface="Times New Roman"/>
              </a:rPr>
              <a:t>Chinh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42998"/>
            <a:ext cx="2514599" cy="259130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9446" y="4242953"/>
            <a:ext cx="2895600" cy="25908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2470" y="0"/>
            <a:ext cx="3773424" cy="898525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813806" y="1818767"/>
            <a:ext cx="6513195" cy="1998345"/>
            <a:chOff x="813806" y="1818767"/>
            <a:chExt cx="6513195" cy="199834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9442" y="2363722"/>
              <a:ext cx="1914942" cy="30127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1382" y="1902333"/>
              <a:ext cx="1980310" cy="60921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9946" y="2395347"/>
              <a:ext cx="120650" cy="12077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421382" y="1902333"/>
              <a:ext cx="1980564" cy="474345"/>
            </a:xfrm>
            <a:custGeom>
              <a:avLst/>
              <a:gdLst/>
              <a:ahLst/>
              <a:cxnLst/>
              <a:rect l="l" t="t" r="r" b="b"/>
              <a:pathLst>
                <a:path w="1980564" h="474344">
                  <a:moveTo>
                    <a:pt x="1258696" y="153034"/>
                  </a:moveTo>
                  <a:lnTo>
                    <a:pt x="1188973" y="309499"/>
                  </a:lnTo>
                  <a:lnTo>
                    <a:pt x="1326260" y="309499"/>
                  </a:lnTo>
                  <a:lnTo>
                    <a:pt x="1258696" y="153034"/>
                  </a:lnTo>
                  <a:close/>
                </a:path>
                <a:path w="1980564" h="474344">
                  <a:moveTo>
                    <a:pt x="787907" y="24511"/>
                  </a:moveTo>
                  <a:lnTo>
                    <a:pt x="733059" y="40417"/>
                  </a:lnTo>
                  <a:lnTo>
                    <a:pt x="693166" y="88137"/>
                  </a:lnTo>
                  <a:lnTo>
                    <a:pt x="673274" y="151749"/>
                  </a:lnTo>
                  <a:lnTo>
                    <a:pt x="668287" y="192097"/>
                  </a:lnTo>
                  <a:lnTo>
                    <a:pt x="666623" y="238125"/>
                  </a:lnTo>
                  <a:lnTo>
                    <a:pt x="669190" y="292441"/>
                  </a:lnTo>
                  <a:lnTo>
                    <a:pt x="676878" y="339185"/>
                  </a:lnTo>
                  <a:lnTo>
                    <a:pt x="689661" y="378356"/>
                  </a:lnTo>
                  <a:lnTo>
                    <a:pt x="723157" y="426958"/>
                  </a:lnTo>
                  <a:lnTo>
                    <a:pt x="763059" y="446389"/>
                  </a:lnTo>
                  <a:lnTo>
                    <a:pt x="787273" y="448817"/>
                  </a:lnTo>
                  <a:lnTo>
                    <a:pt x="803798" y="447770"/>
                  </a:lnTo>
                  <a:lnTo>
                    <a:pt x="844804" y="432053"/>
                  </a:lnTo>
                  <a:lnTo>
                    <a:pt x="871013" y="404145"/>
                  </a:lnTo>
                  <a:lnTo>
                    <a:pt x="890651" y="363474"/>
                  </a:lnTo>
                  <a:lnTo>
                    <a:pt x="902938" y="309324"/>
                  </a:lnTo>
                  <a:lnTo>
                    <a:pt x="907033" y="240791"/>
                  </a:lnTo>
                  <a:lnTo>
                    <a:pt x="906006" y="198592"/>
                  </a:lnTo>
                  <a:lnTo>
                    <a:pt x="897711" y="131242"/>
                  </a:lnTo>
                  <a:lnTo>
                    <a:pt x="881441" y="85306"/>
                  </a:lnTo>
                  <a:lnTo>
                    <a:pt x="860053" y="53734"/>
                  </a:lnTo>
                  <a:lnTo>
                    <a:pt x="819705" y="29098"/>
                  </a:lnTo>
                  <a:lnTo>
                    <a:pt x="787907" y="24511"/>
                  </a:lnTo>
                  <a:close/>
                </a:path>
                <a:path w="1980564" h="474344">
                  <a:moveTo>
                    <a:pt x="1572514" y="9397"/>
                  </a:moveTo>
                  <a:lnTo>
                    <a:pt x="1980310" y="9397"/>
                  </a:lnTo>
                  <a:lnTo>
                    <a:pt x="1980310" y="132333"/>
                  </a:lnTo>
                  <a:lnTo>
                    <a:pt x="1968245" y="132333"/>
                  </a:lnTo>
                  <a:lnTo>
                    <a:pt x="1962767" y="112573"/>
                  </a:lnTo>
                  <a:lnTo>
                    <a:pt x="1956990" y="95789"/>
                  </a:lnTo>
                  <a:lnTo>
                    <a:pt x="1937329" y="62388"/>
                  </a:lnTo>
                  <a:lnTo>
                    <a:pt x="1901110" y="38935"/>
                  </a:lnTo>
                  <a:lnTo>
                    <a:pt x="1864106" y="35559"/>
                  </a:lnTo>
                  <a:lnTo>
                    <a:pt x="1830323" y="35559"/>
                  </a:lnTo>
                  <a:lnTo>
                    <a:pt x="1830323" y="385825"/>
                  </a:lnTo>
                  <a:lnTo>
                    <a:pt x="1830562" y="401615"/>
                  </a:lnTo>
                  <a:lnTo>
                    <a:pt x="1841754" y="440181"/>
                  </a:lnTo>
                  <a:lnTo>
                    <a:pt x="1879854" y="451103"/>
                  </a:lnTo>
                  <a:lnTo>
                    <a:pt x="1894967" y="451103"/>
                  </a:lnTo>
                  <a:lnTo>
                    <a:pt x="1894967" y="463550"/>
                  </a:lnTo>
                  <a:lnTo>
                    <a:pt x="1657222" y="463550"/>
                  </a:lnTo>
                  <a:lnTo>
                    <a:pt x="1657222" y="451103"/>
                  </a:lnTo>
                  <a:lnTo>
                    <a:pt x="1672208" y="451103"/>
                  </a:lnTo>
                  <a:lnTo>
                    <a:pt x="1681636" y="450673"/>
                  </a:lnTo>
                  <a:lnTo>
                    <a:pt x="1717802" y="427989"/>
                  </a:lnTo>
                  <a:lnTo>
                    <a:pt x="1721484" y="385825"/>
                  </a:lnTo>
                  <a:lnTo>
                    <a:pt x="1721484" y="35559"/>
                  </a:lnTo>
                  <a:lnTo>
                    <a:pt x="1688719" y="35559"/>
                  </a:lnTo>
                  <a:lnTo>
                    <a:pt x="1667335" y="36774"/>
                  </a:lnTo>
                  <a:lnTo>
                    <a:pt x="1622044" y="54990"/>
                  </a:lnTo>
                  <a:lnTo>
                    <a:pt x="1598247" y="87852"/>
                  </a:lnTo>
                  <a:lnTo>
                    <a:pt x="1585214" y="132333"/>
                  </a:lnTo>
                  <a:lnTo>
                    <a:pt x="1572514" y="132333"/>
                  </a:lnTo>
                  <a:lnTo>
                    <a:pt x="1572514" y="9397"/>
                  </a:lnTo>
                  <a:close/>
                </a:path>
                <a:path w="1980564" h="474344">
                  <a:moveTo>
                    <a:pt x="0" y="9397"/>
                  </a:moveTo>
                  <a:lnTo>
                    <a:pt x="237362" y="9397"/>
                  </a:lnTo>
                  <a:lnTo>
                    <a:pt x="237362" y="21843"/>
                  </a:lnTo>
                  <a:lnTo>
                    <a:pt x="222376" y="21843"/>
                  </a:lnTo>
                  <a:lnTo>
                    <a:pt x="212949" y="22274"/>
                  </a:lnTo>
                  <a:lnTo>
                    <a:pt x="176784" y="44957"/>
                  </a:lnTo>
                  <a:lnTo>
                    <a:pt x="173100" y="87121"/>
                  </a:lnTo>
                  <a:lnTo>
                    <a:pt x="173100" y="215645"/>
                  </a:lnTo>
                  <a:lnTo>
                    <a:pt x="333501" y="215645"/>
                  </a:lnTo>
                  <a:lnTo>
                    <a:pt x="333501" y="87121"/>
                  </a:lnTo>
                  <a:lnTo>
                    <a:pt x="329819" y="43561"/>
                  </a:lnTo>
                  <a:lnTo>
                    <a:pt x="293346" y="22248"/>
                  </a:lnTo>
                  <a:lnTo>
                    <a:pt x="284225" y="21843"/>
                  </a:lnTo>
                  <a:lnTo>
                    <a:pt x="269494" y="21843"/>
                  </a:lnTo>
                  <a:lnTo>
                    <a:pt x="269494" y="9397"/>
                  </a:lnTo>
                  <a:lnTo>
                    <a:pt x="506603" y="9397"/>
                  </a:lnTo>
                  <a:lnTo>
                    <a:pt x="506603" y="21843"/>
                  </a:lnTo>
                  <a:lnTo>
                    <a:pt x="491870" y="21843"/>
                  </a:lnTo>
                  <a:lnTo>
                    <a:pt x="482373" y="22274"/>
                  </a:lnTo>
                  <a:lnTo>
                    <a:pt x="446405" y="44957"/>
                  </a:lnTo>
                  <a:lnTo>
                    <a:pt x="442722" y="87121"/>
                  </a:lnTo>
                  <a:lnTo>
                    <a:pt x="442722" y="385825"/>
                  </a:lnTo>
                  <a:lnTo>
                    <a:pt x="446405" y="429387"/>
                  </a:lnTo>
                  <a:lnTo>
                    <a:pt x="482822" y="450699"/>
                  </a:lnTo>
                  <a:lnTo>
                    <a:pt x="491870" y="451103"/>
                  </a:lnTo>
                  <a:lnTo>
                    <a:pt x="506603" y="451103"/>
                  </a:lnTo>
                  <a:lnTo>
                    <a:pt x="506603" y="463550"/>
                  </a:lnTo>
                  <a:lnTo>
                    <a:pt x="269494" y="463550"/>
                  </a:lnTo>
                  <a:lnTo>
                    <a:pt x="269494" y="451103"/>
                  </a:lnTo>
                  <a:lnTo>
                    <a:pt x="284225" y="451103"/>
                  </a:lnTo>
                  <a:lnTo>
                    <a:pt x="293778" y="450673"/>
                  </a:lnTo>
                  <a:lnTo>
                    <a:pt x="329819" y="427989"/>
                  </a:lnTo>
                  <a:lnTo>
                    <a:pt x="333501" y="385825"/>
                  </a:lnTo>
                  <a:lnTo>
                    <a:pt x="333501" y="245109"/>
                  </a:lnTo>
                  <a:lnTo>
                    <a:pt x="173100" y="245109"/>
                  </a:lnTo>
                  <a:lnTo>
                    <a:pt x="173100" y="385825"/>
                  </a:lnTo>
                  <a:lnTo>
                    <a:pt x="176911" y="429387"/>
                  </a:lnTo>
                  <a:lnTo>
                    <a:pt x="213276" y="450699"/>
                  </a:lnTo>
                  <a:lnTo>
                    <a:pt x="222376" y="451103"/>
                  </a:lnTo>
                  <a:lnTo>
                    <a:pt x="237362" y="451103"/>
                  </a:lnTo>
                  <a:lnTo>
                    <a:pt x="237362" y="463550"/>
                  </a:lnTo>
                  <a:lnTo>
                    <a:pt x="0" y="463550"/>
                  </a:lnTo>
                  <a:lnTo>
                    <a:pt x="0" y="451103"/>
                  </a:lnTo>
                  <a:lnTo>
                    <a:pt x="15112" y="451103"/>
                  </a:lnTo>
                  <a:lnTo>
                    <a:pt x="24467" y="450673"/>
                  </a:lnTo>
                  <a:lnTo>
                    <a:pt x="60198" y="427989"/>
                  </a:lnTo>
                  <a:lnTo>
                    <a:pt x="63881" y="385825"/>
                  </a:lnTo>
                  <a:lnTo>
                    <a:pt x="63881" y="87121"/>
                  </a:lnTo>
                  <a:lnTo>
                    <a:pt x="60198" y="43561"/>
                  </a:lnTo>
                  <a:lnTo>
                    <a:pt x="24139" y="22248"/>
                  </a:lnTo>
                  <a:lnTo>
                    <a:pt x="15112" y="21843"/>
                  </a:lnTo>
                  <a:lnTo>
                    <a:pt x="0" y="21843"/>
                  </a:lnTo>
                  <a:lnTo>
                    <a:pt x="0" y="9397"/>
                  </a:lnTo>
                  <a:close/>
                </a:path>
                <a:path w="1980564" h="474344">
                  <a:moveTo>
                    <a:pt x="797306" y="2793"/>
                  </a:moveTo>
                  <a:lnTo>
                    <a:pt x="844712" y="6911"/>
                  </a:lnTo>
                  <a:lnTo>
                    <a:pt x="887666" y="18875"/>
                  </a:lnTo>
                  <a:lnTo>
                    <a:pt x="926143" y="38673"/>
                  </a:lnTo>
                  <a:lnTo>
                    <a:pt x="960119" y="66293"/>
                  </a:lnTo>
                  <a:lnTo>
                    <a:pt x="989790" y="102109"/>
                  </a:lnTo>
                  <a:lnTo>
                    <a:pt x="1010983" y="142128"/>
                  </a:lnTo>
                  <a:lnTo>
                    <a:pt x="1023699" y="186362"/>
                  </a:lnTo>
                  <a:lnTo>
                    <a:pt x="1027938" y="234822"/>
                  </a:lnTo>
                  <a:lnTo>
                    <a:pt x="1024790" y="276685"/>
                  </a:lnTo>
                  <a:lnTo>
                    <a:pt x="1015333" y="315975"/>
                  </a:lnTo>
                  <a:lnTo>
                    <a:pt x="999541" y="352694"/>
                  </a:lnTo>
                  <a:lnTo>
                    <a:pt x="977392" y="386841"/>
                  </a:lnTo>
                  <a:lnTo>
                    <a:pt x="940484" y="424920"/>
                  </a:lnTo>
                  <a:lnTo>
                    <a:pt x="896635" y="452104"/>
                  </a:lnTo>
                  <a:lnTo>
                    <a:pt x="845857" y="468405"/>
                  </a:lnTo>
                  <a:lnTo>
                    <a:pt x="788162" y="473837"/>
                  </a:lnTo>
                  <a:lnTo>
                    <a:pt x="730390" y="468645"/>
                  </a:lnTo>
                  <a:lnTo>
                    <a:pt x="679561" y="453072"/>
                  </a:lnTo>
                  <a:lnTo>
                    <a:pt x="635660" y="427116"/>
                  </a:lnTo>
                  <a:lnTo>
                    <a:pt x="598678" y="390778"/>
                  </a:lnTo>
                  <a:lnTo>
                    <a:pt x="575508" y="356467"/>
                  </a:lnTo>
                  <a:lnTo>
                    <a:pt x="558958" y="319071"/>
                  </a:lnTo>
                  <a:lnTo>
                    <a:pt x="549028" y="278604"/>
                  </a:lnTo>
                  <a:lnTo>
                    <a:pt x="545719" y="235076"/>
                  </a:lnTo>
                  <a:lnTo>
                    <a:pt x="550027" y="186616"/>
                  </a:lnTo>
                  <a:lnTo>
                    <a:pt x="562943" y="142382"/>
                  </a:lnTo>
                  <a:lnTo>
                    <a:pt x="584455" y="102363"/>
                  </a:lnTo>
                  <a:lnTo>
                    <a:pt x="614553" y="66547"/>
                  </a:lnTo>
                  <a:lnTo>
                    <a:pt x="650988" y="37284"/>
                  </a:lnTo>
                  <a:lnTo>
                    <a:pt x="691340" y="16938"/>
                  </a:lnTo>
                  <a:lnTo>
                    <a:pt x="735621" y="5522"/>
                  </a:lnTo>
                  <a:lnTo>
                    <a:pt x="783844" y="3047"/>
                  </a:lnTo>
                  <a:lnTo>
                    <a:pt x="788416" y="2920"/>
                  </a:lnTo>
                  <a:lnTo>
                    <a:pt x="792861" y="2793"/>
                  </a:lnTo>
                  <a:lnTo>
                    <a:pt x="797306" y="2793"/>
                  </a:lnTo>
                  <a:close/>
                </a:path>
                <a:path w="1980564" h="474344">
                  <a:moveTo>
                    <a:pt x="1299209" y="0"/>
                  </a:moveTo>
                  <a:lnTo>
                    <a:pt x="1305559" y="0"/>
                  </a:lnTo>
                  <a:lnTo>
                    <a:pt x="1469263" y="372363"/>
                  </a:lnTo>
                  <a:lnTo>
                    <a:pt x="1480454" y="396390"/>
                  </a:lnTo>
                  <a:lnTo>
                    <a:pt x="1499695" y="429728"/>
                  </a:lnTo>
                  <a:lnTo>
                    <a:pt x="1540002" y="451103"/>
                  </a:lnTo>
                  <a:lnTo>
                    <a:pt x="1540002" y="463550"/>
                  </a:lnTo>
                  <a:lnTo>
                    <a:pt x="1320292" y="463550"/>
                  </a:lnTo>
                  <a:lnTo>
                    <a:pt x="1320292" y="451103"/>
                  </a:lnTo>
                  <a:lnTo>
                    <a:pt x="1329308" y="451103"/>
                  </a:lnTo>
                  <a:lnTo>
                    <a:pt x="1341552" y="450649"/>
                  </a:lnTo>
                  <a:lnTo>
                    <a:pt x="1373885" y="434975"/>
                  </a:lnTo>
                  <a:lnTo>
                    <a:pt x="1373885" y="428370"/>
                  </a:lnTo>
                  <a:lnTo>
                    <a:pt x="1373885" y="424306"/>
                  </a:lnTo>
                  <a:lnTo>
                    <a:pt x="1337691" y="334263"/>
                  </a:lnTo>
                  <a:lnTo>
                    <a:pt x="1177290" y="334263"/>
                  </a:lnTo>
                  <a:lnTo>
                    <a:pt x="1158240" y="378459"/>
                  </a:lnTo>
                  <a:lnTo>
                    <a:pt x="1148842" y="414908"/>
                  </a:lnTo>
                  <a:lnTo>
                    <a:pt x="1149796" y="423814"/>
                  </a:lnTo>
                  <a:lnTo>
                    <a:pt x="1179925" y="447770"/>
                  </a:lnTo>
                  <a:lnTo>
                    <a:pt x="1208785" y="451103"/>
                  </a:lnTo>
                  <a:lnTo>
                    <a:pt x="1208785" y="463550"/>
                  </a:lnTo>
                  <a:lnTo>
                    <a:pt x="1057783" y="463550"/>
                  </a:lnTo>
                  <a:lnTo>
                    <a:pt x="1057783" y="451103"/>
                  </a:lnTo>
                  <a:lnTo>
                    <a:pt x="1069429" y="448464"/>
                  </a:lnTo>
                  <a:lnTo>
                    <a:pt x="1079992" y="444182"/>
                  </a:lnTo>
                  <a:lnTo>
                    <a:pt x="1115536" y="405415"/>
                  </a:lnTo>
                  <a:lnTo>
                    <a:pt x="1136777" y="362330"/>
                  </a:lnTo>
                  <a:lnTo>
                    <a:pt x="1299209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84190" y="2363711"/>
              <a:ext cx="2061213" cy="30134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6510" y="1823339"/>
              <a:ext cx="2038604" cy="68821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6502" y="2395347"/>
              <a:ext cx="120650" cy="12077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596510" y="1823339"/>
              <a:ext cx="2038985" cy="553720"/>
            </a:xfrm>
            <a:custGeom>
              <a:avLst/>
              <a:gdLst/>
              <a:ahLst/>
              <a:cxnLst/>
              <a:rect l="l" t="t" r="r" b="b"/>
              <a:pathLst>
                <a:path w="2038984" h="553719">
                  <a:moveTo>
                    <a:pt x="173481" y="114173"/>
                  </a:moveTo>
                  <a:lnTo>
                    <a:pt x="173100" y="290702"/>
                  </a:lnTo>
                  <a:lnTo>
                    <a:pt x="273938" y="290702"/>
                  </a:lnTo>
                  <a:lnTo>
                    <a:pt x="273938" y="315468"/>
                  </a:lnTo>
                  <a:lnTo>
                    <a:pt x="173100" y="315468"/>
                  </a:lnTo>
                  <a:lnTo>
                    <a:pt x="173481" y="468502"/>
                  </a:lnTo>
                  <a:lnTo>
                    <a:pt x="173648" y="481167"/>
                  </a:lnTo>
                  <a:lnTo>
                    <a:pt x="196008" y="516413"/>
                  </a:lnTo>
                  <a:lnTo>
                    <a:pt x="210947" y="517651"/>
                  </a:lnTo>
                  <a:lnTo>
                    <a:pt x="237236" y="515270"/>
                  </a:lnTo>
                  <a:lnTo>
                    <a:pt x="280098" y="496220"/>
                  </a:lnTo>
                  <a:lnTo>
                    <a:pt x="314100" y="450189"/>
                  </a:lnTo>
                  <a:lnTo>
                    <a:pt x="326564" y="413718"/>
                  </a:lnTo>
                  <a:lnTo>
                    <a:pt x="334051" y="370127"/>
                  </a:lnTo>
                  <a:lnTo>
                    <a:pt x="336550" y="319405"/>
                  </a:lnTo>
                  <a:lnTo>
                    <a:pt x="334833" y="277951"/>
                  </a:lnTo>
                  <a:lnTo>
                    <a:pt x="321065" y="208141"/>
                  </a:lnTo>
                  <a:lnTo>
                    <a:pt x="297515" y="161067"/>
                  </a:lnTo>
                  <a:lnTo>
                    <a:pt x="269753" y="133254"/>
                  </a:lnTo>
                  <a:lnTo>
                    <a:pt x="221392" y="116522"/>
                  </a:lnTo>
                  <a:lnTo>
                    <a:pt x="199413" y="114669"/>
                  </a:lnTo>
                  <a:lnTo>
                    <a:pt x="173481" y="114173"/>
                  </a:lnTo>
                  <a:close/>
                </a:path>
                <a:path w="2038984" h="553719">
                  <a:moveTo>
                    <a:pt x="752475" y="103505"/>
                  </a:moveTo>
                  <a:lnTo>
                    <a:pt x="697626" y="119411"/>
                  </a:lnTo>
                  <a:lnTo>
                    <a:pt x="657733" y="167132"/>
                  </a:lnTo>
                  <a:lnTo>
                    <a:pt x="637841" y="230743"/>
                  </a:lnTo>
                  <a:lnTo>
                    <a:pt x="632854" y="271091"/>
                  </a:lnTo>
                  <a:lnTo>
                    <a:pt x="631189" y="317119"/>
                  </a:lnTo>
                  <a:lnTo>
                    <a:pt x="633757" y="371435"/>
                  </a:lnTo>
                  <a:lnTo>
                    <a:pt x="641445" y="418179"/>
                  </a:lnTo>
                  <a:lnTo>
                    <a:pt x="654228" y="457350"/>
                  </a:lnTo>
                  <a:lnTo>
                    <a:pt x="687724" y="505952"/>
                  </a:lnTo>
                  <a:lnTo>
                    <a:pt x="727626" y="525383"/>
                  </a:lnTo>
                  <a:lnTo>
                    <a:pt x="751839" y="527812"/>
                  </a:lnTo>
                  <a:lnTo>
                    <a:pt x="768365" y="526764"/>
                  </a:lnTo>
                  <a:lnTo>
                    <a:pt x="809371" y="511048"/>
                  </a:lnTo>
                  <a:lnTo>
                    <a:pt x="835580" y="483139"/>
                  </a:lnTo>
                  <a:lnTo>
                    <a:pt x="855217" y="442468"/>
                  </a:lnTo>
                  <a:lnTo>
                    <a:pt x="867505" y="388318"/>
                  </a:lnTo>
                  <a:lnTo>
                    <a:pt x="871601" y="319786"/>
                  </a:lnTo>
                  <a:lnTo>
                    <a:pt x="870573" y="277586"/>
                  </a:lnTo>
                  <a:lnTo>
                    <a:pt x="862278" y="210236"/>
                  </a:lnTo>
                  <a:lnTo>
                    <a:pt x="846008" y="164300"/>
                  </a:lnTo>
                  <a:lnTo>
                    <a:pt x="824620" y="132728"/>
                  </a:lnTo>
                  <a:lnTo>
                    <a:pt x="784272" y="108092"/>
                  </a:lnTo>
                  <a:lnTo>
                    <a:pt x="752475" y="103505"/>
                  </a:lnTo>
                  <a:close/>
                </a:path>
                <a:path w="2038984" h="553719">
                  <a:moveTo>
                    <a:pt x="1026667" y="88391"/>
                  </a:moveTo>
                  <a:lnTo>
                    <a:pt x="1187703" y="88391"/>
                  </a:lnTo>
                  <a:lnTo>
                    <a:pt x="1411731" y="370077"/>
                  </a:lnTo>
                  <a:lnTo>
                    <a:pt x="1411731" y="174751"/>
                  </a:lnTo>
                  <a:lnTo>
                    <a:pt x="1405141" y="128389"/>
                  </a:lnTo>
                  <a:lnTo>
                    <a:pt x="1363668" y="101719"/>
                  </a:lnTo>
                  <a:lnTo>
                    <a:pt x="1346073" y="100837"/>
                  </a:lnTo>
                  <a:lnTo>
                    <a:pt x="1346073" y="88391"/>
                  </a:lnTo>
                  <a:lnTo>
                    <a:pt x="1496187" y="88391"/>
                  </a:lnTo>
                  <a:lnTo>
                    <a:pt x="1496187" y="100837"/>
                  </a:lnTo>
                  <a:lnTo>
                    <a:pt x="1482919" y="102790"/>
                  </a:lnTo>
                  <a:lnTo>
                    <a:pt x="1472056" y="105028"/>
                  </a:lnTo>
                  <a:lnTo>
                    <a:pt x="1442085" y="129412"/>
                  </a:lnTo>
                  <a:lnTo>
                    <a:pt x="1436497" y="174751"/>
                  </a:lnTo>
                  <a:lnTo>
                    <a:pt x="1436497" y="552831"/>
                  </a:lnTo>
                  <a:lnTo>
                    <a:pt x="1425193" y="552831"/>
                  </a:lnTo>
                  <a:lnTo>
                    <a:pt x="1118108" y="174751"/>
                  </a:lnTo>
                  <a:lnTo>
                    <a:pt x="1118108" y="463423"/>
                  </a:lnTo>
                  <a:lnTo>
                    <a:pt x="1128180" y="507928"/>
                  </a:lnTo>
                  <a:lnTo>
                    <a:pt x="1165822" y="529240"/>
                  </a:lnTo>
                  <a:lnTo>
                    <a:pt x="1187703" y="530098"/>
                  </a:lnTo>
                  <a:lnTo>
                    <a:pt x="1187703" y="542544"/>
                  </a:lnTo>
                  <a:lnTo>
                    <a:pt x="1026667" y="542544"/>
                  </a:lnTo>
                  <a:lnTo>
                    <a:pt x="1026667" y="530098"/>
                  </a:lnTo>
                  <a:lnTo>
                    <a:pt x="1044003" y="529000"/>
                  </a:lnTo>
                  <a:lnTo>
                    <a:pt x="1058481" y="526081"/>
                  </a:lnTo>
                  <a:lnTo>
                    <a:pt x="1089945" y="494363"/>
                  </a:lnTo>
                  <a:lnTo>
                    <a:pt x="1093597" y="463423"/>
                  </a:lnTo>
                  <a:lnTo>
                    <a:pt x="1093597" y="143001"/>
                  </a:lnTo>
                  <a:lnTo>
                    <a:pt x="1064156" y="110809"/>
                  </a:lnTo>
                  <a:lnTo>
                    <a:pt x="1026667" y="100837"/>
                  </a:lnTo>
                  <a:lnTo>
                    <a:pt x="1026667" y="88391"/>
                  </a:lnTo>
                  <a:close/>
                </a:path>
                <a:path w="2038984" h="553719">
                  <a:moveTo>
                    <a:pt x="0" y="88391"/>
                  </a:moveTo>
                  <a:lnTo>
                    <a:pt x="203580" y="88391"/>
                  </a:lnTo>
                  <a:lnTo>
                    <a:pt x="242274" y="89773"/>
                  </a:lnTo>
                  <a:lnTo>
                    <a:pt x="307754" y="100822"/>
                  </a:lnTo>
                  <a:lnTo>
                    <a:pt x="362971" y="125827"/>
                  </a:lnTo>
                  <a:lnTo>
                    <a:pt x="408830" y="166836"/>
                  </a:lnTo>
                  <a:lnTo>
                    <a:pt x="439880" y="220886"/>
                  </a:lnTo>
                  <a:lnTo>
                    <a:pt x="455501" y="283025"/>
                  </a:lnTo>
                  <a:lnTo>
                    <a:pt x="457453" y="316738"/>
                  </a:lnTo>
                  <a:lnTo>
                    <a:pt x="456501" y="340244"/>
                  </a:lnTo>
                  <a:lnTo>
                    <a:pt x="448881" y="384353"/>
                  </a:lnTo>
                  <a:lnTo>
                    <a:pt x="434000" y="424314"/>
                  </a:lnTo>
                  <a:lnTo>
                    <a:pt x="414049" y="457652"/>
                  </a:lnTo>
                  <a:lnTo>
                    <a:pt x="375872" y="495379"/>
                  </a:lnTo>
                  <a:lnTo>
                    <a:pt x="328810" y="521370"/>
                  </a:lnTo>
                  <a:lnTo>
                    <a:pt x="289758" y="533665"/>
                  </a:lnTo>
                  <a:lnTo>
                    <a:pt x="241490" y="541512"/>
                  </a:lnTo>
                  <a:lnTo>
                    <a:pt x="203580" y="542544"/>
                  </a:lnTo>
                  <a:lnTo>
                    <a:pt x="0" y="542544"/>
                  </a:lnTo>
                  <a:lnTo>
                    <a:pt x="0" y="530098"/>
                  </a:lnTo>
                  <a:lnTo>
                    <a:pt x="14986" y="530098"/>
                  </a:lnTo>
                  <a:lnTo>
                    <a:pt x="24318" y="529715"/>
                  </a:lnTo>
                  <a:lnTo>
                    <a:pt x="60960" y="506984"/>
                  </a:lnTo>
                  <a:lnTo>
                    <a:pt x="64262" y="464820"/>
                  </a:lnTo>
                  <a:lnTo>
                    <a:pt x="64262" y="315468"/>
                  </a:lnTo>
                  <a:lnTo>
                    <a:pt x="0" y="315468"/>
                  </a:lnTo>
                  <a:lnTo>
                    <a:pt x="0" y="290702"/>
                  </a:lnTo>
                  <a:lnTo>
                    <a:pt x="64262" y="290702"/>
                  </a:lnTo>
                  <a:lnTo>
                    <a:pt x="64262" y="166115"/>
                  </a:lnTo>
                  <a:lnTo>
                    <a:pt x="60451" y="122555"/>
                  </a:lnTo>
                  <a:lnTo>
                    <a:pt x="24086" y="101242"/>
                  </a:lnTo>
                  <a:lnTo>
                    <a:pt x="14986" y="100837"/>
                  </a:lnTo>
                  <a:lnTo>
                    <a:pt x="0" y="100837"/>
                  </a:lnTo>
                  <a:lnTo>
                    <a:pt x="0" y="88391"/>
                  </a:lnTo>
                  <a:close/>
                </a:path>
                <a:path w="2038984" h="553719">
                  <a:moveTo>
                    <a:pt x="761873" y="81787"/>
                  </a:moveTo>
                  <a:lnTo>
                    <a:pt x="809279" y="85905"/>
                  </a:lnTo>
                  <a:lnTo>
                    <a:pt x="852233" y="97869"/>
                  </a:lnTo>
                  <a:lnTo>
                    <a:pt x="890710" y="117667"/>
                  </a:lnTo>
                  <a:lnTo>
                    <a:pt x="924687" y="145287"/>
                  </a:lnTo>
                  <a:lnTo>
                    <a:pt x="954357" y="181103"/>
                  </a:lnTo>
                  <a:lnTo>
                    <a:pt x="975550" y="221122"/>
                  </a:lnTo>
                  <a:lnTo>
                    <a:pt x="988266" y="265356"/>
                  </a:lnTo>
                  <a:lnTo>
                    <a:pt x="992504" y="313816"/>
                  </a:lnTo>
                  <a:lnTo>
                    <a:pt x="989357" y="355679"/>
                  </a:lnTo>
                  <a:lnTo>
                    <a:pt x="979900" y="394970"/>
                  </a:lnTo>
                  <a:lnTo>
                    <a:pt x="964108" y="431688"/>
                  </a:lnTo>
                  <a:lnTo>
                    <a:pt x="941959" y="465836"/>
                  </a:lnTo>
                  <a:lnTo>
                    <a:pt x="905051" y="503914"/>
                  </a:lnTo>
                  <a:lnTo>
                    <a:pt x="861202" y="531098"/>
                  </a:lnTo>
                  <a:lnTo>
                    <a:pt x="810424" y="547399"/>
                  </a:lnTo>
                  <a:lnTo>
                    <a:pt x="752728" y="552831"/>
                  </a:lnTo>
                  <a:lnTo>
                    <a:pt x="694957" y="547639"/>
                  </a:lnTo>
                  <a:lnTo>
                    <a:pt x="644128" y="532066"/>
                  </a:lnTo>
                  <a:lnTo>
                    <a:pt x="600227" y="506110"/>
                  </a:lnTo>
                  <a:lnTo>
                    <a:pt x="563244" y="469773"/>
                  </a:lnTo>
                  <a:lnTo>
                    <a:pt x="540075" y="435461"/>
                  </a:lnTo>
                  <a:lnTo>
                    <a:pt x="523525" y="398065"/>
                  </a:lnTo>
                  <a:lnTo>
                    <a:pt x="513595" y="357598"/>
                  </a:lnTo>
                  <a:lnTo>
                    <a:pt x="510286" y="314071"/>
                  </a:lnTo>
                  <a:lnTo>
                    <a:pt x="514594" y="265610"/>
                  </a:lnTo>
                  <a:lnTo>
                    <a:pt x="527510" y="221376"/>
                  </a:lnTo>
                  <a:lnTo>
                    <a:pt x="549022" y="181357"/>
                  </a:lnTo>
                  <a:lnTo>
                    <a:pt x="579119" y="145541"/>
                  </a:lnTo>
                  <a:lnTo>
                    <a:pt x="615555" y="116278"/>
                  </a:lnTo>
                  <a:lnTo>
                    <a:pt x="655907" y="95932"/>
                  </a:lnTo>
                  <a:lnTo>
                    <a:pt x="700188" y="84516"/>
                  </a:lnTo>
                  <a:lnTo>
                    <a:pt x="748411" y="82041"/>
                  </a:lnTo>
                  <a:lnTo>
                    <a:pt x="752983" y="81914"/>
                  </a:lnTo>
                  <a:lnTo>
                    <a:pt x="757427" y="81787"/>
                  </a:lnTo>
                  <a:lnTo>
                    <a:pt x="761873" y="81787"/>
                  </a:lnTo>
                  <a:close/>
                </a:path>
                <a:path w="2038984" h="553719">
                  <a:moveTo>
                    <a:pt x="1793239" y="77724"/>
                  </a:moveTo>
                  <a:lnTo>
                    <a:pt x="1840174" y="80724"/>
                  </a:lnTo>
                  <a:lnTo>
                    <a:pt x="1886489" y="92630"/>
                  </a:lnTo>
                  <a:lnTo>
                    <a:pt x="1916632" y="103798"/>
                  </a:lnTo>
                  <a:lnTo>
                    <a:pt x="1928082" y="107727"/>
                  </a:lnTo>
                  <a:lnTo>
                    <a:pt x="1936150" y="110085"/>
                  </a:lnTo>
                  <a:lnTo>
                    <a:pt x="1940814" y="110871"/>
                  </a:lnTo>
                  <a:lnTo>
                    <a:pt x="1947164" y="110871"/>
                  </a:lnTo>
                  <a:lnTo>
                    <a:pt x="1973071" y="77977"/>
                  </a:lnTo>
                  <a:lnTo>
                    <a:pt x="1985390" y="77977"/>
                  </a:lnTo>
                  <a:lnTo>
                    <a:pt x="1985390" y="238125"/>
                  </a:lnTo>
                  <a:lnTo>
                    <a:pt x="1973071" y="238125"/>
                  </a:lnTo>
                  <a:lnTo>
                    <a:pt x="1960429" y="207240"/>
                  </a:lnTo>
                  <a:lnTo>
                    <a:pt x="1944989" y="180308"/>
                  </a:lnTo>
                  <a:lnTo>
                    <a:pt x="1905762" y="138302"/>
                  </a:lnTo>
                  <a:lnTo>
                    <a:pt x="1858772" y="112696"/>
                  </a:lnTo>
                  <a:lnTo>
                    <a:pt x="1807590" y="104139"/>
                  </a:lnTo>
                  <a:lnTo>
                    <a:pt x="1783228" y="105927"/>
                  </a:lnTo>
                  <a:lnTo>
                    <a:pt x="1740886" y="120267"/>
                  </a:lnTo>
                  <a:lnTo>
                    <a:pt x="1707185" y="148536"/>
                  </a:lnTo>
                  <a:lnTo>
                    <a:pt x="1683269" y="188402"/>
                  </a:lnTo>
                  <a:lnTo>
                    <a:pt x="1668835" y="238386"/>
                  </a:lnTo>
                  <a:lnTo>
                    <a:pt x="1661787" y="290964"/>
                  </a:lnTo>
                  <a:lnTo>
                    <a:pt x="1660905" y="317753"/>
                  </a:lnTo>
                  <a:lnTo>
                    <a:pt x="1661878" y="349422"/>
                  </a:lnTo>
                  <a:lnTo>
                    <a:pt x="1669585" y="406711"/>
                  </a:lnTo>
                  <a:lnTo>
                    <a:pt x="1685176" y="455263"/>
                  </a:lnTo>
                  <a:lnTo>
                    <a:pt x="1710080" y="491458"/>
                  </a:lnTo>
                  <a:lnTo>
                    <a:pt x="1744011" y="514792"/>
                  </a:lnTo>
                  <a:lnTo>
                    <a:pt x="1784778" y="526361"/>
                  </a:lnTo>
                  <a:lnTo>
                    <a:pt x="1807590" y="527812"/>
                  </a:lnTo>
                  <a:lnTo>
                    <a:pt x="1815849" y="527577"/>
                  </a:lnTo>
                  <a:lnTo>
                    <a:pt x="1858708" y="519922"/>
                  </a:lnTo>
                  <a:lnTo>
                    <a:pt x="1876552" y="419608"/>
                  </a:lnTo>
                  <a:lnTo>
                    <a:pt x="1870455" y="379730"/>
                  </a:lnTo>
                  <a:lnTo>
                    <a:pt x="1829689" y="364363"/>
                  </a:lnTo>
                  <a:lnTo>
                    <a:pt x="1818004" y="364363"/>
                  </a:lnTo>
                  <a:lnTo>
                    <a:pt x="1818004" y="351916"/>
                  </a:lnTo>
                  <a:lnTo>
                    <a:pt x="2038604" y="351916"/>
                  </a:lnTo>
                  <a:lnTo>
                    <a:pt x="2038604" y="364363"/>
                  </a:lnTo>
                  <a:lnTo>
                    <a:pt x="2027056" y="365434"/>
                  </a:lnTo>
                  <a:lnTo>
                    <a:pt x="2017379" y="366934"/>
                  </a:lnTo>
                  <a:lnTo>
                    <a:pt x="1987105" y="392801"/>
                  </a:lnTo>
                  <a:lnTo>
                    <a:pt x="1985390" y="419608"/>
                  </a:lnTo>
                  <a:lnTo>
                    <a:pt x="1985390" y="513969"/>
                  </a:lnTo>
                  <a:lnTo>
                    <a:pt x="1963437" y="523089"/>
                  </a:lnTo>
                  <a:lnTo>
                    <a:pt x="1918150" y="537757"/>
                  </a:lnTo>
                  <a:lnTo>
                    <a:pt x="1871096" y="547639"/>
                  </a:lnTo>
                  <a:lnTo>
                    <a:pt x="1822277" y="552592"/>
                  </a:lnTo>
                  <a:lnTo>
                    <a:pt x="1797177" y="553212"/>
                  </a:lnTo>
                  <a:lnTo>
                    <a:pt x="1766246" y="552114"/>
                  </a:lnTo>
                  <a:lnTo>
                    <a:pt x="1712577" y="543300"/>
                  </a:lnTo>
                  <a:lnTo>
                    <a:pt x="1669147" y="526105"/>
                  </a:lnTo>
                  <a:lnTo>
                    <a:pt x="1631479" y="503054"/>
                  </a:lnTo>
                  <a:lnTo>
                    <a:pt x="1599144" y="474644"/>
                  </a:lnTo>
                  <a:lnTo>
                    <a:pt x="1573617" y="442398"/>
                  </a:lnTo>
                  <a:lnTo>
                    <a:pt x="1553235" y="401125"/>
                  </a:lnTo>
                  <a:lnTo>
                    <a:pt x="1541476" y="349396"/>
                  </a:lnTo>
                  <a:lnTo>
                    <a:pt x="1540002" y="321437"/>
                  </a:lnTo>
                  <a:lnTo>
                    <a:pt x="1544502" y="272190"/>
                  </a:lnTo>
                  <a:lnTo>
                    <a:pt x="1558004" y="226933"/>
                  </a:lnTo>
                  <a:lnTo>
                    <a:pt x="1580507" y="185652"/>
                  </a:lnTo>
                  <a:lnTo>
                    <a:pt x="1612011" y="148336"/>
                  </a:lnTo>
                  <a:lnTo>
                    <a:pt x="1650347" y="117425"/>
                  </a:lnTo>
                  <a:lnTo>
                    <a:pt x="1693338" y="95361"/>
                  </a:lnTo>
                  <a:lnTo>
                    <a:pt x="1740973" y="82131"/>
                  </a:lnTo>
                  <a:lnTo>
                    <a:pt x="1793239" y="77724"/>
                  </a:lnTo>
                  <a:close/>
                </a:path>
                <a:path w="2038984" h="553719">
                  <a:moveTo>
                    <a:pt x="720343" y="0"/>
                  </a:moveTo>
                  <a:lnTo>
                    <a:pt x="782574" y="0"/>
                  </a:lnTo>
                  <a:lnTo>
                    <a:pt x="836549" y="48895"/>
                  </a:lnTo>
                  <a:lnTo>
                    <a:pt x="820419" y="48895"/>
                  </a:lnTo>
                  <a:lnTo>
                    <a:pt x="750062" y="26162"/>
                  </a:lnTo>
                  <a:lnTo>
                    <a:pt x="682498" y="48895"/>
                  </a:lnTo>
                  <a:lnTo>
                    <a:pt x="666750" y="48895"/>
                  </a:lnTo>
                  <a:lnTo>
                    <a:pt x="720343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88717" y="2363716"/>
              <a:ext cx="133611" cy="30108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00773" y="2043684"/>
              <a:ext cx="111505" cy="33045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96202" y="2258060"/>
              <a:ext cx="120650" cy="12065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96583" y="2039112"/>
              <a:ext cx="120269" cy="12026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3806" y="3186651"/>
              <a:ext cx="1797750" cy="30067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5703" y="2579624"/>
              <a:ext cx="1863013" cy="60921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897380" y="2878328"/>
              <a:ext cx="137795" cy="156845"/>
            </a:xfrm>
            <a:custGeom>
              <a:avLst/>
              <a:gdLst/>
              <a:ahLst/>
              <a:cxnLst/>
              <a:rect l="l" t="t" r="r" b="b"/>
              <a:pathLst>
                <a:path w="137794" h="156844">
                  <a:moveTo>
                    <a:pt x="69722" y="0"/>
                  </a:moveTo>
                  <a:lnTo>
                    <a:pt x="0" y="156463"/>
                  </a:lnTo>
                  <a:lnTo>
                    <a:pt x="137287" y="156463"/>
                  </a:lnTo>
                  <a:lnTo>
                    <a:pt x="69722" y="0"/>
                  </a:lnTo>
                  <a:close/>
                </a:path>
              </a:pathLst>
            </a:custGeom>
            <a:ln w="9143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8898" y="2756281"/>
              <a:ext cx="110947" cy="205994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825703" y="2579624"/>
              <a:ext cx="1863089" cy="609600"/>
            </a:xfrm>
            <a:custGeom>
              <a:avLst/>
              <a:gdLst/>
              <a:ahLst/>
              <a:cxnLst/>
              <a:rect l="l" t="t" r="r" b="b"/>
              <a:pathLst>
                <a:path w="1863089" h="609600">
                  <a:moveTo>
                    <a:pt x="1455216" y="155066"/>
                  </a:moveTo>
                  <a:lnTo>
                    <a:pt x="1863013" y="155066"/>
                  </a:lnTo>
                  <a:lnTo>
                    <a:pt x="1863013" y="278002"/>
                  </a:lnTo>
                  <a:lnTo>
                    <a:pt x="1850948" y="278002"/>
                  </a:lnTo>
                  <a:lnTo>
                    <a:pt x="1845469" y="258242"/>
                  </a:lnTo>
                  <a:lnTo>
                    <a:pt x="1839693" y="241458"/>
                  </a:lnTo>
                  <a:lnTo>
                    <a:pt x="1820032" y="208057"/>
                  </a:lnTo>
                  <a:lnTo>
                    <a:pt x="1783813" y="184604"/>
                  </a:lnTo>
                  <a:lnTo>
                    <a:pt x="1746808" y="181228"/>
                  </a:lnTo>
                  <a:lnTo>
                    <a:pt x="1713026" y="181228"/>
                  </a:lnTo>
                  <a:lnTo>
                    <a:pt x="1713026" y="531495"/>
                  </a:lnTo>
                  <a:lnTo>
                    <a:pt x="1713264" y="547284"/>
                  </a:lnTo>
                  <a:lnTo>
                    <a:pt x="1724456" y="585851"/>
                  </a:lnTo>
                  <a:lnTo>
                    <a:pt x="1762556" y="596773"/>
                  </a:lnTo>
                  <a:lnTo>
                    <a:pt x="1777669" y="596773"/>
                  </a:lnTo>
                  <a:lnTo>
                    <a:pt x="1777669" y="609218"/>
                  </a:lnTo>
                  <a:lnTo>
                    <a:pt x="1539925" y="609218"/>
                  </a:lnTo>
                  <a:lnTo>
                    <a:pt x="1539925" y="596773"/>
                  </a:lnTo>
                  <a:lnTo>
                    <a:pt x="1554911" y="596773"/>
                  </a:lnTo>
                  <a:lnTo>
                    <a:pt x="1564339" y="596342"/>
                  </a:lnTo>
                  <a:lnTo>
                    <a:pt x="1600504" y="573659"/>
                  </a:lnTo>
                  <a:lnTo>
                    <a:pt x="1604187" y="531495"/>
                  </a:lnTo>
                  <a:lnTo>
                    <a:pt x="1604187" y="181228"/>
                  </a:lnTo>
                  <a:lnTo>
                    <a:pt x="1571421" y="181228"/>
                  </a:lnTo>
                  <a:lnTo>
                    <a:pt x="1550038" y="182443"/>
                  </a:lnTo>
                  <a:lnTo>
                    <a:pt x="1504746" y="200660"/>
                  </a:lnTo>
                  <a:lnTo>
                    <a:pt x="1480950" y="233521"/>
                  </a:lnTo>
                  <a:lnTo>
                    <a:pt x="1467916" y="278002"/>
                  </a:lnTo>
                  <a:lnTo>
                    <a:pt x="1455216" y="278002"/>
                  </a:lnTo>
                  <a:lnTo>
                    <a:pt x="1455216" y="155066"/>
                  </a:lnTo>
                  <a:close/>
                </a:path>
                <a:path w="1863089" h="609600">
                  <a:moveTo>
                    <a:pt x="416090" y="155066"/>
                  </a:moveTo>
                  <a:lnTo>
                    <a:pt x="653465" y="155066"/>
                  </a:lnTo>
                  <a:lnTo>
                    <a:pt x="653465" y="167512"/>
                  </a:lnTo>
                  <a:lnTo>
                    <a:pt x="638479" y="167512"/>
                  </a:lnTo>
                  <a:lnTo>
                    <a:pt x="629052" y="167943"/>
                  </a:lnTo>
                  <a:lnTo>
                    <a:pt x="592886" y="190626"/>
                  </a:lnTo>
                  <a:lnTo>
                    <a:pt x="589203" y="232790"/>
                  </a:lnTo>
                  <a:lnTo>
                    <a:pt x="589203" y="361314"/>
                  </a:lnTo>
                  <a:lnTo>
                    <a:pt x="749604" y="361314"/>
                  </a:lnTo>
                  <a:lnTo>
                    <a:pt x="749604" y="232790"/>
                  </a:lnTo>
                  <a:lnTo>
                    <a:pt x="745921" y="189229"/>
                  </a:lnTo>
                  <a:lnTo>
                    <a:pt x="709448" y="167917"/>
                  </a:lnTo>
                  <a:lnTo>
                    <a:pt x="700328" y="167512"/>
                  </a:lnTo>
                  <a:lnTo>
                    <a:pt x="685596" y="167512"/>
                  </a:lnTo>
                  <a:lnTo>
                    <a:pt x="685596" y="155066"/>
                  </a:lnTo>
                  <a:lnTo>
                    <a:pt x="922705" y="155066"/>
                  </a:lnTo>
                  <a:lnTo>
                    <a:pt x="922705" y="167512"/>
                  </a:lnTo>
                  <a:lnTo>
                    <a:pt x="907973" y="167512"/>
                  </a:lnTo>
                  <a:lnTo>
                    <a:pt x="898476" y="167943"/>
                  </a:lnTo>
                  <a:lnTo>
                    <a:pt x="862507" y="190626"/>
                  </a:lnTo>
                  <a:lnTo>
                    <a:pt x="858824" y="232790"/>
                  </a:lnTo>
                  <a:lnTo>
                    <a:pt x="858824" y="531495"/>
                  </a:lnTo>
                  <a:lnTo>
                    <a:pt x="862507" y="575055"/>
                  </a:lnTo>
                  <a:lnTo>
                    <a:pt x="898925" y="596368"/>
                  </a:lnTo>
                  <a:lnTo>
                    <a:pt x="907973" y="596773"/>
                  </a:lnTo>
                  <a:lnTo>
                    <a:pt x="922705" y="596773"/>
                  </a:lnTo>
                  <a:lnTo>
                    <a:pt x="922705" y="609218"/>
                  </a:lnTo>
                  <a:lnTo>
                    <a:pt x="685596" y="609218"/>
                  </a:lnTo>
                  <a:lnTo>
                    <a:pt x="685596" y="596773"/>
                  </a:lnTo>
                  <a:lnTo>
                    <a:pt x="700328" y="596773"/>
                  </a:lnTo>
                  <a:lnTo>
                    <a:pt x="709881" y="596342"/>
                  </a:lnTo>
                  <a:lnTo>
                    <a:pt x="745921" y="573659"/>
                  </a:lnTo>
                  <a:lnTo>
                    <a:pt x="749604" y="531495"/>
                  </a:lnTo>
                  <a:lnTo>
                    <a:pt x="749604" y="390778"/>
                  </a:lnTo>
                  <a:lnTo>
                    <a:pt x="589203" y="390778"/>
                  </a:lnTo>
                  <a:lnTo>
                    <a:pt x="589203" y="531495"/>
                  </a:lnTo>
                  <a:lnTo>
                    <a:pt x="593013" y="575055"/>
                  </a:lnTo>
                  <a:lnTo>
                    <a:pt x="629379" y="596368"/>
                  </a:lnTo>
                  <a:lnTo>
                    <a:pt x="638479" y="596773"/>
                  </a:lnTo>
                  <a:lnTo>
                    <a:pt x="653465" y="596773"/>
                  </a:lnTo>
                  <a:lnTo>
                    <a:pt x="653465" y="609218"/>
                  </a:lnTo>
                  <a:lnTo>
                    <a:pt x="416090" y="609218"/>
                  </a:lnTo>
                  <a:lnTo>
                    <a:pt x="416090" y="596773"/>
                  </a:lnTo>
                  <a:lnTo>
                    <a:pt x="431152" y="596773"/>
                  </a:lnTo>
                  <a:lnTo>
                    <a:pt x="440543" y="596342"/>
                  </a:lnTo>
                  <a:lnTo>
                    <a:pt x="476300" y="573659"/>
                  </a:lnTo>
                  <a:lnTo>
                    <a:pt x="479983" y="531495"/>
                  </a:lnTo>
                  <a:lnTo>
                    <a:pt x="479983" y="232790"/>
                  </a:lnTo>
                  <a:lnTo>
                    <a:pt x="476300" y="189229"/>
                  </a:lnTo>
                  <a:lnTo>
                    <a:pt x="440199" y="167917"/>
                  </a:lnTo>
                  <a:lnTo>
                    <a:pt x="431152" y="167512"/>
                  </a:lnTo>
                  <a:lnTo>
                    <a:pt x="416090" y="167512"/>
                  </a:lnTo>
                  <a:lnTo>
                    <a:pt x="416090" y="155066"/>
                  </a:lnTo>
                  <a:close/>
                </a:path>
                <a:path w="1863089" h="609600">
                  <a:moveTo>
                    <a:pt x="0" y="155066"/>
                  </a:moveTo>
                  <a:lnTo>
                    <a:pt x="197904" y="155066"/>
                  </a:lnTo>
                  <a:lnTo>
                    <a:pt x="243341" y="157253"/>
                  </a:lnTo>
                  <a:lnTo>
                    <a:pt x="281870" y="163798"/>
                  </a:lnTo>
                  <a:lnTo>
                    <a:pt x="338213" y="189864"/>
                  </a:lnTo>
                  <a:lnTo>
                    <a:pt x="370109" y="229092"/>
                  </a:lnTo>
                  <a:lnTo>
                    <a:pt x="380745" y="276987"/>
                  </a:lnTo>
                  <a:lnTo>
                    <a:pt x="379029" y="298297"/>
                  </a:lnTo>
                  <a:lnTo>
                    <a:pt x="365294" y="336155"/>
                  </a:lnTo>
                  <a:lnTo>
                    <a:pt x="338252" y="367153"/>
                  </a:lnTo>
                  <a:lnTo>
                    <a:pt x="300413" y="388576"/>
                  </a:lnTo>
                  <a:lnTo>
                    <a:pt x="258553" y="398998"/>
                  </a:lnTo>
                  <a:lnTo>
                    <a:pt x="203640" y="403086"/>
                  </a:lnTo>
                  <a:lnTo>
                    <a:pt x="167766" y="403605"/>
                  </a:lnTo>
                  <a:lnTo>
                    <a:pt x="167766" y="529463"/>
                  </a:lnTo>
                  <a:lnTo>
                    <a:pt x="170311" y="569342"/>
                  </a:lnTo>
                  <a:lnTo>
                    <a:pt x="204728" y="595344"/>
                  </a:lnTo>
                  <a:lnTo>
                    <a:pt x="230720" y="596773"/>
                  </a:lnTo>
                  <a:lnTo>
                    <a:pt x="230720" y="609218"/>
                  </a:lnTo>
                  <a:lnTo>
                    <a:pt x="0" y="609218"/>
                  </a:lnTo>
                  <a:lnTo>
                    <a:pt x="0" y="596773"/>
                  </a:lnTo>
                  <a:lnTo>
                    <a:pt x="14470" y="596413"/>
                  </a:lnTo>
                  <a:lnTo>
                    <a:pt x="26411" y="595328"/>
                  </a:lnTo>
                  <a:lnTo>
                    <a:pt x="60408" y="569289"/>
                  </a:lnTo>
                  <a:lnTo>
                    <a:pt x="62953" y="529463"/>
                  </a:lnTo>
                  <a:lnTo>
                    <a:pt x="62953" y="234823"/>
                  </a:lnTo>
                  <a:lnTo>
                    <a:pt x="60408" y="194871"/>
                  </a:lnTo>
                  <a:lnTo>
                    <a:pt x="26204" y="168941"/>
                  </a:lnTo>
                  <a:lnTo>
                    <a:pt x="0" y="167512"/>
                  </a:lnTo>
                  <a:lnTo>
                    <a:pt x="0" y="155066"/>
                  </a:lnTo>
                  <a:close/>
                </a:path>
                <a:path w="1863089" h="609600">
                  <a:moveTo>
                    <a:pt x="1181912" y="145668"/>
                  </a:moveTo>
                  <a:lnTo>
                    <a:pt x="1188262" y="145668"/>
                  </a:lnTo>
                  <a:lnTo>
                    <a:pt x="1351965" y="518033"/>
                  </a:lnTo>
                  <a:lnTo>
                    <a:pt x="1363157" y="542059"/>
                  </a:lnTo>
                  <a:lnTo>
                    <a:pt x="1382398" y="575397"/>
                  </a:lnTo>
                  <a:lnTo>
                    <a:pt x="1422704" y="596773"/>
                  </a:lnTo>
                  <a:lnTo>
                    <a:pt x="1422704" y="609218"/>
                  </a:lnTo>
                  <a:lnTo>
                    <a:pt x="1202994" y="609218"/>
                  </a:lnTo>
                  <a:lnTo>
                    <a:pt x="1202994" y="596773"/>
                  </a:lnTo>
                  <a:lnTo>
                    <a:pt x="1212011" y="596773"/>
                  </a:lnTo>
                  <a:lnTo>
                    <a:pt x="1224255" y="596318"/>
                  </a:lnTo>
                  <a:lnTo>
                    <a:pt x="1256588" y="580643"/>
                  </a:lnTo>
                  <a:lnTo>
                    <a:pt x="1256588" y="574039"/>
                  </a:lnTo>
                  <a:lnTo>
                    <a:pt x="1256588" y="569976"/>
                  </a:lnTo>
                  <a:lnTo>
                    <a:pt x="1220393" y="479933"/>
                  </a:lnTo>
                  <a:lnTo>
                    <a:pt x="1059992" y="479933"/>
                  </a:lnTo>
                  <a:lnTo>
                    <a:pt x="1040942" y="524128"/>
                  </a:lnTo>
                  <a:lnTo>
                    <a:pt x="1031544" y="560577"/>
                  </a:lnTo>
                  <a:lnTo>
                    <a:pt x="1032499" y="569483"/>
                  </a:lnTo>
                  <a:lnTo>
                    <a:pt x="1062628" y="593439"/>
                  </a:lnTo>
                  <a:lnTo>
                    <a:pt x="1091488" y="596773"/>
                  </a:lnTo>
                  <a:lnTo>
                    <a:pt x="1091488" y="609218"/>
                  </a:lnTo>
                  <a:lnTo>
                    <a:pt x="940485" y="609218"/>
                  </a:lnTo>
                  <a:lnTo>
                    <a:pt x="940485" y="596773"/>
                  </a:lnTo>
                  <a:lnTo>
                    <a:pt x="952132" y="594133"/>
                  </a:lnTo>
                  <a:lnTo>
                    <a:pt x="962694" y="589851"/>
                  </a:lnTo>
                  <a:lnTo>
                    <a:pt x="998239" y="551084"/>
                  </a:lnTo>
                  <a:lnTo>
                    <a:pt x="1019479" y="508000"/>
                  </a:lnTo>
                  <a:lnTo>
                    <a:pt x="1181912" y="145668"/>
                  </a:lnTo>
                  <a:close/>
                </a:path>
                <a:path w="1863089" h="609600">
                  <a:moveTo>
                    <a:pt x="1182166" y="0"/>
                  </a:moveTo>
                  <a:lnTo>
                    <a:pt x="1283004" y="0"/>
                  </a:lnTo>
                  <a:lnTo>
                    <a:pt x="1172133" y="116204"/>
                  </a:lnTo>
                  <a:lnTo>
                    <a:pt x="1143431" y="116204"/>
                  </a:lnTo>
                  <a:lnTo>
                    <a:pt x="1182166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69691" y="3177540"/>
              <a:ext cx="2161794" cy="63931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85947" y="2577719"/>
              <a:ext cx="2130805" cy="62141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95928" y="2754630"/>
              <a:ext cx="147447" cy="20802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885947" y="2734691"/>
              <a:ext cx="2131060" cy="464820"/>
            </a:xfrm>
            <a:custGeom>
              <a:avLst/>
              <a:gdLst/>
              <a:ahLst/>
              <a:cxnLst/>
              <a:rect l="l" t="t" r="r" b="b"/>
              <a:pathLst>
                <a:path w="2131060" h="464819">
                  <a:moveTo>
                    <a:pt x="1661287" y="0"/>
                  </a:moveTo>
                  <a:lnTo>
                    <a:pt x="1822323" y="0"/>
                  </a:lnTo>
                  <a:lnTo>
                    <a:pt x="2046351" y="281686"/>
                  </a:lnTo>
                  <a:lnTo>
                    <a:pt x="2046351" y="86360"/>
                  </a:lnTo>
                  <a:lnTo>
                    <a:pt x="2039760" y="39997"/>
                  </a:lnTo>
                  <a:lnTo>
                    <a:pt x="1998287" y="13327"/>
                  </a:lnTo>
                  <a:lnTo>
                    <a:pt x="1980691" y="12446"/>
                  </a:lnTo>
                  <a:lnTo>
                    <a:pt x="1980691" y="0"/>
                  </a:lnTo>
                  <a:lnTo>
                    <a:pt x="2130805" y="0"/>
                  </a:lnTo>
                  <a:lnTo>
                    <a:pt x="2130805" y="12446"/>
                  </a:lnTo>
                  <a:lnTo>
                    <a:pt x="2117538" y="14398"/>
                  </a:lnTo>
                  <a:lnTo>
                    <a:pt x="2106676" y="16637"/>
                  </a:lnTo>
                  <a:lnTo>
                    <a:pt x="2076703" y="41021"/>
                  </a:lnTo>
                  <a:lnTo>
                    <a:pt x="2071115" y="86360"/>
                  </a:lnTo>
                  <a:lnTo>
                    <a:pt x="2071115" y="464438"/>
                  </a:lnTo>
                  <a:lnTo>
                    <a:pt x="2059813" y="464438"/>
                  </a:lnTo>
                  <a:lnTo>
                    <a:pt x="1752727" y="86360"/>
                  </a:lnTo>
                  <a:lnTo>
                    <a:pt x="1752727" y="375031"/>
                  </a:lnTo>
                  <a:lnTo>
                    <a:pt x="1762799" y="419536"/>
                  </a:lnTo>
                  <a:lnTo>
                    <a:pt x="1800441" y="440848"/>
                  </a:lnTo>
                  <a:lnTo>
                    <a:pt x="1822323" y="441706"/>
                  </a:lnTo>
                  <a:lnTo>
                    <a:pt x="1822323" y="454151"/>
                  </a:lnTo>
                  <a:lnTo>
                    <a:pt x="1661287" y="454151"/>
                  </a:lnTo>
                  <a:lnTo>
                    <a:pt x="1661287" y="441706"/>
                  </a:lnTo>
                  <a:lnTo>
                    <a:pt x="1678622" y="440608"/>
                  </a:lnTo>
                  <a:lnTo>
                    <a:pt x="1693100" y="437689"/>
                  </a:lnTo>
                  <a:lnTo>
                    <a:pt x="1724564" y="405971"/>
                  </a:lnTo>
                  <a:lnTo>
                    <a:pt x="1728215" y="375031"/>
                  </a:lnTo>
                  <a:lnTo>
                    <a:pt x="1728215" y="54610"/>
                  </a:lnTo>
                  <a:lnTo>
                    <a:pt x="1698775" y="22417"/>
                  </a:lnTo>
                  <a:lnTo>
                    <a:pt x="1661287" y="12446"/>
                  </a:lnTo>
                  <a:lnTo>
                    <a:pt x="1661287" y="0"/>
                  </a:lnTo>
                  <a:close/>
                </a:path>
                <a:path w="2131060" h="464819">
                  <a:moveTo>
                    <a:pt x="1208151" y="0"/>
                  </a:moveTo>
                  <a:lnTo>
                    <a:pt x="1588135" y="0"/>
                  </a:lnTo>
                  <a:lnTo>
                    <a:pt x="1588135" y="134238"/>
                  </a:lnTo>
                  <a:lnTo>
                    <a:pt x="1575435" y="134238"/>
                  </a:lnTo>
                  <a:lnTo>
                    <a:pt x="1570079" y="111400"/>
                  </a:lnTo>
                  <a:lnTo>
                    <a:pt x="1563735" y="92027"/>
                  </a:lnTo>
                  <a:lnTo>
                    <a:pt x="1538442" y="53651"/>
                  </a:lnTo>
                  <a:lnTo>
                    <a:pt x="1498473" y="32131"/>
                  </a:lnTo>
                  <a:lnTo>
                    <a:pt x="1451860" y="26541"/>
                  </a:lnTo>
                  <a:lnTo>
                    <a:pt x="1428114" y="26162"/>
                  </a:lnTo>
                  <a:lnTo>
                    <a:pt x="1381252" y="26162"/>
                  </a:lnTo>
                  <a:lnTo>
                    <a:pt x="1381252" y="210947"/>
                  </a:lnTo>
                  <a:lnTo>
                    <a:pt x="1390268" y="210947"/>
                  </a:lnTo>
                  <a:lnTo>
                    <a:pt x="1441686" y="195730"/>
                  </a:lnTo>
                  <a:lnTo>
                    <a:pt x="1468786" y="150272"/>
                  </a:lnTo>
                  <a:lnTo>
                    <a:pt x="1477644" y="103886"/>
                  </a:lnTo>
                  <a:lnTo>
                    <a:pt x="1490344" y="103886"/>
                  </a:lnTo>
                  <a:lnTo>
                    <a:pt x="1490344" y="341630"/>
                  </a:lnTo>
                  <a:lnTo>
                    <a:pt x="1477644" y="341630"/>
                  </a:lnTo>
                  <a:lnTo>
                    <a:pt x="1475095" y="323080"/>
                  </a:lnTo>
                  <a:lnTo>
                    <a:pt x="1471437" y="306292"/>
                  </a:lnTo>
                  <a:lnTo>
                    <a:pt x="1454034" y="266622"/>
                  </a:lnTo>
                  <a:lnTo>
                    <a:pt x="1421256" y="240861"/>
                  </a:lnTo>
                  <a:lnTo>
                    <a:pt x="1381252" y="236093"/>
                  </a:lnTo>
                  <a:lnTo>
                    <a:pt x="1381252" y="363982"/>
                  </a:lnTo>
                  <a:lnTo>
                    <a:pt x="1383020" y="403879"/>
                  </a:lnTo>
                  <a:lnTo>
                    <a:pt x="1415383" y="428672"/>
                  </a:lnTo>
                  <a:lnTo>
                    <a:pt x="1424431" y="429006"/>
                  </a:lnTo>
                  <a:lnTo>
                    <a:pt x="1451482" y="429006"/>
                  </a:lnTo>
                  <a:lnTo>
                    <a:pt x="1508807" y="421608"/>
                  </a:lnTo>
                  <a:lnTo>
                    <a:pt x="1553464" y="399542"/>
                  </a:lnTo>
                  <a:lnTo>
                    <a:pt x="1586452" y="362362"/>
                  </a:lnTo>
                  <a:lnTo>
                    <a:pt x="1608581" y="309753"/>
                  </a:lnTo>
                  <a:lnTo>
                    <a:pt x="1621027" y="309753"/>
                  </a:lnTo>
                  <a:lnTo>
                    <a:pt x="1600580" y="454151"/>
                  </a:lnTo>
                  <a:lnTo>
                    <a:pt x="1208151" y="454151"/>
                  </a:lnTo>
                  <a:lnTo>
                    <a:pt x="1208151" y="441706"/>
                  </a:lnTo>
                  <a:lnTo>
                    <a:pt x="1223137" y="441706"/>
                  </a:lnTo>
                  <a:lnTo>
                    <a:pt x="1232546" y="441275"/>
                  </a:lnTo>
                  <a:lnTo>
                    <a:pt x="1268349" y="418592"/>
                  </a:lnTo>
                  <a:lnTo>
                    <a:pt x="1272031" y="376428"/>
                  </a:lnTo>
                  <a:lnTo>
                    <a:pt x="1272031" y="77724"/>
                  </a:lnTo>
                  <a:lnTo>
                    <a:pt x="1268094" y="32004"/>
                  </a:lnTo>
                  <a:lnTo>
                    <a:pt x="1233610" y="13021"/>
                  </a:lnTo>
                  <a:lnTo>
                    <a:pt x="1223137" y="12446"/>
                  </a:lnTo>
                  <a:lnTo>
                    <a:pt x="1208151" y="12446"/>
                  </a:lnTo>
                  <a:lnTo>
                    <a:pt x="1208151" y="0"/>
                  </a:lnTo>
                  <a:close/>
                </a:path>
                <a:path w="2131060" h="464819">
                  <a:moveTo>
                    <a:pt x="941451" y="0"/>
                  </a:moveTo>
                  <a:lnTo>
                    <a:pt x="1178814" y="0"/>
                  </a:lnTo>
                  <a:lnTo>
                    <a:pt x="1178814" y="12446"/>
                  </a:lnTo>
                  <a:lnTo>
                    <a:pt x="1163701" y="12446"/>
                  </a:lnTo>
                  <a:lnTo>
                    <a:pt x="1154346" y="12876"/>
                  </a:lnTo>
                  <a:lnTo>
                    <a:pt x="1118235" y="35560"/>
                  </a:lnTo>
                  <a:lnTo>
                    <a:pt x="1114552" y="77724"/>
                  </a:lnTo>
                  <a:lnTo>
                    <a:pt x="1114552" y="376428"/>
                  </a:lnTo>
                  <a:lnTo>
                    <a:pt x="1118362" y="419988"/>
                  </a:lnTo>
                  <a:lnTo>
                    <a:pt x="1154674" y="441301"/>
                  </a:lnTo>
                  <a:lnTo>
                    <a:pt x="1163701" y="441706"/>
                  </a:lnTo>
                  <a:lnTo>
                    <a:pt x="1178814" y="441706"/>
                  </a:lnTo>
                  <a:lnTo>
                    <a:pt x="1178814" y="454151"/>
                  </a:lnTo>
                  <a:lnTo>
                    <a:pt x="941451" y="454151"/>
                  </a:lnTo>
                  <a:lnTo>
                    <a:pt x="941451" y="441706"/>
                  </a:lnTo>
                  <a:lnTo>
                    <a:pt x="956437" y="441706"/>
                  </a:lnTo>
                  <a:lnTo>
                    <a:pt x="965846" y="441275"/>
                  </a:lnTo>
                  <a:lnTo>
                    <a:pt x="1001649" y="418592"/>
                  </a:lnTo>
                  <a:lnTo>
                    <a:pt x="1005331" y="376428"/>
                  </a:lnTo>
                  <a:lnTo>
                    <a:pt x="1005331" y="77724"/>
                  </a:lnTo>
                  <a:lnTo>
                    <a:pt x="1001649" y="34162"/>
                  </a:lnTo>
                  <a:lnTo>
                    <a:pt x="965483" y="12850"/>
                  </a:lnTo>
                  <a:lnTo>
                    <a:pt x="956437" y="12446"/>
                  </a:lnTo>
                  <a:lnTo>
                    <a:pt x="941451" y="12446"/>
                  </a:lnTo>
                  <a:lnTo>
                    <a:pt x="941451" y="0"/>
                  </a:lnTo>
                  <a:close/>
                </a:path>
                <a:path w="2131060" h="464819">
                  <a:moveTo>
                    <a:pt x="445135" y="0"/>
                  </a:moveTo>
                  <a:lnTo>
                    <a:pt x="656081" y="0"/>
                  </a:lnTo>
                  <a:lnTo>
                    <a:pt x="694487" y="714"/>
                  </a:lnTo>
                  <a:lnTo>
                    <a:pt x="754772" y="6429"/>
                  </a:lnTo>
                  <a:lnTo>
                    <a:pt x="794793" y="18337"/>
                  </a:lnTo>
                  <a:lnTo>
                    <a:pt x="838835" y="53467"/>
                  </a:lnTo>
                  <a:lnTo>
                    <a:pt x="861462" y="105312"/>
                  </a:lnTo>
                  <a:lnTo>
                    <a:pt x="862964" y="125222"/>
                  </a:lnTo>
                  <a:lnTo>
                    <a:pt x="860704" y="149272"/>
                  </a:lnTo>
                  <a:lnTo>
                    <a:pt x="842658" y="190801"/>
                  </a:lnTo>
                  <a:lnTo>
                    <a:pt x="814153" y="218017"/>
                  </a:lnTo>
                  <a:lnTo>
                    <a:pt x="762253" y="239395"/>
                  </a:lnTo>
                  <a:lnTo>
                    <a:pt x="871347" y="393192"/>
                  </a:lnTo>
                  <a:lnTo>
                    <a:pt x="896564" y="425231"/>
                  </a:lnTo>
                  <a:lnTo>
                    <a:pt x="933703" y="441706"/>
                  </a:lnTo>
                  <a:lnTo>
                    <a:pt x="933703" y="454151"/>
                  </a:lnTo>
                  <a:lnTo>
                    <a:pt x="790701" y="454151"/>
                  </a:lnTo>
                  <a:lnTo>
                    <a:pt x="644398" y="247142"/>
                  </a:lnTo>
                  <a:lnTo>
                    <a:pt x="614552" y="247142"/>
                  </a:lnTo>
                  <a:lnTo>
                    <a:pt x="614552" y="374396"/>
                  </a:lnTo>
                  <a:lnTo>
                    <a:pt x="614836" y="391086"/>
                  </a:lnTo>
                  <a:lnTo>
                    <a:pt x="627379" y="432181"/>
                  </a:lnTo>
                  <a:lnTo>
                    <a:pt x="677544" y="441706"/>
                  </a:lnTo>
                  <a:lnTo>
                    <a:pt x="677544" y="454151"/>
                  </a:lnTo>
                  <a:lnTo>
                    <a:pt x="445135" y="454151"/>
                  </a:lnTo>
                  <a:lnTo>
                    <a:pt x="445135" y="441706"/>
                  </a:lnTo>
                  <a:lnTo>
                    <a:pt x="459589" y="441346"/>
                  </a:lnTo>
                  <a:lnTo>
                    <a:pt x="471519" y="440261"/>
                  </a:lnTo>
                  <a:lnTo>
                    <a:pt x="505535" y="414222"/>
                  </a:lnTo>
                  <a:lnTo>
                    <a:pt x="508000" y="374396"/>
                  </a:lnTo>
                  <a:lnTo>
                    <a:pt x="508000" y="79756"/>
                  </a:lnTo>
                  <a:lnTo>
                    <a:pt x="505535" y="39804"/>
                  </a:lnTo>
                  <a:lnTo>
                    <a:pt x="471312" y="13874"/>
                  </a:lnTo>
                  <a:lnTo>
                    <a:pt x="445135" y="12446"/>
                  </a:lnTo>
                  <a:lnTo>
                    <a:pt x="445135" y="0"/>
                  </a:lnTo>
                  <a:close/>
                </a:path>
                <a:path w="2131060" h="464819">
                  <a:moveTo>
                    <a:pt x="0" y="0"/>
                  </a:moveTo>
                  <a:lnTo>
                    <a:pt x="407797" y="0"/>
                  </a:lnTo>
                  <a:lnTo>
                    <a:pt x="407797" y="122936"/>
                  </a:lnTo>
                  <a:lnTo>
                    <a:pt x="395731" y="122936"/>
                  </a:lnTo>
                  <a:lnTo>
                    <a:pt x="390253" y="103175"/>
                  </a:lnTo>
                  <a:lnTo>
                    <a:pt x="384476" y="86391"/>
                  </a:lnTo>
                  <a:lnTo>
                    <a:pt x="364815" y="52990"/>
                  </a:lnTo>
                  <a:lnTo>
                    <a:pt x="328596" y="29537"/>
                  </a:lnTo>
                  <a:lnTo>
                    <a:pt x="291591" y="26162"/>
                  </a:lnTo>
                  <a:lnTo>
                    <a:pt x="257809" y="26162"/>
                  </a:lnTo>
                  <a:lnTo>
                    <a:pt x="257809" y="376428"/>
                  </a:lnTo>
                  <a:lnTo>
                    <a:pt x="258048" y="392217"/>
                  </a:lnTo>
                  <a:lnTo>
                    <a:pt x="269239" y="430784"/>
                  </a:lnTo>
                  <a:lnTo>
                    <a:pt x="307339" y="441706"/>
                  </a:lnTo>
                  <a:lnTo>
                    <a:pt x="322452" y="441706"/>
                  </a:lnTo>
                  <a:lnTo>
                    <a:pt x="322452" y="454151"/>
                  </a:lnTo>
                  <a:lnTo>
                    <a:pt x="84708" y="454151"/>
                  </a:lnTo>
                  <a:lnTo>
                    <a:pt x="84708" y="441706"/>
                  </a:lnTo>
                  <a:lnTo>
                    <a:pt x="99694" y="441706"/>
                  </a:lnTo>
                  <a:lnTo>
                    <a:pt x="109122" y="441275"/>
                  </a:lnTo>
                  <a:lnTo>
                    <a:pt x="145287" y="418592"/>
                  </a:lnTo>
                  <a:lnTo>
                    <a:pt x="148970" y="376428"/>
                  </a:lnTo>
                  <a:lnTo>
                    <a:pt x="148970" y="26162"/>
                  </a:lnTo>
                  <a:lnTo>
                    <a:pt x="116204" y="26162"/>
                  </a:lnTo>
                  <a:lnTo>
                    <a:pt x="94821" y="27376"/>
                  </a:lnTo>
                  <a:lnTo>
                    <a:pt x="49529" y="45593"/>
                  </a:lnTo>
                  <a:lnTo>
                    <a:pt x="25733" y="78454"/>
                  </a:lnTo>
                  <a:lnTo>
                    <a:pt x="12700" y="122936"/>
                  </a:lnTo>
                  <a:lnTo>
                    <a:pt x="0" y="12293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23130" y="2573147"/>
              <a:ext cx="178816" cy="12661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9887" y="3177540"/>
              <a:ext cx="2126741" cy="63931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16143" y="2577719"/>
              <a:ext cx="2096007" cy="61112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216143" y="2725293"/>
              <a:ext cx="2096135" cy="463550"/>
            </a:xfrm>
            <a:custGeom>
              <a:avLst/>
              <a:gdLst/>
              <a:ahLst/>
              <a:cxnLst/>
              <a:rect l="l" t="t" r="r" b="b"/>
              <a:pathLst>
                <a:path w="2096134" h="463550">
                  <a:moveTo>
                    <a:pt x="1172082" y="153035"/>
                  </a:moveTo>
                  <a:lnTo>
                    <a:pt x="1102359" y="309499"/>
                  </a:lnTo>
                  <a:lnTo>
                    <a:pt x="1239646" y="309499"/>
                  </a:lnTo>
                  <a:lnTo>
                    <a:pt x="1172082" y="153035"/>
                  </a:lnTo>
                  <a:close/>
                </a:path>
                <a:path w="2096134" h="463550">
                  <a:moveTo>
                    <a:pt x="1474851" y="9398"/>
                  </a:moveTo>
                  <a:lnTo>
                    <a:pt x="1660271" y="9398"/>
                  </a:lnTo>
                  <a:lnTo>
                    <a:pt x="1787905" y="308737"/>
                  </a:lnTo>
                  <a:lnTo>
                    <a:pt x="1911096" y="9398"/>
                  </a:lnTo>
                  <a:lnTo>
                    <a:pt x="2096007" y="9398"/>
                  </a:lnTo>
                  <a:lnTo>
                    <a:pt x="2096007" y="21844"/>
                  </a:lnTo>
                  <a:lnTo>
                    <a:pt x="2081276" y="21844"/>
                  </a:lnTo>
                  <a:lnTo>
                    <a:pt x="2071701" y="22274"/>
                  </a:lnTo>
                  <a:lnTo>
                    <a:pt x="2035682" y="44577"/>
                  </a:lnTo>
                  <a:lnTo>
                    <a:pt x="2032000" y="86487"/>
                  </a:lnTo>
                  <a:lnTo>
                    <a:pt x="2032000" y="385826"/>
                  </a:lnTo>
                  <a:lnTo>
                    <a:pt x="2035682" y="429387"/>
                  </a:lnTo>
                  <a:lnTo>
                    <a:pt x="2072227" y="450699"/>
                  </a:lnTo>
                  <a:lnTo>
                    <a:pt x="2081276" y="451104"/>
                  </a:lnTo>
                  <a:lnTo>
                    <a:pt x="2096007" y="451104"/>
                  </a:lnTo>
                  <a:lnTo>
                    <a:pt x="2096007" y="463550"/>
                  </a:lnTo>
                  <a:lnTo>
                    <a:pt x="1858899" y="463550"/>
                  </a:lnTo>
                  <a:lnTo>
                    <a:pt x="1858899" y="451104"/>
                  </a:lnTo>
                  <a:lnTo>
                    <a:pt x="1873630" y="451104"/>
                  </a:lnTo>
                  <a:lnTo>
                    <a:pt x="1883152" y="450673"/>
                  </a:lnTo>
                  <a:lnTo>
                    <a:pt x="1919224" y="427990"/>
                  </a:lnTo>
                  <a:lnTo>
                    <a:pt x="1922906" y="385826"/>
                  </a:lnTo>
                  <a:lnTo>
                    <a:pt x="1922906" y="49276"/>
                  </a:lnTo>
                  <a:lnTo>
                    <a:pt x="1748662" y="463550"/>
                  </a:lnTo>
                  <a:lnTo>
                    <a:pt x="1740661" y="463550"/>
                  </a:lnTo>
                  <a:lnTo>
                    <a:pt x="1563877" y="52324"/>
                  </a:lnTo>
                  <a:lnTo>
                    <a:pt x="1563877" y="372110"/>
                  </a:lnTo>
                  <a:lnTo>
                    <a:pt x="1565528" y="413258"/>
                  </a:lnTo>
                  <a:lnTo>
                    <a:pt x="1592810" y="445156"/>
                  </a:lnTo>
                  <a:lnTo>
                    <a:pt x="1630172" y="451104"/>
                  </a:lnTo>
                  <a:lnTo>
                    <a:pt x="1630172" y="463550"/>
                  </a:lnTo>
                  <a:lnTo>
                    <a:pt x="1474851" y="463550"/>
                  </a:lnTo>
                  <a:lnTo>
                    <a:pt x="1474851" y="451104"/>
                  </a:lnTo>
                  <a:lnTo>
                    <a:pt x="1479550" y="451104"/>
                  </a:lnTo>
                  <a:lnTo>
                    <a:pt x="1486935" y="450939"/>
                  </a:lnTo>
                  <a:lnTo>
                    <a:pt x="1522856" y="438150"/>
                  </a:lnTo>
                  <a:lnTo>
                    <a:pt x="1538287" y="397557"/>
                  </a:lnTo>
                  <a:lnTo>
                    <a:pt x="1538477" y="373761"/>
                  </a:lnTo>
                  <a:lnTo>
                    <a:pt x="1538477" y="86487"/>
                  </a:lnTo>
                  <a:lnTo>
                    <a:pt x="1534795" y="43434"/>
                  </a:lnTo>
                  <a:lnTo>
                    <a:pt x="1498250" y="22248"/>
                  </a:lnTo>
                  <a:lnTo>
                    <a:pt x="1489202" y="21844"/>
                  </a:lnTo>
                  <a:lnTo>
                    <a:pt x="1474851" y="21844"/>
                  </a:lnTo>
                  <a:lnTo>
                    <a:pt x="1474851" y="9398"/>
                  </a:lnTo>
                  <a:close/>
                </a:path>
                <a:path w="2096134" h="463550">
                  <a:moveTo>
                    <a:pt x="446785" y="9398"/>
                  </a:moveTo>
                  <a:lnTo>
                    <a:pt x="684148" y="9398"/>
                  </a:lnTo>
                  <a:lnTo>
                    <a:pt x="684148" y="21844"/>
                  </a:lnTo>
                  <a:lnTo>
                    <a:pt x="669163" y="21844"/>
                  </a:lnTo>
                  <a:lnTo>
                    <a:pt x="659735" y="22274"/>
                  </a:lnTo>
                  <a:lnTo>
                    <a:pt x="623569" y="44958"/>
                  </a:lnTo>
                  <a:lnTo>
                    <a:pt x="619886" y="87122"/>
                  </a:lnTo>
                  <a:lnTo>
                    <a:pt x="619886" y="215646"/>
                  </a:lnTo>
                  <a:lnTo>
                    <a:pt x="780288" y="215646"/>
                  </a:lnTo>
                  <a:lnTo>
                    <a:pt x="780288" y="87122"/>
                  </a:lnTo>
                  <a:lnTo>
                    <a:pt x="776604" y="43561"/>
                  </a:lnTo>
                  <a:lnTo>
                    <a:pt x="740132" y="22248"/>
                  </a:lnTo>
                  <a:lnTo>
                    <a:pt x="731011" y="21844"/>
                  </a:lnTo>
                  <a:lnTo>
                    <a:pt x="716279" y="21844"/>
                  </a:lnTo>
                  <a:lnTo>
                    <a:pt x="716279" y="9398"/>
                  </a:lnTo>
                  <a:lnTo>
                    <a:pt x="953388" y="9398"/>
                  </a:lnTo>
                  <a:lnTo>
                    <a:pt x="953388" y="21844"/>
                  </a:lnTo>
                  <a:lnTo>
                    <a:pt x="938656" y="21844"/>
                  </a:lnTo>
                  <a:lnTo>
                    <a:pt x="929159" y="22274"/>
                  </a:lnTo>
                  <a:lnTo>
                    <a:pt x="893190" y="44958"/>
                  </a:lnTo>
                  <a:lnTo>
                    <a:pt x="889507" y="87122"/>
                  </a:lnTo>
                  <a:lnTo>
                    <a:pt x="889507" y="385826"/>
                  </a:lnTo>
                  <a:lnTo>
                    <a:pt x="893190" y="429387"/>
                  </a:lnTo>
                  <a:lnTo>
                    <a:pt x="929608" y="450699"/>
                  </a:lnTo>
                  <a:lnTo>
                    <a:pt x="938656" y="451104"/>
                  </a:lnTo>
                  <a:lnTo>
                    <a:pt x="953388" y="451104"/>
                  </a:lnTo>
                  <a:lnTo>
                    <a:pt x="953388" y="463550"/>
                  </a:lnTo>
                  <a:lnTo>
                    <a:pt x="716279" y="463550"/>
                  </a:lnTo>
                  <a:lnTo>
                    <a:pt x="716279" y="451104"/>
                  </a:lnTo>
                  <a:lnTo>
                    <a:pt x="731011" y="451104"/>
                  </a:lnTo>
                  <a:lnTo>
                    <a:pt x="740564" y="450673"/>
                  </a:lnTo>
                  <a:lnTo>
                    <a:pt x="776604" y="427990"/>
                  </a:lnTo>
                  <a:lnTo>
                    <a:pt x="780288" y="385826"/>
                  </a:lnTo>
                  <a:lnTo>
                    <a:pt x="780288" y="245110"/>
                  </a:lnTo>
                  <a:lnTo>
                    <a:pt x="619886" y="245110"/>
                  </a:lnTo>
                  <a:lnTo>
                    <a:pt x="619886" y="385826"/>
                  </a:lnTo>
                  <a:lnTo>
                    <a:pt x="623696" y="429387"/>
                  </a:lnTo>
                  <a:lnTo>
                    <a:pt x="660062" y="450699"/>
                  </a:lnTo>
                  <a:lnTo>
                    <a:pt x="669163" y="451104"/>
                  </a:lnTo>
                  <a:lnTo>
                    <a:pt x="684148" y="451104"/>
                  </a:lnTo>
                  <a:lnTo>
                    <a:pt x="684148" y="463550"/>
                  </a:lnTo>
                  <a:lnTo>
                    <a:pt x="446785" y="463550"/>
                  </a:lnTo>
                  <a:lnTo>
                    <a:pt x="446785" y="451104"/>
                  </a:lnTo>
                  <a:lnTo>
                    <a:pt x="461898" y="451104"/>
                  </a:lnTo>
                  <a:lnTo>
                    <a:pt x="471253" y="450673"/>
                  </a:lnTo>
                  <a:lnTo>
                    <a:pt x="506983" y="427990"/>
                  </a:lnTo>
                  <a:lnTo>
                    <a:pt x="510666" y="385826"/>
                  </a:lnTo>
                  <a:lnTo>
                    <a:pt x="510666" y="87122"/>
                  </a:lnTo>
                  <a:lnTo>
                    <a:pt x="506983" y="43561"/>
                  </a:lnTo>
                  <a:lnTo>
                    <a:pt x="470925" y="22248"/>
                  </a:lnTo>
                  <a:lnTo>
                    <a:pt x="461898" y="21844"/>
                  </a:lnTo>
                  <a:lnTo>
                    <a:pt x="446785" y="21844"/>
                  </a:lnTo>
                  <a:lnTo>
                    <a:pt x="446785" y="9398"/>
                  </a:lnTo>
                  <a:close/>
                </a:path>
                <a:path w="2096134" h="463550">
                  <a:moveTo>
                    <a:pt x="0" y="9398"/>
                  </a:moveTo>
                  <a:lnTo>
                    <a:pt x="407796" y="9398"/>
                  </a:lnTo>
                  <a:lnTo>
                    <a:pt x="407796" y="132334"/>
                  </a:lnTo>
                  <a:lnTo>
                    <a:pt x="395731" y="132334"/>
                  </a:lnTo>
                  <a:lnTo>
                    <a:pt x="390253" y="112573"/>
                  </a:lnTo>
                  <a:lnTo>
                    <a:pt x="384476" y="95789"/>
                  </a:lnTo>
                  <a:lnTo>
                    <a:pt x="364815" y="62388"/>
                  </a:lnTo>
                  <a:lnTo>
                    <a:pt x="328596" y="38935"/>
                  </a:lnTo>
                  <a:lnTo>
                    <a:pt x="291591" y="35560"/>
                  </a:lnTo>
                  <a:lnTo>
                    <a:pt x="257809" y="35560"/>
                  </a:lnTo>
                  <a:lnTo>
                    <a:pt x="257809" y="385826"/>
                  </a:lnTo>
                  <a:lnTo>
                    <a:pt x="258048" y="401615"/>
                  </a:lnTo>
                  <a:lnTo>
                    <a:pt x="269239" y="440182"/>
                  </a:lnTo>
                  <a:lnTo>
                    <a:pt x="307339" y="451104"/>
                  </a:lnTo>
                  <a:lnTo>
                    <a:pt x="322452" y="451104"/>
                  </a:lnTo>
                  <a:lnTo>
                    <a:pt x="322452" y="463550"/>
                  </a:lnTo>
                  <a:lnTo>
                    <a:pt x="84708" y="463550"/>
                  </a:lnTo>
                  <a:lnTo>
                    <a:pt x="84708" y="451104"/>
                  </a:lnTo>
                  <a:lnTo>
                    <a:pt x="99694" y="451104"/>
                  </a:lnTo>
                  <a:lnTo>
                    <a:pt x="109122" y="450673"/>
                  </a:lnTo>
                  <a:lnTo>
                    <a:pt x="145287" y="427990"/>
                  </a:lnTo>
                  <a:lnTo>
                    <a:pt x="148970" y="385826"/>
                  </a:lnTo>
                  <a:lnTo>
                    <a:pt x="148970" y="35560"/>
                  </a:lnTo>
                  <a:lnTo>
                    <a:pt x="116204" y="35560"/>
                  </a:lnTo>
                  <a:lnTo>
                    <a:pt x="94821" y="36774"/>
                  </a:lnTo>
                  <a:lnTo>
                    <a:pt x="49529" y="54991"/>
                  </a:lnTo>
                  <a:lnTo>
                    <a:pt x="25733" y="87852"/>
                  </a:lnTo>
                  <a:lnTo>
                    <a:pt x="12700" y="132334"/>
                  </a:lnTo>
                  <a:lnTo>
                    <a:pt x="0" y="132334"/>
                  </a:lnTo>
                  <a:lnTo>
                    <a:pt x="0" y="9398"/>
                  </a:lnTo>
                  <a:close/>
                </a:path>
                <a:path w="2096134" h="463550">
                  <a:moveTo>
                    <a:pt x="1212595" y="0"/>
                  </a:moveTo>
                  <a:lnTo>
                    <a:pt x="1218945" y="0"/>
                  </a:lnTo>
                  <a:lnTo>
                    <a:pt x="1382649" y="372364"/>
                  </a:lnTo>
                  <a:lnTo>
                    <a:pt x="1393840" y="396390"/>
                  </a:lnTo>
                  <a:lnTo>
                    <a:pt x="1413081" y="429728"/>
                  </a:lnTo>
                  <a:lnTo>
                    <a:pt x="1453387" y="451104"/>
                  </a:lnTo>
                  <a:lnTo>
                    <a:pt x="1453387" y="463550"/>
                  </a:lnTo>
                  <a:lnTo>
                    <a:pt x="1233677" y="463550"/>
                  </a:lnTo>
                  <a:lnTo>
                    <a:pt x="1233677" y="451104"/>
                  </a:lnTo>
                  <a:lnTo>
                    <a:pt x="1242694" y="451104"/>
                  </a:lnTo>
                  <a:lnTo>
                    <a:pt x="1254938" y="450649"/>
                  </a:lnTo>
                  <a:lnTo>
                    <a:pt x="1287272" y="434975"/>
                  </a:lnTo>
                  <a:lnTo>
                    <a:pt x="1287272" y="428371"/>
                  </a:lnTo>
                  <a:lnTo>
                    <a:pt x="1287272" y="424307"/>
                  </a:lnTo>
                  <a:lnTo>
                    <a:pt x="1251077" y="334264"/>
                  </a:lnTo>
                  <a:lnTo>
                    <a:pt x="1090676" y="334264"/>
                  </a:lnTo>
                  <a:lnTo>
                    <a:pt x="1071626" y="378460"/>
                  </a:lnTo>
                  <a:lnTo>
                    <a:pt x="1062227" y="414909"/>
                  </a:lnTo>
                  <a:lnTo>
                    <a:pt x="1063182" y="423814"/>
                  </a:lnTo>
                  <a:lnTo>
                    <a:pt x="1093311" y="447770"/>
                  </a:lnTo>
                  <a:lnTo>
                    <a:pt x="1122171" y="451104"/>
                  </a:lnTo>
                  <a:lnTo>
                    <a:pt x="1122171" y="463550"/>
                  </a:lnTo>
                  <a:lnTo>
                    <a:pt x="971168" y="463550"/>
                  </a:lnTo>
                  <a:lnTo>
                    <a:pt x="971168" y="451104"/>
                  </a:lnTo>
                  <a:lnTo>
                    <a:pt x="982815" y="448464"/>
                  </a:lnTo>
                  <a:lnTo>
                    <a:pt x="993378" y="444182"/>
                  </a:lnTo>
                  <a:lnTo>
                    <a:pt x="1028922" y="405415"/>
                  </a:lnTo>
                  <a:lnTo>
                    <a:pt x="1050163" y="362331"/>
                  </a:lnTo>
                  <a:lnTo>
                    <a:pt x="1212595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44792" y="2573147"/>
              <a:ext cx="178943" cy="126619"/>
            </a:xfrm>
            <a:prstGeom prst="rect">
              <a:avLst/>
            </a:prstGeom>
          </p:spPr>
        </p:pic>
      </p:grpSp>
      <p:grpSp>
        <p:nvGrpSpPr>
          <p:cNvPr id="35" name="object 35" descr=""/>
          <p:cNvGrpSpPr/>
          <p:nvPr/>
        </p:nvGrpSpPr>
        <p:grpSpPr>
          <a:xfrm>
            <a:off x="7498064" y="2596133"/>
            <a:ext cx="1139190" cy="892175"/>
            <a:chOff x="7498064" y="2596133"/>
            <a:chExt cx="1139190" cy="892175"/>
          </a:xfrm>
        </p:grpSpPr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98064" y="3186672"/>
              <a:ext cx="1029868" cy="30137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10906" y="2600705"/>
              <a:ext cx="1121537" cy="588137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7510906" y="2734690"/>
              <a:ext cx="1122045" cy="454659"/>
            </a:xfrm>
            <a:custGeom>
              <a:avLst/>
              <a:gdLst/>
              <a:ahLst/>
              <a:cxnLst/>
              <a:rect l="l" t="t" r="r" b="b"/>
              <a:pathLst>
                <a:path w="1122045" h="454660">
                  <a:moveTo>
                    <a:pt x="639952" y="0"/>
                  </a:moveTo>
                  <a:lnTo>
                    <a:pt x="857631" y="0"/>
                  </a:lnTo>
                  <a:lnTo>
                    <a:pt x="857631" y="12446"/>
                  </a:lnTo>
                  <a:lnTo>
                    <a:pt x="847851" y="12446"/>
                  </a:lnTo>
                  <a:lnTo>
                    <a:pt x="838759" y="12803"/>
                  </a:lnTo>
                  <a:lnTo>
                    <a:pt x="812419" y="25908"/>
                  </a:lnTo>
                  <a:lnTo>
                    <a:pt x="812419" y="30099"/>
                  </a:lnTo>
                  <a:lnTo>
                    <a:pt x="827474" y="68800"/>
                  </a:lnTo>
                  <a:lnTo>
                    <a:pt x="921258" y="241173"/>
                  </a:lnTo>
                  <a:lnTo>
                    <a:pt x="1002919" y="104139"/>
                  </a:lnTo>
                  <a:lnTo>
                    <a:pt x="1016253" y="81131"/>
                  </a:lnTo>
                  <a:lnTo>
                    <a:pt x="1025778" y="62372"/>
                  </a:lnTo>
                  <a:lnTo>
                    <a:pt x="1031493" y="47829"/>
                  </a:lnTo>
                  <a:lnTo>
                    <a:pt x="1033399" y="37464"/>
                  </a:lnTo>
                  <a:lnTo>
                    <a:pt x="1033399" y="31496"/>
                  </a:lnTo>
                  <a:lnTo>
                    <a:pt x="996902" y="13656"/>
                  </a:lnTo>
                  <a:lnTo>
                    <a:pt x="982852" y="12446"/>
                  </a:lnTo>
                  <a:lnTo>
                    <a:pt x="982852" y="0"/>
                  </a:lnTo>
                  <a:lnTo>
                    <a:pt x="1121537" y="0"/>
                  </a:lnTo>
                  <a:lnTo>
                    <a:pt x="1121537" y="12446"/>
                  </a:lnTo>
                  <a:lnTo>
                    <a:pt x="1110942" y="14400"/>
                  </a:lnTo>
                  <a:lnTo>
                    <a:pt x="1101645" y="17224"/>
                  </a:lnTo>
                  <a:lnTo>
                    <a:pt x="1065371" y="51673"/>
                  </a:lnTo>
                  <a:lnTo>
                    <a:pt x="1034034" y="102108"/>
                  </a:lnTo>
                  <a:lnTo>
                    <a:pt x="935609" y="266573"/>
                  </a:lnTo>
                  <a:lnTo>
                    <a:pt x="935609" y="376428"/>
                  </a:lnTo>
                  <a:lnTo>
                    <a:pt x="935845" y="392308"/>
                  </a:lnTo>
                  <a:lnTo>
                    <a:pt x="946658" y="430784"/>
                  </a:lnTo>
                  <a:lnTo>
                    <a:pt x="982852" y="441706"/>
                  </a:lnTo>
                  <a:lnTo>
                    <a:pt x="1008252" y="441706"/>
                  </a:lnTo>
                  <a:lnTo>
                    <a:pt x="1008252" y="454151"/>
                  </a:lnTo>
                  <a:lnTo>
                    <a:pt x="753491" y="454151"/>
                  </a:lnTo>
                  <a:lnTo>
                    <a:pt x="753491" y="441706"/>
                  </a:lnTo>
                  <a:lnTo>
                    <a:pt x="777240" y="441706"/>
                  </a:lnTo>
                  <a:lnTo>
                    <a:pt x="786737" y="441275"/>
                  </a:lnTo>
                  <a:lnTo>
                    <a:pt x="822833" y="418592"/>
                  </a:lnTo>
                  <a:lnTo>
                    <a:pt x="826516" y="376428"/>
                  </a:lnTo>
                  <a:lnTo>
                    <a:pt x="826516" y="285369"/>
                  </a:lnTo>
                  <a:lnTo>
                    <a:pt x="719582" y="90805"/>
                  </a:lnTo>
                  <a:lnTo>
                    <a:pt x="692546" y="44989"/>
                  </a:lnTo>
                  <a:lnTo>
                    <a:pt x="659542" y="15192"/>
                  </a:lnTo>
                  <a:lnTo>
                    <a:pt x="639952" y="12446"/>
                  </a:lnTo>
                  <a:lnTo>
                    <a:pt x="639952" y="0"/>
                  </a:lnTo>
                  <a:close/>
                </a:path>
                <a:path w="1122045" h="454660">
                  <a:moveTo>
                    <a:pt x="0" y="0"/>
                  </a:moveTo>
                  <a:lnTo>
                    <a:pt x="185420" y="0"/>
                  </a:lnTo>
                  <a:lnTo>
                    <a:pt x="313054" y="299338"/>
                  </a:lnTo>
                  <a:lnTo>
                    <a:pt x="436245" y="0"/>
                  </a:lnTo>
                  <a:lnTo>
                    <a:pt x="621157" y="0"/>
                  </a:lnTo>
                  <a:lnTo>
                    <a:pt x="621157" y="12446"/>
                  </a:lnTo>
                  <a:lnTo>
                    <a:pt x="606425" y="12446"/>
                  </a:lnTo>
                  <a:lnTo>
                    <a:pt x="596850" y="12876"/>
                  </a:lnTo>
                  <a:lnTo>
                    <a:pt x="560832" y="35179"/>
                  </a:lnTo>
                  <a:lnTo>
                    <a:pt x="557149" y="77088"/>
                  </a:lnTo>
                  <a:lnTo>
                    <a:pt x="557149" y="376428"/>
                  </a:lnTo>
                  <a:lnTo>
                    <a:pt x="560832" y="419988"/>
                  </a:lnTo>
                  <a:lnTo>
                    <a:pt x="597376" y="441301"/>
                  </a:lnTo>
                  <a:lnTo>
                    <a:pt x="606425" y="441706"/>
                  </a:lnTo>
                  <a:lnTo>
                    <a:pt x="621157" y="441706"/>
                  </a:lnTo>
                  <a:lnTo>
                    <a:pt x="621157" y="454151"/>
                  </a:lnTo>
                  <a:lnTo>
                    <a:pt x="384048" y="454151"/>
                  </a:lnTo>
                  <a:lnTo>
                    <a:pt x="384048" y="441706"/>
                  </a:lnTo>
                  <a:lnTo>
                    <a:pt x="398779" y="441706"/>
                  </a:lnTo>
                  <a:lnTo>
                    <a:pt x="408301" y="441275"/>
                  </a:lnTo>
                  <a:lnTo>
                    <a:pt x="444373" y="418592"/>
                  </a:lnTo>
                  <a:lnTo>
                    <a:pt x="448056" y="376428"/>
                  </a:lnTo>
                  <a:lnTo>
                    <a:pt x="448056" y="39878"/>
                  </a:lnTo>
                  <a:lnTo>
                    <a:pt x="273812" y="454151"/>
                  </a:lnTo>
                  <a:lnTo>
                    <a:pt x="265811" y="454151"/>
                  </a:lnTo>
                  <a:lnTo>
                    <a:pt x="89026" y="42925"/>
                  </a:lnTo>
                  <a:lnTo>
                    <a:pt x="89026" y="362712"/>
                  </a:lnTo>
                  <a:lnTo>
                    <a:pt x="90677" y="403860"/>
                  </a:lnTo>
                  <a:lnTo>
                    <a:pt x="117959" y="435758"/>
                  </a:lnTo>
                  <a:lnTo>
                    <a:pt x="155321" y="441706"/>
                  </a:lnTo>
                  <a:lnTo>
                    <a:pt x="155321" y="454151"/>
                  </a:lnTo>
                  <a:lnTo>
                    <a:pt x="0" y="454151"/>
                  </a:lnTo>
                  <a:lnTo>
                    <a:pt x="0" y="441706"/>
                  </a:lnTo>
                  <a:lnTo>
                    <a:pt x="4699" y="441706"/>
                  </a:lnTo>
                  <a:lnTo>
                    <a:pt x="12084" y="441541"/>
                  </a:lnTo>
                  <a:lnTo>
                    <a:pt x="48006" y="428751"/>
                  </a:lnTo>
                  <a:lnTo>
                    <a:pt x="63436" y="388159"/>
                  </a:lnTo>
                  <a:lnTo>
                    <a:pt x="63626" y="364363"/>
                  </a:lnTo>
                  <a:lnTo>
                    <a:pt x="63626" y="77088"/>
                  </a:lnTo>
                  <a:lnTo>
                    <a:pt x="59944" y="34036"/>
                  </a:lnTo>
                  <a:lnTo>
                    <a:pt x="23399" y="12850"/>
                  </a:lnTo>
                  <a:lnTo>
                    <a:pt x="14350" y="12446"/>
                  </a:lnTo>
                  <a:lnTo>
                    <a:pt x="0" y="1244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79510" y="2596133"/>
              <a:ext cx="224536" cy="102997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142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C0504D"/>
                </a:solidFill>
                <a:latin typeface="Times New Roman"/>
                <a:cs typeface="Times New Roman"/>
              </a:rPr>
              <a:t>TRƯỜNG</a:t>
            </a:r>
            <a:r>
              <a:rPr dirty="0" sz="2800" spc="-110" b="1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504D"/>
                </a:solidFill>
                <a:latin typeface="Times New Roman"/>
                <a:cs typeface="Times New Roman"/>
              </a:rPr>
              <a:t>MẦM</a:t>
            </a:r>
            <a:r>
              <a:rPr dirty="0" sz="2800" spc="-75" b="1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504D"/>
                </a:solidFill>
                <a:latin typeface="Times New Roman"/>
                <a:cs typeface="Times New Roman"/>
              </a:rPr>
              <a:t>NON</a:t>
            </a:r>
            <a:r>
              <a:rPr dirty="0" sz="2800" spc="-55" b="1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dirty="0" sz="2800" spc="-30" b="1">
                <a:solidFill>
                  <a:srgbClr val="C0504D"/>
                </a:solidFill>
                <a:latin typeface="Times New Roman"/>
                <a:cs typeface="Times New Roman"/>
              </a:rPr>
              <a:t>HOA</a:t>
            </a:r>
            <a:r>
              <a:rPr dirty="0" sz="2800" spc="-165" b="1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0504D"/>
                </a:solidFill>
                <a:latin typeface="Times New Roman"/>
                <a:cs typeface="Times New Roman"/>
              </a:rPr>
              <a:t>HƯỚNG</a:t>
            </a:r>
            <a:r>
              <a:rPr dirty="0" sz="2800" spc="-55" b="1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C0504D"/>
                </a:solidFill>
                <a:latin typeface="Times New Roman"/>
                <a:cs typeface="Times New Roman"/>
              </a:rPr>
              <a:t>DƯƠNG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148" y="15237"/>
            <a:ext cx="9117330" cy="6842759"/>
            <a:chOff x="27148" y="15237"/>
            <a:chExt cx="9117330" cy="68427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48" y="15237"/>
              <a:ext cx="9116822" cy="684275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0723" y="2493263"/>
              <a:ext cx="7504938" cy="5905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5544" y="1935607"/>
              <a:ext cx="7477290" cy="70129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3614" y="2528951"/>
              <a:ext cx="112395" cy="11252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7213" y="2528951"/>
              <a:ext cx="112522" cy="11252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0660" y="2402078"/>
              <a:ext cx="126746" cy="2157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5801" y="2402078"/>
              <a:ext cx="126746" cy="21577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493009" y="2105025"/>
              <a:ext cx="151765" cy="374015"/>
            </a:xfrm>
            <a:custGeom>
              <a:avLst/>
              <a:gdLst/>
              <a:ahLst/>
              <a:cxnLst/>
              <a:rect l="l" t="t" r="r" b="b"/>
              <a:pathLst>
                <a:path w="151764" h="374014">
                  <a:moveTo>
                    <a:pt x="253" y="0"/>
                  </a:moveTo>
                  <a:lnTo>
                    <a:pt x="0" y="163449"/>
                  </a:lnTo>
                  <a:lnTo>
                    <a:pt x="93344" y="163449"/>
                  </a:lnTo>
                  <a:lnTo>
                    <a:pt x="93344" y="186436"/>
                  </a:lnTo>
                  <a:lnTo>
                    <a:pt x="0" y="186436"/>
                  </a:lnTo>
                  <a:lnTo>
                    <a:pt x="253" y="328295"/>
                  </a:lnTo>
                  <a:lnTo>
                    <a:pt x="7112" y="367157"/>
                  </a:lnTo>
                  <a:lnTo>
                    <a:pt x="10921" y="369188"/>
                  </a:lnTo>
                  <a:lnTo>
                    <a:pt x="16637" y="372363"/>
                  </a:lnTo>
                  <a:lnTo>
                    <a:pt x="24764" y="373888"/>
                  </a:lnTo>
                  <a:lnTo>
                    <a:pt x="35051" y="373888"/>
                  </a:lnTo>
                  <a:lnTo>
                    <a:pt x="80851" y="365029"/>
                  </a:lnTo>
                  <a:lnTo>
                    <a:pt x="114553" y="338454"/>
                  </a:lnTo>
                  <a:lnTo>
                    <a:pt x="142160" y="277542"/>
                  </a:lnTo>
                  <a:lnTo>
                    <a:pt x="149076" y="237174"/>
                  </a:lnTo>
                  <a:lnTo>
                    <a:pt x="151383" y="190246"/>
                  </a:lnTo>
                  <a:lnTo>
                    <a:pt x="149808" y="151737"/>
                  </a:lnTo>
                  <a:lnTo>
                    <a:pt x="137132" y="87054"/>
                  </a:lnTo>
                  <a:lnTo>
                    <a:pt x="115337" y="43400"/>
                  </a:lnTo>
                  <a:lnTo>
                    <a:pt x="74421" y="9271"/>
                  </a:lnTo>
                  <a:lnTo>
                    <a:pt x="24326" y="448"/>
                  </a:lnTo>
                  <a:lnTo>
                    <a:pt x="253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5529" y="2099182"/>
              <a:ext cx="137414" cy="19342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235544" y="1935607"/>
              <a:ext cx="7324725" cy="576580"/>
            </a:xfrm>
            <a:custGeom>
              <a:avLst/>
              <a:gdLst/>
              <a:ahLst/>
              <a:cxnLst/>
              <a:rect l="l" t="t" r="r" b="b"/>
              <a:pathLst>
                <a:path w="7324725" h="576580">
                  <a:moveTo>
                    <a:pt x="4183672" y="159512"/>
                  </a:moveTo>
                  <a:lnTo>
                    <a:pt x="4132887" y="174212"/>
                  </a:lnTo>
                  <a:lnTo>
                    <a:pt x="4095915" y="218439"/>
                  </a:lnTo>
                  <a:lnTo>
                    <a:pt x="4077515" y="277383"/>
                  </a:lnTo>
                  <a:lnTo>
                    <a:pt x="4071404" y="357377"/>
                  </a:lnTo>
                  <a:lnTo>
                    <a:pt x="4073763" y="407747"/>
                  </a:lnTo>
                  <a:lnTo>
                    <a:pt x="4080849" y="451056"/>
                  </a:lnTo>
                  <a:lnTo>
                    <a:pt x="4092674" y="487340"/>
                  </a:lnTo>
                  <a:lnTo>
                    <a:pt x="4123726" y="532378"/>
                  </a:lnTo>
                  <a:lnTo>
                    <a:pt x="4160631" y="550336"/>
                  </a:lnTo>
                  <a:lnTo>
                    <a:pt x="4183037" y="552576"/>
                  </a:lnTo>
                  <a:lnTo>
                    <a:pt x="4198374" y="551620"/>
                  </a:lnTo>
                  <a:lnTo>
                    <a:pt x="4236504" y="537082"/>
                  </a:lnTo>
                  <a:lnTo>
                    <a:pt x="4270615" y="493916"/>
                  </a:lnTo>
                  <a:lnTo>
                    <a:pt x="4285589" y="450179"/>
                  </a:lnTo>
                  <a:lnTo>
                    <a:pt x="4293209" y="393322"/>
                  </a:lnTo>
                  <a:lnTo>
                    <a:pt x="4294162" y="359917"/>
                  </a:lnTo>
                  <a:lnTo>
                    <a:pt x="4293187" y="320817"/>
                  </a:lnTo>
                  <a:lnTo>
                    <a:pt x="4285428" y="258333"/>
                  </a:lnTo>
                  <a:lnTo>
                    <a:pt x="4270351" y="215802"/>
                  </a:lnTo>
                  <a:lnTo>
                    <a:pt x="4239044" y="176529"/>
                  </a:lnTo>
                  <a:lnTo>
                    <a:pt x="4198914" y="160563"/>
                  </a:lnTo>
                  <a:lnTo>
                    <a:pt x="4183672" y="159512"/>
                  </a:lnTo>
                  <a:close/>
                </a:path>
                <a:path w="7324725" h="576580">
                  <a:moveTo>
                    <a:pt x="224320" y="159512"/>
                  </a:moveTo>
                  <a:lnTo>
                    <a:pt x="173535" y="174212"/>
                  </a:lnTo>
                  <a:lnTo>
                    <a:pt x="136563" y="218439"/>
                  </a:lnTo>
                  <a:lnTo>
                    <a:pt x="118163" y="277383"/>
                  </a:lnTo>
                  <a:lnTo>
                    <a:pt x="112052" y="357377"/>
                  </a:lnTo>
                  <a:lnTo>
                    <a:pt x="114411" y="407747"/>
                  </a:lnTo>
                  <a:lnTo>
                    <a:pt x="121497" y="451056"/>
                  </a:lnTo>
                  <a:lnTo>
                    <a:pt x="133322" y="487340"/>
                  </a:lnTo>
                  <a:lnTo>
                    <a:pt x="164374" y="532378"/>
                  </a:lnTo>
                  <a:lnTo>
                    <a:pt x="201279" y="550336"/>
                  </a:lnTo>
                  <a:lnTo>
                    <a:pt x="223685" y="552576"/>
                  </a:lnTo>
                  <a:lnTo>
                    <a:pt x="239022" y="551620"/>
                  </a:lnTo>
                  <a:lnTo>
                    <a:pt x="277152" y="537082"/>
                  </a:lnTo>
                  <a:lnTo>
                    <a:pt x="311263" y="493916"/>
                  </a:lnTo>
                  <a:lnTo>
                    <a:pt x="326237" y="450179"/>
                  </a:lnTo>
                  <a:lnTo>
                    <a:pt x="333857" y="393322"/>
                  </a:lnTo>
                  <a:lnTo>
                    <a:pt x="334810" y="359917"/>
                  </a:lnTo>
                  <a:lnTo>
                    <a:pt x="333835" y="320817"/>
                  </a:lnTo>
                  <a:lnTo>
                    <a:pt x="326076" y="258333"/>
                  </a:lnTo>
                  <a:lnTo>
                    <a:pt x="310999" y="215802"/>
                  </a:lnTo>
                  <a:lnTo>
                    <a:pt x="279692" y="176529"/>
                  </a:lnTo>
                  <a:lnTo>
                    <a:pt x="239562" y="160563"/>
                  </a:lnTo>
                  <a:lnTo>
                    <a:pt x="224320" y="159512"/>
                  </a:lnTo>
                  <a:close/>
                </a:path>
                <a:path w="7324725" h="576580">
                  <a:moveTo>
                    <a:pt x="6889407" y="145541"/>
                  </a:moveTo>
                  <a:lnTo>
                    <a:pt x="7038632" y="145541"/>
                  </a:lnTo>
                  <a:lnTo>
                    <a:pt x="7246277" y="406400"/>
                  </a:lnTo>
                  <a:lnTo>
                    <a:pt x="7246277" y="225551"/>
                  </a:lnTo>
                  <a:lnTo>
                    <a:pt x="7240115" y="182564"/>
                  </a:lnTo>
                  <a:lnTo>
                    <a:pt x="7201708" y="157833"/>
                  </a:lnTo>
                  <a:lnTo>
                    <a:pt x="7185444" y="156971"/>
                  </a:lnTo>
                  <a:lnTo>
                    <a:pt x="7185444" y="145541"/>
                  </a:lnTo>
                  <a:lnTo>
                    <a:pt x="7324509" y="145541"/>
                  </a:lnTo>
                  <a:lnTo>
                    <a:pt x="7324509" y="156971"/>
                  </a:lnTo>
                  <a:lnTo>
                    <a:pt x="7312267" y="158807"/>
                  </a:lnTo>
                  <a:lnTo>
                    <a:pt x="7302204" y="160893"/>
                  </a:lnTo>
                  <a:lnTo>
                    <a:pt x="7272103" y="190726"/>
                  </a:lnTo>
                  <a:lnTo>
                    <a:pt x="7269264" y="225551"/>
                  </a:lnTo>
                  <a:lnTo>
                    <a:pt x="7269264" y="575944"/>
                  </a:lnTo>
                  <a:lnTo>
                    <a:pt x="7258723" y="575944"/>
                  </a:lnTo>
                  <a:lnTo>
                    <a:pt x="6974116" y="225551"/>
                  </a:lnTo>
                  <a:lnTo>
                    <a:pt x="6974116" y="493013"/>
                  </a:lnTo>
                  <a:lnTo>
                    <a:pt x="6983492" y="534197"/>
                  </a:lnTo>
                  <a:lnTo>
                    <a:pt x="7018345" y="553948"/>
                  </a:lnTo>
                  <a:lnTo>
                    <a:pt x="7038632" y="554735"/>
                  </a:lnTo>
                  <a:lnTo>
                    <a:pt x="7038632" y="566292"/>
                  </a:lnTo>
                  <a:lnTo>
                    <a:pt x="6889407" y="566292"/>
                  </a:lnTo>
                  <a:lnTo>
                    <a:pt x="6889407" y="554735"/>
                  </a:lnTo>
                  <a:lnTo>
                    <a:pt x="6905504" y="553763"/>
                  </a:lnTo>
                  <a:lnTo>
                    <a:pt x="6918934" y="551052"/>
                  </a:lnTo>
                  <a:lnTo>
                    <a:pt x="6948081" y="521668"/>
                  </a:lnTo>
                  <a:lnTo>
                    <a:pt x="6951510" y="493013"/>
                  </a:lnTo>
                  <a:lnTo>
                    <a:pt x="6951510" y="196087"/>
                  </a:lnTo>
                  <a:lnTo>
                    <a:pt x="6924205" y="166195"/>
                  </a:lnTo>
                  <a:lnTo>
                    <a:pt x="6889407" y="156971"/>
                  </a:lnTo>
                  <a:lnTo>
                    <a:pt x="6889407" y="145541"/>
                  </a:lnTo>
                  <a:close/>
                </a:path>
                <a:path w="7324725" h="576580">
                  <a:moveTo>
                    <a:pt x="6469418" y="145541"/>
                  </a:moveTo>
                  <a:lnTo>
                    <a:pt x="6821716" y="145541"/>
                  </a:lnTo>
                  <a:lnTo>
                    <a:pt x="6821716" y="269875"/>
                  </a:lnTo>
                  <a:lnTo>
                    <a:pt x="6809905" y="269875"/>
                  </a:lnTo>
                  <a:lnTo>
                    <a:pt x="6804956" y="248707"/>
                  </a:lnTo>
                  <a:lnTo>
                    <a:pt x="6799078" y="230743"/>
                  </a:lnTo>
                  <a:lnTo>
                    <a:pt x="6775607" y="195208"/>
                  </a:lnTo>
                  <a:lnTo>
                    <a:pt x="6738531" y="175259"/>
                  </a:lnTo>
                  <a:lnTo>
                    <a:pt x="6695382" y="170027"/>
                  </a:lnTo>
                  <a:lnTo>
                    <a:pt x="6673380" y="169671"/>
                  </a:lnTo>
                  <a:lnTo>
                    <a:pt x="6629946" y="169671"/>
                  </a:lnTo>
                  <a:lnTo>
                    <a:pt x="6629946" y="340994"/>
                  </a:lnTo>
                  <a:lnTo>
                    <a:pt x="6638328" y="340994"/>
                  </a:lnTo>
                  <a:lnTo>
                    <a:pt x="6685959" y="326850"/>
                  </a:lnTo>
                  <a:lnTo>
                    <a:pt x="6711035" y="284718"/>
                  </a:lnTo>
                  <a:lnTo>
                    <a:pt x="6719227" y="241680"/>
                  </a:lnTo>
                  <a:lnTo>
                    <a:pt x="6731038" y="241680"/>
                  </a:lnTo>
                  <a:lnTo>
                    <a:pt x="6731038" y="462025"/>
                  </a:lnTo>
                  <a:lnTo>
                    <a:pt x="6719227" y="462025"/>
                  </a:lnTo>
                  <a:lnTo>
                    <a:pt x="6716893" y="444835"/>
                  </a:lnTo>
                  <a:lnTo>
                    <a:pt x="6713512" y="429275"/>
                  </a:lnTo>
                  <a:lnTo>
                    <a:pt x="6697367" y="392523"/>
                  </a:lnTo>
                  <a:lnTo>
                    <a:pt x="6667004" y="368682"/>
                  </a:lnTo>
                  <a:lnTo>
                    <a:pt x="6629946" y="364235"/>
                  </a:lnTo>
                  <a:lnTo>
                    <a:pt x="6629946" y="482853"/>
                  </a:lnTo>
                  <a:lnTo>
                    <a:pt x="6632867" y="525271"/>
                  </a:lnTo>
                  <a:lnTo>
                    <a:pt x="6669951" y="543051"/>
                  </a:lnTo>
                  <a:lnTo>
                    <a:pt x="6695097" y="543051"/>
                  </a:lnTo>
                  <a:lnTo>
                    <a:pt x="6748151" y="536209"/>
                  </a:lnTo>
                  <a:lnTo>
                    <a:pt x="6789585" y="515746"/>
                  </a:lnTo>
                  <a:lnTo>
                    <a:pt x="6820065" y="481250"/>
                  </a:lnTo>
                  <a:lnTo>
                    <a:pt x="6840639" y="432562"/>
                  </a:lnTo>
                  <a:lnTo>
                    <a:pt x="6852069" y="432562"/>
                  </a:lnTo>
                  <a:lnTo>
                    <a:pt x="6833146" y="566292"/>
                  </a:lnTo>
                  <a:lnTo>
                    <a:pt x="6469418" y="566292"/>
                  </a:lnTo>
                  <a:lnTo>
                    <a:pt x="6469418" y="554735"/>
                  </a:lnTo>
                  <a:lnTo>
                    <a:pt x="6483388" y="554735"/>
                  </a:lnTo>
                  <a:lnTo>
                    <a:pt x="6492099" y="554331"/>
                  </a:lnTo>
                  <a:lnTo>
                    <a:pt x="6525298" y="533400"/>
                  </a:lnTo>
                  <a:lnTo>
                    <a:pt x="6528727" y="494283"/>
                  </a:lnTo>
                  <a:lnTo>
                    <a:pt x="6528727" y="217423"/>
                  </a:lnTo>
                  <a:lnTo>
                    <a:pt x="6525171" y="175132"/>
                  </a:lnTo>
                  <a:lnTo>
                    <a:pt x="6483388" y="156971"/>
                  </a:lnTo>
                  <a:lnTo>
                    <a:pt x="6469418" y="156971"/>
                  </a:lnTo>
                  <a:lnTo>
                    <a:pt x="6469418" y="145541"/>
                  </a:lnTo>
                  <a:close/>
                </a:path>
                <a:path w="7324725" h="576580">
                  <a:moveTo>
                    <a:pt x="6003582" y="145541"/>
                  </a:moveTo>
                  <a:lnTo>
                    <a:pt x="6205258" y="145541"/>
                  </a:lnTo>
                  <a:lnTo>
                    <a:pt x="6205258" y="156971"/>
                  </a:lnTo>
                  <a:lnTo>
                    <a:pt x="6196368" y="156971"/>
                  </a:lnTo>
                  <a:lnTo>
                    <a:pt x="6187841" y="157305"/>
                  </a:lnTo>
                  <a:lnTo>
                    <a:pt x="6163475" y="169544"/>
                  </a:lnTo>
                  <a:lnTo>
                    <a:pt x="6163475" y="173354"/>
                  </a:lnTo>
                  <a:lnTo>
                    <a:pt x="6177405" y="209234"/>
                  </a:lnTo>
                  <a:lnTo>
                    <a:pt x="6264313" y="368934"/>
                  </a:lnTo>
                  <a:lnTo>
                    <a:pt x="6340005" y="241934"/>
                  </a:lnTo>
                  <a:lnTo>
                    <a:pt x="6352339" y="220646"/>
                  </a:lnTo>
                  <a:lnTo>
                    <a:pt x="6361150" y="203263"/>
                  </a:lnTo>
                  <a:lnTo>
                    <a:pt x="6366436" y="189785"/>
                  </a:lnTo>
                  <a:lnTo>
                    <a:pt x="6368199" y="180212"/>
                  </a:lnTo>
                  <a:lnTo>
                    <a:pt x="6368199" y="174625"/>
                  </a:lnTo>
                  <a:lnTo>
                    <a:pt x="6321336" y="156971"/>
                  </a:lnTo>
                  <a:lnTo>
                    <a:pt x="6321336" y="145541"/>
                  </a:lnTo>
                  <a:lnTo>
                    <a:pt x="6449860" y="145541"/>
                  </a:lnTo>
                  <a:lnTo>
                    <a:pt x="6449860" y="156971"/>
                  </a:lnTo>
                  <a:lnTo>
                    <a:pt x="6440073" y="158785"/>
                  </a:lnTo>
                  <a:lnTo>
                    <a:pt x="6431476" y="161385"/>
                  </a:lnTo>
                  <a:lnTo>
                    <a:pt x="6397869" y="193357"/>
                  </a:lnTo>
                  <a:lnTo>
                    <a:pt x="6368834" y="240156"/>
                  </a:lnTo>
                  <a:lnTo>
                    <a:pt x="6277648" y="392429"/>
                  </a:lnTo>
                  <a:lnTo>
                    <a:pt x="6277648" y="494283"/>
                  </a:lnTo>
                  <a:lnTo>
                    <a:pt x="6277862" y="509025"/>
                  </a:lnTo>
                  <a:lnTo>
                    <a:pt x="6294539" y="548766"/>
                  </a:lnTo>
                  <a:lnTo>
                    <a:pt x="6321336" y="554735"/>
                  </a:lnTo>
                  <a:lnTo>
                    <a:pt x="6344958" y="554735"/>
                  </a:lnTo>
                  <a:lnTo>
                    <a:pt x="6344958" y="566292"/>
                  </a:lnTo>
                  <a:lnTo>
                    <a:pt x="6108865" y="566292"/>
                  </a:lnTo>
                  <a:lnTo>
                    <a:pt x="6108865" y="554735"/>
                  </a:lnTo>
                  <a:lnTo>
                    <a:pt x="6130836" y="554735"/>
                  </a:lnTo>
                  <a:lnTo>
                    <a:pt x="6139672" y="554331"/>
                  </a:lnTo>
                  <a:lnTo>
                    <a:pt x="6173000" y="533400"/>
                  </a:lnTo>
                  <a:lnTo>
                    <a:pt x="6176429" y="494283"/>
                  </a:lnTo>
                  <a:lnTo>
                    <a:pt x="6176429" y="409828"/>
                  </a:lnTo>
                  <a:lnTo>
                    <a:pt x="6077496" y="229615"/>
                  </a:lnTo>
                  <a:lnTo>
                    <a:pt x="6052334" y="187229"/>
                  </a:lnTo>
                  <a:lnTo>
                    <a:pt x="6021758" y="159575"/>
                  </a:lnTo>
                  <a:lnTo>
                    <a:pt x="6003582" y="156971"/>
                  </a:lnTo>
                  <a:lnTo>
                    <a:pt x="6003582" y="145541"/>
                  </a:lnTo>
                  <a:close/>
                </a:path>
                <a:path w="7324725" h="576580">
                  <a:moveTo>
                    <a:pt x="5554256" y="145541"/>
                  </a:moveTo>
                  <a:lnTo>
                    <a:pt x="5771426" y="145541"/>
                  </a:lnTo>
                  <a:lnTo>
                    <a:pt x="5771426" y="156971"/>
                  </a:lnTo>
                  <a:lnTo>
                    <a:pt x="5760504" y="156971"/>
                  </a:lnTo>
                  <a:lnTo>
                    <a:pt x="5749244" y="157283"/>
                  </a:lnTo>
                  <a:lnTo>
                    <a:pt x="5713895" y="176148"/>
                  </a:lnTo>
                  <a:lnTo>
                    <a:pt x="5709958" y="221233"/>
                  </a:lnTo>
                  <a:lnTo>
                    <a:pt x="5709958" y="427227"/>
                  </a:lnTo>
                  <a:lnTo>
                    <a:pt x="5712069" y="474202"/>
                  </a:lnTo>
                  <a:lnTo>
                    <a:pt x="5723441" y="510792"/>
                  </a:lnTo>
                  <a:lnTo>
                    <a:pt x="5756985" y="537717"/>
                  </a:lnTo>
                  <a:lnTo>
                    <a:pt x="5795937" y="544576"/>
                  </a:lnTo>
                  <a:lnTo>
                    <a:pt x="5812365" y="543603"/>
                  </a:lnTo>
                  <a:lnTo>
                    <a:pt x="5854103" y="529208"/>
                  </a:lnTo>
                  <a:lnTo>
                    <a:pt x="5883356" y="499580"/>
                  </a:lnTo>
                  <a:lnTo>
                    <a:pt x="5899076" y="449849"/>
                  </a:lnTo>
                  <a:lnTo>
                    <a:pt x="5902109" y="392810"/>
                  </a:lnTo>
                  <a:lnTo>
                    <a:pt x="5902109" y="221233"/>
                  </a:lnTo>
                  <a:lnTo>
                    <a:pt x="5896140" y="180847"/>
                  </a:lnTo>
                  <a:lnTo>
                    <a:pt x="5864453" y="158765"/>
                  </a:lnTo>
                  <a:lnTo>
                    <a:pt x="5841911" y="156971"/>
                  </a:lnTo>
                  <a:lnTo>
                    <a:pt x="5841911" y="145541"/>
                  </a:lnTo>
                  <a:lnTo>
                    <a:pt x="5987326" y="145541"/>
                  </a:lnTo>
                  <a:lnTo>
                    <a:pt x="5987326" y="156971"/>
                  </a:lnTo>
                  <a:lnTo>
                    <a:pt x="5978690" y="156971"/>
                  </a:lnTo>
                  <a:lnTo>
                    <a:pt x="5970210" y="157422"/>
                  </a:lnTo>
                  <a:lnTo>
                    <a:pt x="5935206" y="178853"/>
                  </a:lnTo>
                  <a:lnTo>
                    <a:pt x="5928144" y="221233"/>
                  </a:lnTo>
                  <a:lnTo>
                    <a:pt x="5928144" y="381000"/>
                  </a:lnTo>
                  <a:lnTo>
                    <a:pt x="5927526" y="415480"/>
                  </a:lnTo>
                  <a:lnTo>
                    <a:pt x="5922625" y="469010"/>
                  </a:lnTo>
                  <a:lnTo>
                    <a:pt x="5901505" y="519683"/>
                  </a:lnTo>
                  <a:lnTo>
                    <a:pt x="5870740" y="548639"/>
                  </a:lnTo>
                  <a:lnTo>
                    <a:pt x="5825956" y="569277"/>
                  </a:lnTo>
                  <a:lnTo>
                    <a:pt x="5767362" y="576198"/>
                  </a:lnTo>
                  <a:lnTo>
                    <a:pt x="5741594" y="575292"/>
                  </a:lnTo>
                  <a:lnTo>
                    <a:pt x="5699442" y="568001"/>
                  </a:lnTo>
                  <a:lnTo>
                    <a:pt x="5664150" y="550975"/>
                  </a:lnTo>
                  <a:lnTo>
                    <a:pt x="5635385" y="525500"/>
                  </a:lnTo>
                  <a:lnTo>
                    <a:pt x="5613041" y="474329"/>
                  </a:lnTo>
                  <a:lnTo>
                    <a:pt x="5608866" y="427227"/>
                  </a:lnTo>
                  <a:lnTo>
                    <a:pt x="5608866" y="221233"/>
                  </a:lnTo>
                  <a:lnTo>
                    <a:pt x="5608606" y="204775"/>
                  </a:lnTo>
                  <a:lnTo>
                    <a:pt x="5597436" y="165480"/>
                  </a:lnTo>
                  <a:lnTo>
                    <a:pt x="5554256" y="156971"/>
                  </a:lnTo>
                  <a:lnTo>
                    <a:pt x="5554256" y="145541"/>
                  </a:lnTo>
                  <a:close/>
                </a:path>
                <a:path w="7324725" h="576580">
                  <a:moveTo>
                    <a:pt x="5058829" y="145541"/>
                  </a:moveTo>
                  <a:lnTo>
                    <a:pt x="5278920" y="145541"/>
                  </a:lnTo>
                  <a:lnTo>
                    <a:pt x="5278920" y="156971"/>
                  </a:lnTo>
                  <a:lnTo>
                    <a:pt x="5264950" y="156971"/>
                  </a:lnTo>
                  <a:lnTo>
                    <a:pt x="5256238" y="157376"/>
                  </a:lnTo>
                  <a:lnTo>
                    <a:pt x="5222659" y="178434"/>
                  </a:lnTo>
                  <a:lnTo>
                    <a:pt x="5219357" y="217423"/>
                  </a:lnTo>
                  <a:lnTo>
                    <a:pt x="5219357" y="336676"/>
                  </a:lnTo>
                  <a:lnTo>
                    <a:pt x="5367947" y="336676"/>
                  </a:lnTo>
                  <a:lnTo>
                    <a:pt x="5367947" y="217423"/>
                  </a:lnTo>
                  <a:lnTo>
                    <a:pt x="5364518" y="177164"/>
                  </a:lnTo>
                  <a:lnTo>
                    <a:pt x="5330759" y="157352"/>
                  </a:lnTo>
                  <a:lnTo>
                    <a:pt x="5322354" y="156971"/>
                  </a:lnTo>
                  <a:lnTo>
                    <a:pt x="5308638" y="156971"/>
                  </a:lnTo>
                  <a:lnTo>
                    <a:pt x="5308638" y="145541"/>
                  </a:lnTo>
                  <a:lnTo>
                    <a:pt x="5528348" y="145541"/>
                  </a:lnTo>
                  <a:lnTo>
                    <a:pt x="5528348" y="156971"/>
                  </a:lnTo>
                  <a:lnTo>
                    <a:pt x="5514759" y="156971"/>
                  </a:lnTo>
                  <a:lnTo>
                    <a:pt x="5505920" y="157376"/>
                  </a:lnTo>
                  <a:lnTo>
                    <a:pt x="5472468" y="178434"/>
                  </a:lnTo>
                  <a:lnTo>
                    <a:pt x="5469039" y="217423"/>
                  </a:lnTo>
                  <a:lnTo>
                    <a:pt x="5469039" y="494283"/>
                  </a:lnTo>
                  <a:lnTo>
                    <a:pt x="5472468" y="534669"/>
                  </a:lnTo>
                  <a:lnTo>
                    <a:pt x="5506351" y="554356"/>
                  </a:lnTo>
                  <a:lnTo>
                    <a:pt x="5514759" y="554735"/>
                  </a:lnTo>
                  <a:lnTo>
                    <a:pt x="5528348" y="554735"/>
                  </a:lnTo>
                  <a:lnTo>
                    <a:pt x="5528348" y="566292"/>
                  </a:lnTo>
                  <a:lnTo>
                    <a:pt x="5308638" y="566292"/>
                  </a:lnTo>
                  <a:lnTo>
                    <a:pt x="5308638" y="554735"/>
                  </a:lnTo>
                  <a:lnTo>
                    <a:pt x="5322354" y="554735"/>
                  </a:lnTo>
                  <a:lnTo>
                    <a:pt x="5331136" y="554331"/>
                  </a:lnTo>
                  <a:lnTo>
                    <a:pt x="5364518" y="533400"/>
                  </a:lnTo>
                  <a:lnTo>
                    <a:pt x="5367947" y="494283"/>
                  </a:lnTo>
                  <a:lnTo>
                    <a:pt x="5367947" y="363981"/>
                  </a:lnTo>
                  <a:lnTo>
                    <a:pt x="5219357" y="363981"/>
                  </a:lnTo>
                  <a:lnTo>
                    <a:pt x="5219357" y="494283"/>
                  </a:lnTo>
                  <a:lnTo>
                    <a:pt x="5222913" y="534669"/>
                  </a:lnTo>
                  <a:lnTo>
                    <a:pt x="5256546" y="554356"/>
                  </a:lnTo>
                  <a:lnTo>
                    <a:pt x="5264950" y="554735"/>
                  </a:lnTo>
                  <a:lnTo>
                    <a:pt x="5278920" y="554735"/>
                  </a:lnTo>
                  <a:lnTo>
                    <a:pt x="5278920" y="566292"/>
                  </a:lnTo>
                  <a:lnTo>
                    <a:pt x="5058829" y="566292"/>
                  </a:lnTo>
                  <a:lnTo>
                    <a:pt x="5058829" y="554735"/>
                  </a:lnTo>
                  <a:lnTo>
                    <a:pt x="5072799" y="554735"/>
                  </a:lnTo>
                  <a:lnTo>
                    <a:pt x="5081510" y="554331"/>
                  </a:lnTo>
                  <a:lnTo>
                    <a:pt x="5114709" y="533400"/>
                  </a:lnTo>
                  <a:lnTo>
                    <a:pt x="5118138" y="494283"/>
                  </a:lnTo>
                  <a:lnTo>
                    <a:pt x="5118138" y="217423"/>
                  </a:lnTo>
                  <a:lnTo>
                    <a:pt x="5114709" y="177164"/>
                  </a:lnTo>
                  <a:lnTo>
                    <a:pt x="5081202" y="157352"/>
                  </a:lnTo>
                  <a:lnTo>
                    <a:pt x="5072799" y="156971"/>
                  </a:lnTo>
                  <a:lnTo>
                    <a:pt x="5058829" y="156971"/>
                  </a:lnTo>
                  <a:lnTo>
                    <a:pt x="5058829" y="145541"/>
                  </a:lnTo>
                  <a:close/>
                </a:path>
                <a:path w="7324725" h="576580">
                  <a:moveTo>
                    <a:pt x="3487585" y="145541"/>
                  </a:moveTo>
                  <a:lnTo>
                    <a:pt x="3683038" y="145541"/>
                  </a:lnTo>
                  <a:lnTo>
                    <a:pt x="3718663" y="146188"/>
                  </a:lnTo>
                  <a:lnTo>
                    <a:pt x="3774531" y="151435"/>
                  </a:lnTo>
                  <a:lnTo>
                    <a:pt x="3811683" y="162440"/>
                  </a:lnTo>
                  <a:lnTo>
                    <a:pt x="3852456" y="194944"/>
                  </a:lnTo>
                  <a:lnTo>
                    <a:pt x="3873423" y="243040"/>
                  </a:lnTo>
                  <a:lnTo>
                    <a:pt x="3874808" y="261492"/>
                  </a:lnTo>
                  <a:lnTo>
                    <a:pt x="3872714" y="283805"/>
                  </a:lnTo>
                  <a:lnTo>
                    <a:pt x="3856002" y="322286"/>
                  </a:lnTo>
                  <a:lnTo>
                    <a:pt x="3815673" y="355314"/>
                  </a:lnTo>
                  <a:lnTo>
                    <a:pt x="3781463" y="367410"/>
                  </a:lnTo>
                  <a:lnTo>
                    <a:pt x="3882555" y="509777"/>
                  </a:lnTo>
                  <a:lnTo>
                    <a:pt x="3910876" y="544194"/>
                  </a:lnTo>
                  <a:lnTo>
                    <a:pt x="3940340" y="554735"/>
                  </a:lnTo>
                  <a:lnTo>
                    <a:pt x="3940340" y="566292"/>
                  </a:lnTo>
                  <a:lnTo>
                    <a:pt x="3807879" y="566292"/>
                  </a:lnTo>
                  <a:lnTo>
                    <a:pt x="3672243" y="374522"/>
                  </a:lnTo>
                  <a:lnTo>
                    <a:pt x="3644557" y="374522"/>
                  </a:lnTo>
                  <a:lnTo>
                    <a:pt x="3644557" y="492378"/>
                  </a:lnTo>
                  <a:lnTo>
                    <a:pt x="3644819" y="507857"/>
                  </a:lnTo>
                  <a:lnTo>
                    <a:pt x="3656495" y="545972"/>
                  </a:lnTo>
                  <a:lnTo>
                    <a:pt x="3702977" y="554735"/>
                  </a:lnTo>
                  <a:lnTo>
                    <a:pt x="3702977" y="566292"/>
                  </a:lnTo>
                  <a:lnTo>
                    <a:pt x="3487585" y="566292"/>
                  </a:lnTo>
                  <a:lnTo>
                    <a:pt x="3487585" y="554735"/>
                  </a:lnTo>
                  <a:lnTo>
                    <a:pt x="3500991" y="554402"/>
                  </a:lnTo>
                  <a:lnTo>
                    <a:pt x="3512064" y="553402"/>
                  </a:lnTo>
                  <a:lnTo>
                    <a:pt x="3543520" y="529276"/>
                  </a:lnTo>
                  <a:lnTo>
                    <a:pt x="3545878" y="492378"/>
                  </a:lnTo>
                  <a:lnTo>
                    <a:pt x="3545878" y="219328"/>
                  </a:lnTo>
                  <a:lnTo>
                    <a:pt x="3541687" y="176402"/>
                  </a:lnTo>
                  <a:lnTo>
                    <a:pt x="3500898" y="157305"/>
                  </a:lnTo>
                  <a:lnTo>
                    <a:pt x="3487585" y="156971"/>
                  </a:lnTo>
                  <a:lnTo>
                    <a:pt x="3487585" y="145541"/>
                  </a:lnTo>
                  <a:close/>
                </a:path>
                <a:path w="7324725" h="576580">
                  <a:moveTo>
                    <a:pt x="3075089" y="145541"/>
                  </a:moveTo>
                  <a:lnTo>
                    <a:pt x="3453041" y="145541"/>
                  </a:lnTo>
                  <a:lnTo>
                    <a:pt x="3453041" y="259333"/>
                  </a:lnTo>
                  <a:lnTo>
                    <a:pt x="3441865" y="259333"/>
                  </a:lnTo>
                  <a:lnTo>
                    <a:pt x="3436771" y="241018"/>
                  </a:lnTo>
                  <a:lnTo>
                    <a:pt x="3431403" y="225488"/>
                  </a:lnTo>
                  <a:lnTo>
                    <a:pt x="3405495" y="187261"/>
                  </a:lnTo>
                  <a:lnTo>
                    <a:pt x="3370411" y="171084"/>
                  </a:lnTo>
                  <a:lnTo>
                    <a:pt x="3345345" y="169671"/>
                  </a:lnTo>
                  <a:lnTo>
                    <a:pt x="3313976" y="169671"/>
                  </a:lnTo>
                  <a:lnTo>
                    <a:pt x="3313976" y="494283"/>
                  </a:lnTo>
                  <a:lnTo>
                    <a:pt x="3314212" y="508881"/>
                  </a:lnTo>
                  <a:lnTo>
                    <a:pt x="3331502" y="548766"/>
                  </a:lnTo>
                  <a:lnTo>
                    <a:pt x="3359950" y="554735"/>
                  </a:lnTo>
                  <a:lnTo>
                    <a:pt x="3373920" y="554735"/>
                  </a:lnTo>
                  <a:lnTo>
                    <a:pt x="3373920" y="566292"/>
                  </a:lnTo>
                  <a:lnTo>
                    <a:pt x="3153575" y="566292"/>
                  </a:lnTo>
                  <a:lnTo>
                    <a:pt x="3153575" y="554735"/>
                  </a:lnTo>
                  <a:lnTo>
                    <a:pt x="3167545" y="554735"/>
                  </a:lnTo>
                  <a:lnTo>
                    <a:pt x="3176256" y="554331"/>
                  </a:lnTo>
                  <a:lnTo>
                    <a:pt x="3209709" y="533400"/>
                  </a:lnTo>
                  <a:lnTo>
                    <a:pt x="3213138" y="494283"/>
                  </a:lnTo>
                  <a:lnTo>
                    <a:pt x="3213138" y="169671"/>
                  </a:lnTo>
                  <a:lnTo>
                    <a:pt x="3182785" y="169671"/>
                  </a:lnTo>
                  <a:lnTo>
                    <a:pt x="3162996" y="170793"/>
                  </a:lnTo>
                  <a:lnTo>
                    <a:pt x="3121063" y="187705"/>
                  </a:lnTo>
                  <a:lnTo>
                    <a:pt x="3091684" y="237426"/>
                  </a:lnTo>
                  <a:lnTo>
                    <a:pt x="3086900" y="259333"/>
                  </a:lnTo>
                  <a:lnTo>
                    <a:pt x="3075089" y="259333"/>
                  </a:lnTo>
                  <a:lnTo>
                    <a:pt x="3075089" y="145541"/>
                  </a:lnTo>
                  <a:close/>
                </a:path>
                <a:path w="7324725" h="576580">
                  <a:moveTo>
                    <a:pt x="2263813" y="145541"/>
                  </a:moveTo>
                  <a:lnTo>
                    <a:pt x="2483904" y="145541"/>
                  </a:lnTo>
                  <a:lnTo>
                    <a:pt x="2483904" y="156971"/>
                  </a:lnTo>
                  <a:lnTo>
                    <a:pt x="2469934" y="156971"/>
                  </a:lnTo>
                  <a:lnTo>
                    <a:pt x="2461222" y="157376"/>
                  </a:lnTo>
                  <a:lnTo>
                    <a:pt x="2427643" y="178434"/>
                  </a:lnTo>
                  <a:lnTo>
                    <a:pt x="2424341" y="217423"/>
                  </a:lnTo>
                  <a:lnTo>
                    <a:pt x="2424341" y="336676"/>
                  </a:lnTo>
                  <a:lnTo>
                    <a:pt x="2572931" y="336676"/>
                  </a:lnTo>
                  <a:lnTo>
                    <a:pt x="2572931" y="217423"/>
                  </a:lnTo>
                  <a:lnTo>
                    <a:pt x="2569502" y="177164"/>
                  </a:lnTo>
                  <a:lnTo>
                    <a:pt x="2535743" y="157352"/>
                  </a:lnTo>
                  <a:lnTo>
                    <a:pt x="2527338" y="156971"/>
                  </a:lnTo>
                  <a:lnTo>
                    <a:pt x="2513622" y="156971"/>
                  </a:lnTo>
                  <a:lnTo>
                    <a:pt x="2513622" y="145541"/>
                  </a:lnTo>
                  <a:lnTo>
                    <a:pt x="2733332" y="145541"/>
                  </a:lnTo>
                  <a:lnTo>
                    <a:pt x="2733332" y="156971"/>
                  </a:lnTo>
                  <a:lnTo>
                    <a:pt x="2719743" y="156971"/>
                  </a:lnTo>
                  <a:lnTo>
                    <a:pt x="2710904" y="157376"/>
                  </a:lnTo>
                  <a:lnTo>
                    <a:pt x="2677452" y="178434"/>
                  </a:lnTo>
                  <a:lnTo>
                    <a:pt x="2674023" y="217423"/>
                  </a:lnTo>
                  <a:lnTo>
                    <a:pt x="2674023" y="494283"/>
                  </a:lnTo>
                  <a:lnTo>
                    <a:pt x="2677452" y="534669"/>
                  </a:lnTo>
                  <a:lnTo>
                    <a:pt x="2711335" y="554356"/>
                  </a:lnTo>
                  <a:lnTo>
                    <a:pt x="2719743" y="554735"/>
                  </a:lnTo>
                  <a:lnTo>
                    <a:pt x="2733332" y="554735"/>
                  </a:lnTo>
                  <a:lnTo>
                    <a:pt x="2733332" y="566292"/>
                  </a:lnTo>
                  <a:lnTo>
                    <a:pt x="2513622" y="566292"/>
                  </a:lnTo>
                  <a:lnTo>
                    <a:pt x="2513622" y="554735"/>
                  </a:lnTo>
                  <a:lnTo>
                    <a:pt x="2527338" y="554735"/>
                  </a:lnTo>
                  <a:lnTo>
                    <a:pt x="2536120" y="554331"/>
                  </a:lnTo>
                  <a:lnTo>
                    <a:pt x="2569502" y="533400"/>
                  </a:lnTo>
                  <a:lnTo>
                    <a:pt x="2572931" y="494283"/>
                  </a:lnTo>
                  <a:lnTo>
                    <a:pt x="2572931" y="363981"/>
                  </a:lnTo>
                  <a:lnTo>
                    <a:pt x="2424341" y="363981"/>
                  </a:lnTo>
                  <a:lnTo>
                    <a:pt x="2424341" y="494283"/>
                  </a:lnTo>
                  <a:lnTo>
                    <a:pt x="2427897" y="534669"/>
                  </a:lnTo>
                  <a:lnTo>
                    <a:pt x="2461530" y="554356"/>
                  </a:lnTo>
                  <a:lnTo>
                    <a:pt x="2469934" y="554735"/>
                  </a:lnTo>
                  <a:lnTo>
                    <a:pt x="2483904" y="554735"/>
                  </a:lnTo>
                  <a:lnTo>
                    <a:pt x="2483904" y="566292"/>
                  </a:lnTo>
                  <a:lnTo>
                    <a:pt x="2263813" y="566292"/>
                  </a:lnTo>
                  <a:lnTo>
                    <a:pt x="2263813" y="554735"/>
                  </a:lnTo>
                  <a:lnTo>
                    <a:pt x="2277783" y="554735"/>
                  </a:lnTo>
                  <a:lnTo>
                    <a:pt x="2286494" y="554331"/>
                  </a:lnTo>
                  <a:lnTo>
                    <a:pt x="2319693" y="533400"/>
                  </a:lnTo>
                  <a:lnTo>
                    <a:pt x="2323122" y="494283"/>
                  </a:lnTo>
                  <a:lnTo>
                    <a:pt x="2323122" y="217423"/>
                  </a:lnTo>
                  <a:lnTo>
                    <a:pt x="2319693" y="177164"/>
                  </a:lnTo>
                  <a:lnTo>
                    <a:pt x="2286186" y="157352"/>
                  </a:lnTo>
                  <a:lnTo>
                    <a:pt x="2277783" y="156971"/>
                  </a:lnTo>
                  <a:lnTo>
                    <a:pt x="2263813" y="156971"/>
                  </a:lnTo>
                  <a:lnTo>
                    <a:pt x="2263813" y="145541"/>
                  </a:lnTo>
                  <a:close/>
                </a:path>
                <a:path w="7324725" h="576580">
                  <a:moveTo>
                    <a:pt x="1800771" y="145541"/>
                  </a:moveTo>
                  <a:lnTo>
                    <a:pt x="1949996" y="145541"/>
                  </a:lnTo>
                  <a:lnTo>
                    <a:pt x="2157641" y="406400"/>
                  </a:lnTo>
                  <a:lnTo>
                    <a:pt x="2157641" y="225551"/>
                  </a:lnTo>
                  <a:lnTo>
                    <a:pt x="2151479" y="182564"/>
                  </a:lnTo>
                  <a:lnTo>
                    <a:pt x="2113072" y="157833"/>
                  </a:lnTo>
                  <a:lnTo>
                    <a:pt x="2096808" y="156971"/>
                  </a:lnTo>
                  <a:lnTo>
                    <a:pt x="2096808" y="145541"/>
                  </a:lnTo>
                  <a:lnTo>
                    <a:pt x="2235873" y="145541"/>
                  </a:lnTo>
                  <a:lnTo>
                    <a:pt x="2235873" y="156971"/>
                  </a:lnTo>
                  <a:lnTo>
                    <a:pt x="2223631" y="158807"/>
                  </a:lnTo>
                  <a:lnTo>
                    <a:pt x="2213568" y="160893"/>
                  </a:lnTo>
                  <a:lnTo>
                    <a:pt x="2183467" y="190726"/>
                  </a:lnTo>
                  <a:lnTo>
                    <a:pt x="2180628" y="225551"/>
                  </a:lnTo>
                  <a:lnTo>
                    <a:pt x="2180628" y="575944"/>
                  </a:lnTo>
                  <a:lnTo>
                    <a:pt x="2170087" y="575944"/>
                  </a:lnTo>
                  <a:lnTo>
                    <a:pt x="1885480" y="225551"/>
                  </a:lnTo>
                  <a:lnTo>
                    <a:pt x="1885480" y="493013"/>
                  </a:lnTo>
                  <a:lnTo>
                    <a:pt x="1894856" y="534197"/>
                  </a:lnTo>
                  <a:lnTo>
                    <a:pt x="1929709" y="553948"/>
                  </a:lnTo>
                  <a:lnTo>
                    <a:pt x="1949996" y="554735"/>
                  </a:lnTo>
                  <a:lnTo>
                    <a:pt x="1949996" y="566292"/>
                  </a:lnTo>
                  <a:lnTo>
                    <a:pt x="1800771" y="566292"/>
                  </a:lnTo>
                  <a:lnTo>
                    <a:pt x="1800771" y="554735"/>
                  </a:lnTo>
                  <a:lnTo>
                    <a:pt x="1816868" y="553763"/>
                  </a:lnTo>
                  <a:lnTo>
                    <a:pt x="1830298" y="551052"/>
                  </a:lnTo>
                  <a:lnTo>
                    <a:pt x="1859445" y="521668"/>
                  </a:lnTo>
                  <a:lnTo>
                    <a:pt x="1862874" y="493013"/>
                  </a:lnTo>
                  <a:lnTo>
                    <a:pt x="1862874" y="196087"/>
                  </a:lnTo>
                  <a:lnTo>
                    <a:pt x="1835569" y="166195"/>
                  </a:lnTo>
                  <a:lnTo>
                    <a:pt x="1800771" y="156971"/>
                  </a:lnTo>
                  <a:lnTo>
                    <a:pt x="1800771" y="145541"/>
                  </a:lnTo>
                  <a:close/>
                </a:path>
                <a:path w="7324725" h="576580">
                  <a:moveTo>
                    <a:pt x="1557566" y="145541"/>
                  </a:moveTo>
                  <a:lnTo>
                    <a:pt x="1777657" y="145541"/>
                  </a:lnTo>
                  <a:lnTo>
                    <a:pt x="1777657" y="156971"/>
                  </a:lnTo>
                  <a:lnTo>
                    <a:pt x="1763687" y="156971"/>
                  </a:lnTo>
                  <a:lnTo>
                    <a:pt x="1754975" y="157376"/>
                  </a:lnTo>
                  <a:lnTo>
                    <a:pt x="1721523" y="178434"/>
                  </a:lnTo>
                  <a:lnTo>
                    <a:pt x="1718094" y="217423"/>
                  </a:lnTo>
                  <a:lnTo>
                    <a:pt x="1718094" y="494283"/>
                  </a:lnTo>
                  <a:lnTo>
                    <a:pt x="1721650" y="534669"/>
                  </a:lnTo>
                  <a:lnTo>
                    <a:pt x="1755283" y="554356"/>
                  </a:lnTo>
                  <a:lnTo>
                    <a:pt x="1763687" y="554735"/>
                  </a:lnTo>
                  <a:lnTo>
                    <a:pt x="1777657" y="554735"/>
                  </a:lnTo>
                  <a:lnTo>
                    <a:pt x="1777657" y="566292"/>
                  </a:lnTo>
                  <a:lnTo>
                    <a:pt x="1557566" y="566292"/>
                  </a:lnTo>
                  <a:lnTo>
                    <a:pt x="1557566" y="554735"/>
                  </a:lnTo>
                  <a:lnTo>
                    <a:pt x="1571536" y="554735"/>
                  </a:lnTo>
                  <a:lnTo>
                    <a:pt x="1580247" y="554331"/>
                  </a:lnTo>
                  <a:lnTo>
                    <a:pt x="1613446" y="533400"/>
                  </a:lnTo>
                  <a:lnTo>
                    <a:pt x="1616875" y="494283"/>
                  </a:lnTo>
                  <a:lnTo>
                    <a:pt x="1616875" y="217423"/>
                  </a:lnTo>
                  <a:lnTo>
                    <a:pt x="1613446" y="177164"/>
                  </a:lnTo>
                  <a:lnTo>
                    <a:pt x="1579941" y="157352"/>
                  </a:lnTo>
                  <a:lnTo>
                    <a:pt x="1571536" y="156971"/>
                  </a:lnTo>
                  <a:lnTo>
                    <a:pt x="1557566" y="156971"/>
                  </a:lnTo>
                  <a:lnTo>
                    <a:pt x="1557566" y="145541"/>
                  </a:lnTo>
                  <a:close/>
                </a:path>
                <a:path w="7324725" h="576580">
                  <a:moveTo>
                    <a:pt x="1097064" y="145541"/>
                  </a:moveTo>
                  <a:lnTo>
                    <a:pt x="1285659" y="145541"/>
                  </a:lnTo>
                  <a:lnTo>
                    <a:pt x="1321542" y="146808"/>
                  </a:lnTo>
                  <a:lnTo>
                    <a:pt x="1382260" y="157007"/>
                  </a:lnTo>
                  <a:lnTo>
                    <a:pt x="1433455" y="180159"/>
                  </a:lnTo>
                  <a:lnTo>
                    <a:pt x="1475936" y="218120"/>
                  </a:lnTo>
                  <a:lnTo>
                    <a:pt x="1504682" y="268273"/>
                  </a:lnTo>
                  <a:lnTo>
                    <a:pt x="1519073" y="325856"/>
                  </a:lnTo>
                  <a:lnTo>
                    <a:pt x="1520863" y="357123"/>
                  </a:lnTo>
                  <a:lnTo>
                    <a:pt x="1519982" y="378868"/>
                  </a:lnTo>
                  <a:lnTo>
                    <a:pt x="1512933" y="419738"/>
                  </a:lnTo>
                  <a:lnTo>
                    <a:pt x="1499169" y="456771"/>
                  </a:lnTo>
                  <a:lnTo>
                    <a:pt x="1469809" y="500633"/>
                  </a:lnTo>
                  <a:lnTo>
                    <a:pt x="1431840" y="531745"/>
                  </a:lnTo>
                  <a:lnTo>
                    <a:pt x="1384512" y="552783"/>
                  </a:lnTo>
                  <a:lnTo>
                    <a:pt x="1344968" y="562482"/>
                  </a:lnTo>
                  <a:lnTo>
                    <a:pt x="1304641" y="566054"/>
                  </a:lnTo>
                  <a:lnTo>
                    <a:pt x="1285659" y="566292"/>
                  </a:lnTo>
                  <a:lnTo>
                    <a:pt x="1097064" y="566292"/>
                  </a:lnTo>
                  <a:lnTo>
                    <a:pt x="1097064" y="554735"/>
                  </a:lnTo>
                  <a:lnTo>
                    <a:pt x="1111034" y="554735"/>
                  </a:lnTo>
                  <a:lnTo>
                    <a:pt x="1119652" y="554378"/>
                  </a:lnTo>
                  <a:lnTo>
                    <a:pt x="1153452" y="533400"/>
                  </a:lnTo>
                  <a:lnTo>
                    <a:pt x="1156627" y="494283"/>
                  </a:lnTo>
                  <a:lnTo>
                    <a:pt x="1156627" y="355853"/>
                  </a:lnTo>
                  <a:lnTo>
                    <a:pt x="1097064" y="355853"/>
                  </a:lnTo>
                  <a:lnTo>
                    <a:pt x="1097064" y="332866"/>
                  </a:lnTo>
                  <a:lnTo>
                    <a:pt x="1156627" y="332866"/>
                  </a:lnTo>
                  <a:lnTo>
                    <a:pt x="1156627" y="217423"/>
                  </a:lnTo>
                  <a:lnTo>
                    <a:pt x="1153071" y="177164"/>
                  </a:lnTo>
                  <a:lnTo>
                    <a:pt x="1119420" y="157352"/>
                  </a:lnTo>
                  <a:lnTo>
                    <a:pt x="1111034" y="156971"/>
                  </a:lnTo>
                  <a:lnTo>
                    <a:pt x="1097064" y="156971"/>
                  </a:lnTo>
                  <a:lnTo>
                    <a:pt x="1097064" y="145541"/>
                  </a:lnTo>
                  <a:close/>
                </a:path>
                <a:path w="7324725" h="576580">
                  <a:moveTo>
                    <a:pt x="477939" y="145541"/>
                  </a:moveTo>
                  <a:lnTo>
                    <a:pt x="627164" y="145541"/>
                  </a:lnTo>
                  <a:lnTo>
                    <a:pt x="834809" y="406400"/>
                  </a:lnTo>
                  <a:lnTo>
                    <a:pt x="834809" y="225551"/>
                  </a:lnTo>
                  <a:lnTo>
                    <a:pt x="828647" y="182564"/>
                  </a:lnTo>
                  <a:lnTo>
                    <a:pt x="790240" y="157833"/>
                  </a:lnTo>
                  <a:lnTo>
                    <a:pt x="773976" y="156971"/>
                  </a:lnTo>
                  <a:lnTo>
                    <a:pt x="773976" y="145541"/>
                  </a:lnTo>
                  <a:lnTo>
                    <a:pt x="913041" y="145541"/>
                  </a:lnTo>
                  <a:lnTo>
                    <a:pt x="913041" y="156971"/>
                  </a:lnTo>
                  <a:lnTo>
                    <a:pt x="900799" y="158807"/>
                  </a:lnTo>
                  <a:lnTo>
                    <a:pt x="890736" y="160893"/>
                  </a:lnTo>
                  <a:lnTo>
                    <a:pt x="860635" y="190726"/>
                  </a:lnTo>
                  <a:lnTo>
                    <a:pt x="857796" y="225551"/>
                  </a:lnTo>
                  <a:lnTo>
                    <a:pt x="857796" y="575944"/>
                  </a:lnTo>
                  <a:lnTo>
                    <a:pt x="847255" y="575944"/>
                  </a:lnTo>
                  <a:lnTo>
                    <a:pt x="562648" y="225551"/>
                  </a:lnTo>
                  <a:lnTo>
                    <a:pt x="562648" y="493013"/>
                  </a:lnTo>
                  <a:lnTo>
                    <a:pt x="572024" y="534197"/>
                  </a:lnTo>
                  <a:lnTo>
                    <a:pt x="606877" y="553948"/>
                  </a:lnTo>
                  <a:lnTo>
                    <a:pt x="627164" y="554735"/>
                  </a:lnTo>
                  <a:lnTo>
                    <a:pt x="627164" y="566292"/>
                  </a:lnTo>
                  <a:lnTo>
                    <a:pt x="477939" y="566292"/>
                  </a:lnTo>
                  <a:lnTo>
                    <a:pt x="477939" y="554735"/>
                  </a:lnTo>
                  <a:lnTo>
                    <a:pt x="494036" y="553763"/>
                  </a:lnTo>
                  <a:lnTo>
                    <a:pt x="507466" y="551052"/>
                  </a:lnTo>
                  <a:lnTo>
                    <a:pt x="536613" y="521668"/>
                  </a:lnTo>
                  <a:lnTo>
                    <a:pt x="540042" y="493013"/>
                  </a:lnTo>
                  <a:lnTo>
                    <a:pt x="540042" y="196087"/>
                  </a:lnTo>
                  <a:lnTo>
                    <a:pt x="512737" y="166195"/>
                  </a:lnTo>
                  <a:lnTo>
                    <a:pt x="477939" y="156971"/>
                  </a:lnTo>
                  <a:lnTo>
                    <a:pt x="477939" y="145541"/>
                  </a:lnTo>
                  <a:close/>
                </a:path>
                <a:path w="7324725" h="576580">
                  <a:moveTo>
                    <a:pt x="4192435" y="139445"/>
                  </a:moveTo>
                  <a:lnTo>
                    <a:pt x="4236369" y="143257"/>
                  </a:lnTo>
                  <a:lnTo>
                    <a:pt x="4276159" y="154320"/>
                  </a:lnTo>
                  <a:lnTo>
                    <a:pt x="4311807" y="172646"/>
                  </a:lnTo>
                  <a:lnTo>
                    <a:pt x="4343311" y="198246"/>
                  </a:lnTo>
                  <a:lnTo>
                    <a:pt x="4370814" y="231368"/>
                  </a:lnTo>
                  <a:lnTo>
                    <a:pt x="4390459" y="268430"/>
                  </a:lnTo>
                  <a:lnTo>
                    <a:pt x="4402247" y="309421"/>
                  </a:lnTo>
                  <a:lnTo>
                    <a:pt x="4406176" y="354329"/>
                  </a:lnTo>
                  <a:lnTo>
                    <a:pt x="4403247" y="393142"/>
                  </a:lnTo>
                  <a:lnTo>
                    <a:pt x="4379815" y="463575"/>
                  </a:lnTo>
                  <a:lnTo>
                    <a:pt x="4325070" y="530510"/>
                  </a:lnTo>
                  <a:lnTo>
                    <a:pt x="4284446" y="555751"/>
                  </a:lnTo>
                  <a:lnTo>
                    <a:pt x="4237440" y="570896"/>
                  </a:lnTo>
                  <a:lnTo>
                    <a:pt x="4184053" y="575944"/>
                  </a:lnTo>
                  <a:lnTo>
                    <a:pt x="4130498" y="571134"/>
                  </a:lnTo>
                  <a:lnTo>
                    <a:pt x="4083373" y="556704"/>
                  </a:lnTo>
                  <a:lnTo>
                    <a:pt x="4042678" y="532653"/>
                  </a:lnTo>
                  <a:lnTo>
                    <a:pt x="4008412" y="498982"/>
                  </a:lnTo>
                  <a:lnTo>
                    <a:pt x="3986929" y="467115"/>
                  </a:lnTo>
                  <a:lnTo>
                    <a:pt x="3962442" y="394952"/>
                  </a:lnTo>
                  <a:lnTo>
                    <a:pt x="3959390" y="354583"/>
                  </a:lnTo>
                  <a:lnTo>
                    <a:pt x="3963368" y="309673"/>
                  </a:lnTo>
                  <a:lnTo>
                    <a:pt x="3975312" y="268668"/>
                  </a:lnTo>
                  <a:lnTo>
                    <a:pt x="3995233" y="231568"/>
                  </a:lnTo>
                  <a:lnTo>
                    <a:pt x="4023144" y="198373"/>
                  </a:lnTo>
                  <a:lnTo>
                    <a:pt x="4056866" y="171273"/>
                  </a:lnTo>
                  <a:lnTo>
                    <a:pt x="4094232" y="152447"/>
                  </a:lnTo>
                  <a:lnTo>
                    <a:pt x="4135265" y="141884"/>
                  </a:lnTo>
                  <a:lnTo>
                    <a:pt x="4179989" y="139572"/>
                  </a:lnTo>
                  <a:lnTo>
                    <a:pt x="4188371" y="139318"/>
                  </a:lnTo>
                  <a:lnTo>
                    <a:pt x="4192435" y="139445"/>
                  </a:lnTo>
                  <a:close/>
                </a:path>
                <a:path w="7324725" h="576580">
                  <a:moveTo>
                    <a:pt x="233083" y="139445"/>
                  </a:moveTo>
                  <a:lnTo>
                    <a:pt x="277017" y="143257"/>
                  </a:lnTo>
                  <a:lnTo>
                    <a:pt x="316807" y="154320"/>
                  </a:lnTo>
                  <a:lnTo>
                    <a:pt x="352455" y="172646"/>
                  </a:lnTo>
                  <a:lnTo>
                    <a:pt x="383959" y="198246"/>
                  </a:lnTo>
                  <a:lnTo>
                    <a:pt x="411462" y="231368"/>
                  </a:lnTo>
                  <a:lnTo>
                    <a:pt x="431107" y="268430"/>
                  </a:lnTo>
                  <a:lnTo>
                    <a:pt x="442895" y="309421"/>
                  </a:lnTo>
                  <a:lnTo>
                    <a:pt x="446824" y="354329"/>
                  </a:lnTo>
                  <a:lnTo>
                    <a:pt x="443895" y="393142"/>
                  </a:lnTo>
                  <a:lnTo>
                    <a:pt x="420463" y="463575"/>
                  </a:lnTo>
                  <a:lnTo>
                    <a:pt x="365718" y="530510"/>
                  </a:lnTo>
                  <a:lnTo>
                    <a:pt x="325094" y="555751"/>
                  </a:lnTo>
                  <a:lnTo>
                    <a:pt x="278088" y="570896"/>
                  </a:lnTo>
                  <a:lnTo>
                    <a:pt x="224701" y="575944"/>
                  </a:lnTo>
                  <a:lnTo>
                    <a:pt x="171146" y="571134"/>
                  </a:lnTo>
                  <a:lnTo>
                    <a:pt x="124021" y="556704"/>
                  </a:lnTo>
                  <a:lnTo>
                    <a:pt x="83326" y="532653"/>
                  </a:lnTo>
                  <a:lnTo>
                    <a:pt x="49060" y="498982"/>
                  </a:lnTo>
                  <a:lnTo>
                    <a:pt x="27592" y="467115"/>
                  </a:lnTo>
                  <a:lnTo>
                    <a:pt x="3065" y="394952"/>
                  </a:lnTo>
                  <a:lnTo>
                    <a:pt x="0" y="354583"/>
                  </a:lnTo>
                  <a:lnTo>
                    <a:pt x="3986" y="309673"/>
                  </a:lnTo>
                  <a:lnTo>
                    <a:pt x="15946" y="268668"/>
                  </a:lnTo>
                  <a:lnTo>
                    <a:pt x="35881" y="231568"/>
                  </a:lnTo>
                  <a:lnTo>
                    <a:pt x="63792" y="198373"/>
                  </a:lnTo>
                  <a:lnTo>
                    <a:pt x="97514" y="171273"/>
                  </a:lnTo>
                  <a:lnTo>
                    <a:pt x="134880" y="152447"/>
                  </a:lnTo>
                  <a:lnTo>
                    <a:pt x="175913" y="141884"/>
                  </a:lnTo>
                  <a:lnTo>
                    <a:pt x="220637" y="139572"/>
                  </a:lnTo>
                  <a:lnTo>
                    <a:pt x="224828" y="139445"/>
                  </a:lnTo>
                  <a:lnTo>
                    <a:pt x="229019" y="139318"/>
                  </a:lnTo>
                  <a:lnTo>
                    <a:pt x="233083" y="139445"/>
                  </a:lnTo>
                  <a:close/>
                </a:path>
                <a:path w="7324725" h="576580">
                  <a:moveTo>
                    <a:pt x="4842167" y="135889"/>
                  </a:moveTo>
                  <a:lnTo>
                    <a:pt x="4887791" y="140668"/>
                  </a:lnTo>
                  <a:lnTo>
                    <a:pt x="4935893" y="155066"/>
                  </a:lnTo>
                  <a:lnTo>
                    <a:pt x="4948872" y="159974"/>
                  </a:lnTo>
                  <a:lnTo>
                    <a:pt x="4959245" y="163464"/>
                  </a:lnTo>
                  <a:lnTo>
                    <a:pt x="4967021" y="165550"/>
                  </a:lnTo>
                  <a:lnTo>
                    <a:pt x="4972215" y="166242"/>
                  </a:lnTo>
                  <a:lnTo>
                    <a:pt x="4978819" y="166242"/>
                  </a:lnTo>
                  <a:lnTo>
                    <a:pt x="4998885" y="135889"/>
                  </a:lnTo>
                  <a:lnTo>
                    <a:pt x="5010950" y="135889"/>
                  </a:lnTo>
                  <a:lnTo>
                    <a:pt x="5010950" y="281685"/>
                  </a:lnTo>
                  <a:lnTo>
                    <a:pt x="4998885" y="281685"/>
                  </a:lnTo>
                  <a:lnTo>
                    <a:pt x="4990570" y="254797"/>
                  </a:lnTo>
                  <a:lnTo>
                    <a:pt x="4979327" y="231266"/>
                  </a:lnTo>
                  <a:lnTo>
                    <a:pt x="4947958" y="194182"/>
                  </a:lnTo>
                  <a:lnTo>
                    <a:pt x="4908270" y="171434"/>
                  </a:lnTo>
                  <a:lnTo>
                    <a:pt x="4863630" y="163829"/>
                  </a:lnTo>
                  <a:lnTo>
                    <a:pt x="4844318" y="165236"/>
                  </a:lnTo>
                  <a:lnTo>
                    <a:pt x="4791240" y="186435"/>
                  </a:lnTo>
                  <a:lnTo>
                    <a:pt x="4762855" y="212613"/>
                  </a:lnTo>
                  <a:lnTo>
                    <a:pt x="4743234" y="245744"/>
                  </a:lnTo>
                  <a:lnTo>
                    <a:pt x="4728549" y="295211"/>
                  </a:lnTo>
                  <a:lnTo>
                    <a:pt x="4723676" y="350012"/>
                  </a:lnTo>
                  <a:lnTo>
                    <a:pt x="4724559" y="377586"/>
                  </a:lnTo>
                  <a:lnTo>
                    <a:pt x="4731659" y="429021"/>
                  </a:lnTo>
                  <a:lnTo>
                    <a:pt x="4746045" y="474622"/>
                  </a:lnTo>
                  <a:lnTo>
                    <a:pt x="4768386" y="509674"/>
                  </a:lnTo>
                  <a:lnTo>
                    <a:pt x="4798963" y="533394"/>
                  </a:lnTo>
                  <a:lnTo>
                    <a:pt x="4838396" y="545256"/>
                  </a:lnTo>
                  <a:lnTo>
                    <a:pt x="4861471" y="546734"/>
                  </a:lnTo>
                  <a:lnTo>
                    <a:pt x="4880878" y="545641"/>
                  </a:lnTo>
                  <a:lnTo>
                    <a:pt x="4934242" y="529335"/>
                  </a:lnTo>
                  <a:lnTo>
                    <a:pt x="4968135" y="505698"/>
                  </a:lnTo>
                  <a:lnTo>
                    <a:pt x="5003838" y="469391"/>
                  </a:lnTo>
                  <a:lnTo>
                    <a:pt x="5003838" y="505713"/>
                  </a:lnTo>
                  <a:lnTo>
                    <a:pt x="4967722" y="537606"/>
                  </a:lnTo>
                  <a:lnTo>
                    <a:pt x="4930178" y="559307"/>
                  </a:lnTo>
                  <a:lnTo>
                    <a:pt x="4888649" y="571769"/>
                  </a:lnTo>
                  <a:lnTo>
                    <a:pt x="4840643" y="575944"/>
                  </a:lnTo>
                  <a:lnTo>
                    <a:pt x="4807877" y="574254"/>
                  </a:lnTo>
                  <a:lnTo>
                    <a:pt x="4748060" y="560728"/>
                  </a:lnTo>
                  <a:lnTo>
                    <a:pt x="4696388" y="533911"/>
                  </a:lnTo>
                  <a:lnTo>
                    <a:pt x="4656054" y="495137"/>
                  </a:lnTo>
                  <a:lnTo>
                    <a:pt x="4627935" y="445629"/>
                  </a:lnTo>
                  <a:lnTo>
                    <a:pt x="4613700" y="391769"/>
                  </a:lnTo>
                  <a:lnTo>
                    <a:pt x="4611916" y="363600"/>
                  </a:lnTo>
                  <a:lnTo>
                    <a:pt x="4613890" y="333902"/>
                  </a:lnTo>
                  <a:lnTo>
                    <a:pt x="4629650" y="276840"/>
                  </a:lnTo>
                  <a:lnTo>
                    <a:pt x="4660529" y="223972"/>
                  </a:lnTo>
                  <a:lnTo>
                    <a:pt x="4703098" y="182062"/>
                  </a:lnTo>
                  <a:lnTo>
                    <a:pt x="4755674" y="152606"/>
                  </a:lnTo>
                  <a:lnTo>
                    <a:pt x="4812494" y="137747"/>
                  </a:lnTo>
                  <a:lnTo>
                    <a:pt x="4842167" y="135889"/>
                  </a:lnTo>
                  <a:close/>
                </a:path>
                <a:path w="7324725" h="576580">
                  <a:moveTo>
                    <a:pt x="6642900" y="63626"/>
                  </a:moveTo>
                  <a:lnTo>
                    <a:pt x="6700685" y="63626"/>
                  </a:lnTo>
                  <a:lnTo>
                    <a:pt x="6750596" y="108838"/>
                  </a:lnTo>
                  <a:lnTo>
                    <a:pt x="6735737" y="108838"/>
                  </a:lnTo>
                  <a:lnTo>
                    <a:pt x="6670586" y="87756"/>
                  </a:lnTo>
                  <a:lnTo>
                    <a:pt x="6607848" y="108838"/>
                  </a:lnTo>
                  <a:lnTo>
                    <a:pt x="6593243" y="108838"/>
                  </a:lnTo>
                  <a:lnTo>
                    <a:pt x="6642900" y="63626"/>
                  </a:lnTo>
                  <a:close/>
                </a:path>
                <a:path w="7324725" h="576580">
                  <a:moveTo>
                    <a:pt x="194602" y="63626"/>
                  </a:moveTo>
                  <a:lnTo>
                    <a:pt x="252260" y="63626"/>
                  </a:lnTo>
                  <a:lnTo>
                    <a:pt x="302298" y="108838"/>
                  </a:lnTo>
                  <a:lnTo>
                    <a:pt x="287312" y="108838"/>
                  </a:lnTo>
                  <a:lnTo>
                    <a:pt x="222161" y="87756"/>
                  </a:lnTo>
                  <a:lnTo>
                    <a:pt x="159550" y="108838"/>
                  </a:lnTo>
                  <a:lnTo>
                    <a:pt x="144945" y="108838"/>
                  </a:lnTo>
                  <a:lnTo>
                    <a:pt x="194602" y="63626"/>
                  </a:lnTo>
                  <a:close/>
                </a:path>
                <a:path w="7324725" h="576580">
                  <a:moveTo>
                    <a:pt x="4088168" y="1777"/>
                  </a:moveTo>
                  <a:lnTo>
                    <a:pt x="4181513" y="1777"/>
                  </a:lnTo>
                  <a:lnTo>
                    <a:pt x="4217581" y="109473"/>
                  </a:lnTo>
                  <a:lnTo>
                    <a:pt x="4191165" y="109473"/>
                  </a:lnTo>
                  <a:lnTo>
                    <a:pt x="4088168" y="1777"/>
                  </a:lnTo>
                  <a:close/>
                </a:path>
                <a:path w="7324725" h="576580">
                  <a:moveTo>
                    <a:pt x="224955" y="0"/>
                  </a:moveTo>
                  <a:lnTo>
                    <a:pt x="267500" y="5587"/>
                  </a:lnTo>
                  <a:lnTo>
                    <a:pt x="283883" y="13969"/>
                  </a:lnTo>
                  <a:lnTo>
                    <a:pt x="283883" y="19557"/>
                  </a:lnTo>
                  <a:lnTo>
                    <a:pt x="283883" y="22987"/>
                  </a:lnTo>
                  <a:lnTo>
                    <a:pt x="282232" y="25907"/>
                  </a:lnTo>
                  <a:lnTo>
                    <a:pt x="278930" y="28320"/>
                  </a:lnTo>
                  <a:lnTo>
                    <a:pt x="275628" y="30733"/>
                  </a:lnTo>
                  <a:lnTo>
                    <a:pt x="269278" y="33019"/>
                  </a:lnTo>
                  <a:lnTo>
                    <a:pt x="259753" y="35305"/>
                  </a:lnTo>
                  <a:lnTo>
                    <a:pt x="250370" y="37615"/>
                  </a:lnTo>
                  <a:lnTo>
                    <a:pt x="242989" y="39782"/>
                  </a:lnTo>
                  <a:lnTo>
                    <a:pt x="237607" y="41806"/>
                  </a:lnTo>
                  <a:lnTo>
                    <a:pt x="234226" y="43687"/>
                  </a:lnTo>
                  <a:lnTo>
                    <a:pt x="231559" y="44957"/>
                  </a:lnTo>
                  <a:lnTo>
                    <a:pt x="229781" y="46735"/>
                  </a:lnTo>
                  <a:lnTo>
                    <a:pt x="229019" y="49021"/>
                  </a:lnTo>
                  <a:lnTo>
                    <a:pt x="215049" y="49021"/>
                  </a:lnTo>
                  <a:lnTo>
                    <a:pt x="235623" y="32130"/>
                  </a:lnTo>
                  <a:lnTo>
                    <a:pt x="244640" y="27431"/>
                  </a:lnTo>
                  <a:lnTo>
                    <a:pt x="249085" y="23494"/>
                  </a:lnTo>
                  <a:lnTo>
                    <a:pt x="248831" y="20446"/>
                  </a:lnTo>
                  <a:lnTo>
                    <a:pt x="246592" y="14446"/>
                  </a:lnTo>
                  <a:lnTo>
                    <a:pt x="240830" y="10160"/>
                  </a:lnTo>
                  <a:lnTo>
                    <a:pt x="231543" y="7588"/>
                  </a:lnTo>
                  <a:lnTo>
                    <a:pt x="218732" y="6730"/>
                  </a:lnTo>
                  <a:lnTo>
                    <a:pt x="209461" y="6730"/>
                  </a:lnTo>
                  <a:lnTo>
                    <a:pt x="195237" y="12064"/>
                  </a:lnTo>
                  <a:lnTo>
                    <a:pt x="195237" y="13080"/>
                  </a:lnTo>
                  <a:lnTo>
                    <a:pt x="196634" y="14731"/>
                  </a:lnTo>
                  <a:lnTo>
                    <a:pt x="199555" y="16890"/>
                  </a:lnTo>
                  <a:lnTo>
                    <a:pt x="202476" y="19050"/>
                  </a:lnTo>
                  <a:lnTo>
                    <a:pt x="203873" y="20700"/>
                  </a:lnTo>
                  <a:lnTo>
                    <a:pt x="203873" y="21970"/>
                  </a:lnTo>
                  <a:lnTo>
                    <a:pt x="203873" y="26288"/>
                  </a:lnTo>
                  <a:lnTo>
                    <a:pt x="198793" y="28447"/>
                  </a:lnTo>
                  <a:lnTo>
                    <a:pt x="188633" y="28447"/>
                  </a:lnTo>
                  <a:lnTo>
                    <a:pt x="175171" y="28447"/>
                  </a:lnTo>
                  <a:lnTo>
                    <a:pt x="168440" y="25018"/>
                  </a:lnTo>
                  <a:lnTo>
                    <a:pt x="168440" y="17906"/>
                  </a:lnTo>
                  <a:lnTo>
                    <a:pt x="168440" y="12826"/>
                  </a:lnTo>
                  <a:lnTo>
                    <a:pt x="213213" y="311"/>
                  </a:lnTo>
                  <a:lnTo>
                    <a:pt x="224955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9359" y="3255263"/>
              <a:ext cx="4953762" cy="58902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5107" y="2699385"/>
              <a:ext cx="4925314" cy="69951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5694" y="3290951"/>
              <a:ext cx="112395" cy="11252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515107" y="2699385"/>
              <a:ext cx="4925695" cy="574675"/>
            </a:xfrm>
            <a:custGeom>
              <a:avLst/>
              <a:gdLst/>
              <a:ahLst/>
              <a:cxnLst/>
              <a:rect l="l" t="t" r="r" b="b"/>
              <a:pathLst>
                <a:path w="4925695" h="574675">
                  <a:moveTo>
                    <a:pt x="3979926" y="357250"/>
                  </a:moveTo>
                  <a:lnTo>
                    <a:pt x="3979926" y="492125"/>
                  </a:lnTo>
                  <a:lnTo>
                    <a:pt x="3979545" y="507745"/>
                  </a:lnTo>
                  <a:lnTo>
                    <a:pt x="3980090" y="515606"/>
                  </a:lnTo>
                  <a:lnTo>
                    <a:pt x="4013454" y="541527"/>
                  </a:lnTo>
                  <a:lnTo>
                    <a:pt x="4025598" y="540837"/>
                  </a:lnTo>
                  <a:lnTo>
                    <a:pt x="4069034" y="524355"/>
                  </a:lnTo>
                  <a:lnTo>
                    <a:pt x="4096212" y="487816"/>
                  </a:lnTo>
                  <a:lnTo>
                    <a:pt x="4102481" y="451865"/>
                  </a:lnTo>
                  <a:lnTo>
                    <a:pt x="4101623" y="437483"/>
                  </a:lnTo>
                  <a:lnTo>
                    <a:pt x="4088765" y="398906"/>
                  </a:lnTo>
                  <a:lnTo>
                    <a:pt x="4051300" y="366140"/>
                  </a:lnTo>
                  <a:lnTo>
                    <a:pt x="4002168" y="357675"/>
                  </a:lnTo>
                  <a:lnTo>
                    <a:pt x="3979926" y="357250"/>
                  </a:lnTo>
                  <a:close/>
                </a:path>
                <a:path w="4925695" h="574675">
                  <a:moveTo>
                    <a:pt x="4424934" y="276860"/>
                  </a:moveTo>
                  <a:lnTo>
                    <a:pt x="4360418" y="421766"/>
                  </a:lnTo>
                  <a:lnTo>
                    <a:pt x="4487672" y="421766"/>
                  </a:lnTo>
                  <a:lnTo>
                    <a:pt x="4424934" y="276860"/>
                  </a:lnTo>
                  <a:close/>
                </a:path>
                <a:path w="4925695" h="574675">
                  <a:moveTo>
                    <a:pt x="3979926" y="167259"/>
                  </a:moveTo>
                  <a:lnTo>
                    <a:pt x="3979926" y="332993"/>
                  </a:lnTo>
                  <a:lnTo>
                    <a:pt x="4000498" y="332374"/>
                  </a:lnTo>
                  <a:lnTo>
                    <a:pt x="4044950" y="323088"/>
                  </a:lnTo>
                  <a:lnTo>
                    <a:pt x="4077081" y="295148"/>
                  </a:lnTo>
                  <a:lnTo>
                    <a:pt x="4088130" y="249174"/>
                  </a:lnTo>
                  <a:lnTo>
                    <a:pt x="4087459" y="235886"/>
                  </a:lnTo>
                  <a:lnTo>
                    <a:pt x="4071090" y="195046"/>
                  </a:lnTo>
                  <a:lnTo>
                    <a:pt x="4033897" y="172223"/>
                  </a:lnTo>
                  <a:lnTo>
                    <a:pt x="3979926" y="167259"/>
                  </a:lnTo>
                  <a:close/>
                </a:path>
                <a:path w="4925695" h="574675">
                  <a:moveTo>
                    <a:pt x="964057" y="157734"/>
                  </a:moveTo>
                  <a:lnTo>
                    <a:pt x="901704" y="179709"/>
                  </a:lnTo>
                  <a:lnTo>
                    <a:pt x="864272" y="245655"/>
                  </a:lnTo>
                  <a:lnTo>
                    <a:pt x="854910" y="295126"/>
                  </a:lnTo>
                  <a:lnTo>
                    <a:pt x="851789" y="355600"/>
                  </a:lnTo>
                  <a:lnTo>
                    <a:pt x="854148" y="405969"/>
                  </a:lnTo>
                  <a:lnTo>
                    <a:pt x="861234" y="449278"/>
                  </a:lnTo>
                  <a:lnTo>
                    <a:pt x="873059" y="485562"/>
                  </a:lnTo>
                  <a:lnTo>
                    <a:pt x="904111" y="530600"/>
                  </a:lnTo>
                  <a:lnTo>
                    <a:pt x="941016" y="548558"/>
                  </a:lnTo>
                  <a:lnTo>
                    <a:pt x="963421" y="550799"/>
                  </a:lnTo>
                  <a:lnTo>
                    <a:pt x="995048" y="545865"/>
                  </a:lnTo>
                  <a:lnTo>
                    <a:pt x="1042967" y="506329"/>
                  </a:lnTo>
                  <a:lnTo>
                    <a:pt x="1059307" y="471677"/>
                  </a:lnTo>
                  <a:lnTo>
                    <a:pt x="1070736" y="421576"/>
                  </a:lnTo>
                  <a:lnTo>
                    <a:pt x="1074546" y="358139"/>
                  </a:lnTo>
                  <a:lnTo>
                    <a:pt x="1071118" y="292588"/>
                  </a:lnTo>
                  <a:lnTo>
                    <a:pt x="1060831" y="240156"/>
                  </a:lnTo>
                  <a:lnTo>
                    <a:pt x="1043685" y="200870"/>
                  </a:lnTo>
                  <a:lnTo>
                    <a:pt x="1007133" y="167270"/>
                  </a:lnTo>
                  <a:lnTo>
                    <a:pt x="964057" y="157734"/>
                  </a:lnTo>
                  <a:close/>
                </a:path>
                <a:path w="4925695" h="574675">
                  <a:moveTo>
                    <a:pt x="4705223" y="143763"/>
                  </a:moveTo>
                  <a:lnTo>
                    <a:pt x="4925314" y="143763"/>
                  </a:lnTo>
                  <a:lnTo>
                    <a:pt x="4925314" y="155193"/>
                  </a:lnTo>
                  <a:lnTo>
                    <a:pt x="4911344" y="155193"/>
                  </a:lnTo>
                  <a:lnTo>
                    <a:pt x="4902632" y="155598"/>
                  </a:lnTo>
                  <a:lnTo>
                    <a:pt x="4869180" y="176656"/>
                  </a:lnTo>
                  <a:lnTo>
                    <a:pt x="4865751" y="215645"/>
                  </a:lnTo>
                  <a:lnTo>
                    <a:pt x="4865751" y="492505"/>
                  </a:lnTo>
                  <a:lnTo>
                    <a:pt x="4869307" y="532891"/>
                  </a:lnTo>
                  <a:lnTo>
                    <a:pt x="4902940" y="552578"/>
                  </a:lnTo>
                  <a:lnTo>
                    <a:pt x="4911344" y="552957"/>
                  </a:lnTo>
                  <a:lnTo>
                    <a:pt x="4925314" y="552957"/>
                  </a:lnTo>
                  <a:lnTo>
                    <a:pt x="4925314" y="564514"/>
                  </a:lnTo>
                  <a:lnTo>
                    <a:pt x="4705223" y="564514"/>
                  </a:lnTo>
                  <a:lnTo>
                    <a:pt x="4705223" y="552957"/>
                  </a:lnTo>
                  <a:lnTo>
                    <a:pt x="4719193" y="552957"/>
                  </a:lnTo>
                  <a:lnTo>
                    <a:pt x="4727904" y="552553"/>
                  </a:lnTo>
                  <a:lnTo>
                    <a:pt x="4761103" y="531622"/>
                  </a:lnTo>
                  <a:lnTo>
                    <a:pt x="4764532" y="492505"/>
                  </a:lnTo>
                  <a:lnTo>
                    <a:pt x="4764532" y="215645"/>
                  </a:lnTo>
                  <a:lnTo>
                    <a:pt x="4761103" y="175387"/>
                  </a:lnTo>
                  <a:lnTo>
                    <a:pt x="4727596" y="155574"/>
                  </a:lnTo>
                  <a:lnTo>
                    <a:pt x="4719193" y="155193"/>
                  </a:lnTo>
                  <a:lnTo>
                    <a:pt x="4705223" y="155193"/>
                  </a:lnTo>
                  <a:lnTo>
                    <a:pt x="4705223" y="143763"/>
                  </a:lnTo>
                  <a:close/>
                </a:path>
                <a:path w="4925695" h="574675">
                  <a:moveTo>
                    <a:pt x="3823462" y="143763"/>
                  </a:moveTo>
                  <a:lnTo>
                    <a:pt x="4025138" y="143763"/>
                  </a:lnTo>
                  <a:lnTo>
                    <a:pt x="4058689" y="144553"/>
                  </a:lnTo>
                  <a:lnTo>
                    <a:pt x="4109934" y="150943"/>
                  </a:lnTo>
                  <a:lnTo>
                    <a:pt x="4154519" y="172688"/>
                  </a:lnTo>
                  <a:lnTo>
                    <a:pt x="4182699" y="208049"/>
                  </a:lnTo>
                  <a:lnTo>
                    <a:pt x="4192397" y="249554"/>
                  </a:lnTo>
                  <a:lnTo>
                    <a:pt x="4191035" y="264312"/>
                  </a:lnTo>
                  <a:lnTo>
                    <a:pt x="4170426" y="303656"/>
                  </a:lnTo>
                  <a:lnTo>
                    <a:pt x="4118526" y="333803"/>
                  </a:lnTo>
                  <a:lnTo>
                    <a:pt x="4092829" y="341375"/>
                  </a:lnTo>
                  <a:lnTo>
                    <a:pt x="4120574" y="348708"/>
                  </a:lnTo>
                  <a:lnTo>
                    <a:pt x="4162587" y="365611"/>
                  </a:lnTo>
                  <a:lnTo>
                    <a:pt x="4192144" y="390376"/>
                  </a:lnTo>
                  <a:lnTo>
                    <a:pt x="4209532" y="427003"/>
                  </a:lnTo>
                  <a:lnTo>
                    <a:pt x="4211701" y="448437"/>
                  </a:lnTo>
                  <a:lnTo>
                    <a:pt x="4209317" y="471130"/>
                  </a:lnTo>
                  <a:lnTo>
                    <a:pt x="4190216" y="510373"/>
                  </a:lnTo>
                  <a:lnTo>
                    <a:pt x="4147397" y="543351"/>
                  </a:lnTo>
                  <a:lnTo>
                    <a:pt x="4079337" y="562159"/>
                  </a:lnTo>
                  <a:lnTo>
                    <a:pt x="4037330" y="564514"/>
                  </a:lnTo>
                  <a:lnTo>
                    <a:pt x="3823462" y="564514"/>
                  </a:lnTo>
                  <a:lnTo>
                    <a:pt x="3823462" y="552957"/>
                  </a:lnTo>
                  <a:lnTo>
                    <a:pt x="3836868" y="552624"/>
                  </a:lnTo>
                  <a:lnTo>
                    <a:pt x="3847941" y="551624"/>
                  </a:lnTo>
                  <a:lnTo>
                    <a:pt x="3879524" y="527498"/>
                  </a:lnTo>
                  <a:lnTo>
                    <a:pt x="3881881" y="490600"/>
                  </a:lnTo>
                  <a:lnTo>
                    <a:pt x="3881881" y="217550"/>
                  </a:lnTo>
                  <a:lnTo>
                    <a:pt x="3877691" y="174625"/>
                  </a:lnTo>
                  <a:lnTo>
                    <a:pt x="3836777" y="155527"/>
                  </a:lnTo>
                  <a:lnTo>
                    <a:pt x="3823462" y="155193"/>
                  </a:lnTo>
                  <a:lnTo>
                    <a:pt x="3823462" y="143763"/>
                  </a:lnTo>
                  <a:close/>
                </a:path>
                <a:path w="4925695" h="574675">
                  <a:moveTo>
                    <a:pt x="3207893" y="143763"/>
                  </a:moveTo>
                  <a:lnTo>
                    <a:pt x="3425063" y="143763"/>
                  </a:lnTo>
                  <a:lnTo>
                    <a:pt x="3425063" y="155193"/>
                  </a:lnTo>
                  <a:lnTo>
                    <a:pt x="3414141" y="155193"/>
                  </a:lnTo>
                  <a:lnTo>
                    <a:pt x="3402881" y="155505"/>
                  </a:lnTo>
                  <a:lnTo>
                    <a:pt x="3367531" y="174370"/>
                  </a:lnTo>
                  <a:lnTo>
                    <a:pt x="3363595" y="219455"/>
                  </a:lnTo>
                  <a:lnTo>
                    <a:pt x="3363595" y="425450"/>
                  </a:lnTo>
                  <a:lnTo>
                    <a:pt x="3365706" y="472424"/>
                  </a:lnTo>
                  <a:lnTo>
                    <a:pt x="3377078" y="509014"/>
                  </a:lnTo>
                  <a:lnTo>
                    <a:pt x="3410622" y="535939"/>
                  </a:lnTo>
                  <a:lnTo>
                    <a:pt x="3449574" y="542798"/>
                  </a:lnTo>
                  <a:lnTo>
                    <a:pt x="3466002" y="541825"/>
                  </a:lnTo>
                  <a:lnTo>
                    <a:pt x="3507740" y="527430"/>
                  </a:lnTo>
                  <a:lnTo>
                    <a:pt x="3536993" y="497802"/>
                  </a:lnTo>
                  <a:lnTo>
                    <a:pt x="3552713" y="448071"/>
                  </a:lnTo>
                  <a:lnTo>
                    <a:pt x="3555746" y="391032"/>
                  </a:lnTo>
                  <a:lnTo>
                    <a:pt x="3555746" y="219455"/>
                  </a:lnTo>
                  <a:lnTo>
                    <a:pt x="3549777" y="179069"/>
                  </a:lnTo>
                  <a:lnTo>
                    <a:pt x="3518090" y="156987"/>
                  </a:lnTo>
                  <a:lnTo>
                    <a:pt x="3495548" y="155193"/>
                  </a:lnTo>
                  <a:lnTo>
                    <a:pt x="3495548" y="143763"/>
                  </a:lnTo>
                  <a:lnTo>
                    <a:pt x="3640963" y="143763"/>
                  </a:lnTo>
                  <a:lnTo>
                    <a:pt x="3640963" y="155193"/>
                  </a:lnTo>
                  <a:lnTo>
                    <a:pt x="3632327" y="155193"/>
                  </a:lnTo>
                  <a:lnTo>
                    <a:pt x="3623847" y="155644"/>
                  </a:lnTo>
                  <a:lnTo>
                    <a:pt x="3588843" y="177075"/>
                  </a:lnTo>
                  <a:lnTo>
                    <a:pt x="3581780" y="219455"/>
                  </a:lnTo>
                  <a:lnTo>
                    <a:pt x="3581780" y="379222"/>
                  </a:lnTo>
                  <a:lnTo>
                    <a:pt x="3581163" y="413702"/>
                  </a:lnTo>
                  <a:lnTo>
                    <a:pt x="3576262" y="467232"/>
                  </a:lnTo>
                  <a:lnTo>
                    <a:pt x="3555142" y="517905"/>
                  </a:lnTo>
                  <a:lnTo>
                    <a:pt x="3524377" y="546862"/>
                  </a:lnTo>
                  <a:lnTo>
                    <a:pt x="3479593" y="567499"/>
                  </a:lnTo>
                  <a:lnTo>
                    <a:pt x="3420999" y="574420"/>
                  </a:lnTo>
                  <a:lnTo>
                    <a:pt x="3395231" y="573514"/>
                  </a:lnTo>
                  <a:lnTo>
                    <a:pt x="3353079" y="566223"/>
                  </a:lnTo>
                  <a:lnTo>
                    <a:pt x="3317787" y="549197"/>
                  </a:lnTo>
                  <a:lnTo>
                    <a:pt x="3289022" y="523722"/>
                  </a:lnTo>
                  <a:lnTo>
                    <a:pt x="3266678" y="472551"/>
                  </a:lnTo>
                  <a:lnTo>
                    <a:pt x="3262503" y="425450"/>
                  </a:lnTo>
                  <a:lnTo>
                    <a:pt x="3262503" y="219455"/>
                  </a:lnTo>
                  <a:lnTo>
                    <a:pt x="3262243" y="202997"/>
                  </a:lnTo>
                  <a:lnTo>
                    <a:pt x="3251072" y="163702"/>
                  </a:lnTo>
                  <a:lnTo>
                    <a:pt x="3207893" y="155193"/>
                  </a:lnTo>
                  <a:lnTo>
                    <a:pt x="3207893" y="143763"/>
                  </a:lnTo>
                  <a:close/>
                </a:path>
                <a:path w="4925695" h="574675">
                  <a:moveTo>
                    <a:pt x="2781935" y="143763"/>
                  </a:moveTo>
                  <a:lnTo>
                    <a:pt x="3134233" y="143763"/>
                  </a:lnTo>
                  <a:lnTo>
                    <a:pt x="3134233" y="268097"/>
                  </a:lnTo>
                  <a:lnTo>
                    <a:pt x="3122422" y="268097"/>
                  </a:lnTo>
                  <a:lnTo>
                    <a:pt x="3117472" y="246929"/>
                  </a:lnTo>
                  <a:lnTo>
                    <a:pt x="3111595" y="228965"/>
                  </a:lnTo>
                  <a:lnTo>
                    <a:pt x="3088124" y="193430"/>
                  </a:lnTo>
                  <a:lnTo>
                    <a:pt x="3051047" y="173481"/>
                  </a:lnTo>
                  <a:lnTo>
                    <a:pt x="3007899" y="168249"/>
                  </a:lnTo>
                  <a:lnTo>
                    <a:pt x="2985897" y="167893"/>
                  </a:lnTo>
                  <a:lnTo>
                    <a:pt x="2942463" y="167893"/>
                  </a:lnTo>
                  <a:lnTo>
                    <a:pt x="2942463" y="339216"/>
                  </a:lnTo>
                  <a:lnTo>
                    <a:pt x="2950845" y="339216"/>
                  </a:lnTo>
                  <a:lnTo>
                    <a:pt x="2998475" y="325072"/>
                  </a:lnTo>
                  <a:lnTo>
                    <a:pt x="3023552" y="282940"/>
                  </a:lnTo>
                  <a:lnTo>
                    <a:pt x="3031744" y="239902"/>
                  </a:lnTo>
                  <a:lnTo>
                    <a:pt x="3043555" y="239902"/>
                  </a:lnTo>
                  <a:lnTo>
                    <a:pt x="3043555" y="460248"/>
                  </a:lnTo>
                  <a:lnTo>
                    <a:pt x="3031744" y="460248"/>
                  </a:lnTo>
                  <a:lnTo>
                    <a:pt x="3029410" y="443057"/>
                  </a:lnTo>
                  <a:lnTo>
                    <a:pt x="3026029" y="427497"/>
                  </a:lnTo>
                  <a:lnTo>
                    <a:pt x="3009884" y="390745"/>
                  </a:lnTo>
                  <a:lnTo>
                    <a:pt x="2979521" y="366904"/>
                  </a:lnTo>
                  <a:lnTo>
                    <a:pt x="2942463" y="362457"/>
                  </a:lnTo>
                  <a:lnTo>
                    <a:pt x="2942463" y="481075"/>
                  </a:lnTo>
                  <a:lnTo>
                    <a:pt x="2945384" y="523493"/>
                  </a:lnTo>
                  <a:lnTo>
                    <a:pt x="2982468" y="541274"/>
                  </a:lnTo>
                  <a:lnTo>
                    <a:pt x="3007614" y="541274"/>
                  </a:lnTo>
                  <a:lnTo>
                    <a:pt x="3060668" y="534431"/>
                  </a:lnTo>
                  <a:lnTo>
                    <a:pt x="3102102" y="513968"/>
                  </a:lnTo>
                  <a:lnTo>
                    <a:pt x="3132582" y="479472"/>
                  </a:lnTo>
                  <a:lnTo>
                    <a:pt x="3153156" y="430784"/>
                  </a:lnTo>
                  <a:lnTo>
                    <a:pt x="3164586" y="430784"/>
                  </a:lnTo>
                  <a:lnTo>
                    <a:pt x="3145663" y="564514"/>
                  </a:lnTo>
                  <a:lnTo>
                    <a:pt x="2781935" y="564514"/>
                  </a:lnTo>
                  <a:lnTo>
                    <a:pt x="2781935" y="552957"/>
                  </a:lnTo>
                  <a:lnTo>
                    <a:pt x="2795905" y="552957"/>
                  </a:lnTo>
                  <a:lnTo>
                    <a:pt x="2804616" y="552553"/>
                  </a:lnTo>
                  <a:lnTo>
                    <a:pt x="2837815" y="531622"/>
                  </a:lnTo>
                  <a:lnTo>
                    <a:pt x="2841244" y="492505"/>
                  </a:lnTo>
                  <a:lnTo>
                    <a:pt x="2841244" y="215645"/>
                  </a:lnTo>
                  <a:lnTo>
                    <a:pt x="2837688" y="173354"/>
                  </a:lnTo>
                  <a:lnTo>
                    <a:pt x="2795905" y="155193"/>
                  </a:lnTo>
                  <a:lnTo>
                    <a:pt x="2781935" y="155193"/>
                  </a:lnTo>
                  <a:lnTo>
                    <a:pt x="2781935" y="143763"/>
                  </a:lnTo>
                  <a:close/>
                </a:path>
                <a:path w="4925695" h="574675">
                  <a:moveTo>
                    <a:pt x="2535047" y="143763"/>
                  </a:moveTo>
                  <a:lnTo>
                    <a:pt x="2755138" y="143763"/>
                  </a:lnTo>
                  <a:lnTo>
                    <a:pt x="2755138" y="155193"/>
                  </a:lnTo>
                  <a:lnTo>
                    <a:pt x="2741168" y="155193"/>
                  </a:lnTo>
                  <a:lnTo>
                    <a:pt x="2732456" y="155598"/>
                  </a:lnTo>
                  <a:lnTo>
                    <a:pt x="2699004" y="176656"/>
                  </a:lnTo>
                  <a:lnTo>
                    <a:pt x="2695575" y="215645"/>
                  </a:lnTo>
                  <a:lnTo>
                    <a:pt x="2695575" y="492505"/>
                  </a:lnTo>
                  <a:lnTo>
                    <a:pt x="2699131" y="532891"/>
                  </a:lnTo>
                  <a:lnTo>
                    <a:pt x="2732764" y="552578"/>
                  </a:lnTo>
                  <a:lnTo>
                    <a:pt x="2741168" y="552957"/>
                  </a:lnTo>
                  <a:lnTo>
                    <a:pt x="2755138" y="552957"/>
                  </a:lnTo>
                  <a:lnTo>
                    <a:pt x="2755138" y="564514"/>
                  </a:lnTo>
                  <a:lnTo>
                    <a:pt x="2535047" y="564514"/>
                  </a:lnTo>
                  <a:lnTo>
                    <a:pt x="2535047" y="552957"/>
                  </a:lnTo>
                  <a:lnTo>
                    <a:pt x="2549017" y="552957"/>
                  </a:lnTo>
                  <a:lnTo>
                    <a:pt x="2557728" y="552553"/>
                  </a:lnTo>
                  <a:lnTo>
                    <a:pt x="2590927" y="531622"/>
                  </a:lnTo>
                  <a:lnTo>
                    <a:pt x="2594356" y="492505"/>
                  </a:lnTo>
                  <a:lnTo>
                    <a:pt x="2594356" y="215645"/>
                  </a:lnTo>
                  <a:lnTo>
                    <a:pt x="2590927" y="175387"/>
                  </a:lnTo>
                  <a:lnTo>
                    <a:pt x="2557422" y="155574"/>
                  </a:lnTo>
                  <a:lnTo>
                    <a:pt x="2549017" y="155193"/>
                  </a:lnTo>
                  <a:lnTo>
                    <a:pt x="2535047" y="155193"/>
                  </a:lnTo>
                  <a:lnTo>
                    <a:pt x="2535047" y="143763"/>
                  </a:lnTo>
                  <a:close/>
                </a:path>
                <a:path w="4925695" h="574675">
                  <a:moveTo>
                    <a:pt x="2041906" y="143763"/>
                  </a:moveTo>
                  <a:lnTo>
                    <a:pt x="2261997" y="143763"/>
                  </a:lnTo>
                  <a:lnTo>
                    <a:pt x="2261997" y="155193"/>
                  </a:lnTo>
                  <a:lnTo>
                    <a:pt x="2248027" y="155193"/>
                  </a:lnTo>
                  <a:lnTo>
                    <a:pt x="2239315" y="155598"/>
                  </a:lnTo>
                  <a:lnTo>
                    <a:pt x="2205736" y="176656"/>
                  </a:lnTo>
                  <a:lnTo>
                    <a:pt x="2202434" y="215645"/>
                  </a:lnTo>
                  <a:lnTo>
                    <a:pt x="2202434" y="334899"/>
                  </a:lnTo>
                  <a:lnTo>
                    <a:pt x="2351024" y="334899"/>
                  </a:lnTo>
                  <a:lnTo>
                    <a:pt x="2351024" y="215645"/>
                  </a:lnTo>
                  <a:lnTo>
                    <a:pt x="2347595" y="175387"/>
                  </a:lnTo>
                  <a:lnTo>
                    <a:pt x="2313836" y="155574"/>
                  </a:lnTo>
                  <a:lnTo>
                    <a:pt x="2305431" y="155193"/>
                  </a:lnTo>
                  <a:lnTo>
                    <a:pt x="2291715" y="155193"/>
                  </a:lnTo>
                  <a:lnTo>
                    <a:pt x="2291715" y="143763"/>
                  </a:lnTo>
                  <a:lnTo>
                    <a:pt x="2511425" y="143763"/>
                  </a:lnTo>
                  <a:lnTo>
                    <a:pt x="2511425" y="155193"/>
                  </a:lnTo>
                  <a:lnTo>
                    <a:pt x="2497836" y="155193"/>
                  </a:lnTo>
                  <a:lnTo>
                    <a:pt x="2488979" y="155598"/>
                  </a:lnTo>
                  <a:lnTo>
                    <a:pt x="2455545" y="176656"/>
                  </a:lnTo>
                  <a:lnTo>
                    <a:pt x="2452116" y="215645"/>
                  </a:lnTo>
                  <a:lnTo>
                    <a:pt x="2452116" y="492505"/>
                  </a:lnTo>
                  <a:lnTo>
                    <a:pt x="2455545" y="532891"/>
                  </a:lnTo>
                  <a:lnTo>
                    <a:pt x="2489428" y="552578"/>
                  </a:lnTo>
                  <a:lnTo>
                    <a:pt x="2497836" y="552957"/>
                  </a:lnTo>
                  <a:lnTo>
                    <a:pt x="2511425" y="552957"/>
                  </a:lnTo>
                  <a:lnTo>
                    <a:pt x="2511425" y="564514"/>
                  </a:lnTo>
                  <a:lnTo>
                    <a:pt x="2291715" y="564514"/>
                  </a:lnTo>
                  <a:lnTo>
                    <a:pt x="2291715" y="552957"/>
                  </a:lnTo>
                  <a:lnTo>
                    <a:pt x="2305431" y="552957"/>
                  </a:lnTo>
                  <a:lnTo>
                    <a:pt x="2314213" y="552553"/>
                  </a:lnTo>
                  <a:lnTo>
                    <a:pt x="2347595" y="531622"/>
                  </a:lnTo>
                  <a:lnTo>
                    <a:pt x="2351024" y="492505"/>
                  </a:lnTo>
                  <a:lnTo>
                    <a:pt x="2351024" y="362203"/>
                  </a:lnTo>
                  <a:lnTo>
                    <a:pt x="2202434" y="362203"/>
                  </a:lnTo>
                  <a:lnTo>
                    <a:pt x="2202434" y="492505"/>
                  </a:lnTo>
                  <a:lnTo>
                    <a:pt x="2205990" y="532891"/>
                  </a:lnTo>
                  <a:lnTo>
                    <a:pt x="2239623" y="552578"/>
                  </a:lnTo>
                  <a:lnTo>
                    <a:pt x="2248027" y="552957"/>
                  </a:lnTo>
                  <a:lnTo>
                    <a:pt x="2261997" y="552957"/>
                  </a:lnTo>
                  <a:lnTo>
                    <a:pt x="2261997" y="564514"/>
                  </a:lnTo>
                  <a:lnTo>
                    <a:pt x="2041906" y="564514"/>
                  </a:lnTo>
                  <a:lnTo>
                    <a:pt x="2041906" y="552957"/>
                  </a:lnTo>
                  <a:lnTo>
                    <a:pt x="2055876" y="552957"/>
                  </a:lnTo>
                  <a:lnTo>
                    <a:pt x="2064587" y="552553"/>
                  </a:lnTo>
                  <a:lnTo>
                    <a:pt x="2097786" y="531622"/>
                  </a:lnTo>
                  <a:lnTo>
                    <a:pt x="2101215" y="492505"/>
                  </a:lnTo>
                  <a:lnTo>
                    <a:pt x="2101215" y="215645"/>
                  </a:lnTo>
                  <a:lnTo>
                    <a:pt x="2097786" y="175387"/>
                  </a:lnTo>
                  <a:lnTo>
                    <a:pt x="2064279" y="155574"/>
                  </a:lnTo>
                  <a:lnTo>
                    <a:pt x="2055876" y="155193"/>
                  </a:lnTo>
                  <a:lnTo>
                    <a:pt x="2041906" y="155193"/>
                  </a:lnTo>
                  <a:lnTo>
                    <a:pt x="2041906" y="143763"/>
                  </a:lnTo>
                  <a:close/>
                </a:path>
                <a:path w="4925695" h="574675">
                  <a:moveTo>
                    <a:pt x="1627886" y="143763"/>
                  </a:moveTo>
                  <a:lnTo>
                    <a:pt x="2005838" y="143763"/>
                  </a:lnTo>
                  <a:lnTo>
                    <a:pt x="2005838" y="257555"/>
                  </a:lnTo>
                  <a:lnTo>
                    <a:pt x="1994662" y="257555"/>
                  </a:lnTo>
                  <a:lnTo>
                    <a:pt x="1989568" y="239240"/>
                  </a:lnTo>
                  <a:lnTo>
                    <a:pt x="1984200" y="223710"/>
                  </a:lnTo>
                  <a:lnTo>
                    <a:pt x="1958292" y="185483"/>
                  </a:lnTo>
                  <a:lnTo>
                    <a:pt x="1923208" y="169306"/>
                  </a:lnTo>
                  <a:lnTo>
                    <a:pt x="1898142" y="167893"/>
                  </a:lnTo>
                  <a:lnTo>
                    <a:pt x="1866772" y="167893"/>
                  </a:lnTo>
                  <a:lnTo>
                    <a:pt x="1866772" y="492505"/>
                  </a:lnTo>
                  <a:lnTo>
                    <a:pt x="1867009" y="507103"/>
                  </a:lnTo>
                  <a:lnTo>
                    <a:pt x="1884299" y="546988"/>
                  </a:lnTo>
                  <a:lnTo>
                    <a:pt x="1912746" y="552957"/>
                  </a:lnTo>
                  <a:lnTo>
                    <a:pt x="1926717" y="552957"/>
                  </a:lnTo>
                  <a:lnTo>
                    <a:pt x="1926717" y="564514"/>
                  </a:lnTo>
                  <a:lnTo>
                    <a:pt x="1706371" y="564514"/>
                  </a:lnTo>
                  <a:lnTo>
                    <a:pt x="1706371" y="552957"/>
                  </a:lnTo>
                  <a:lnTo>
                    <a:pt x="1720342" y="552957"/>
                  </a:lnTo>
                  <a:lnTo>
                    <a:pt x="1729053" y="552553"/>
                  </a:lnTo>
                  <a:lnTo>
                    <a:pt x="1762506" y="531622"/>
                  </a:lnTo>
                  <a:lnTo>
                    <a:pt x="1765934" y="492505"/>
                  </a:lnTo>
                  <a:lnTo>
                    <a:pt x="1765934" y="167893"/>
                  </a:lnTo>
                  <a:lnTo>
                    <a:pt x="1735582" y="167893"/>
                  </a:lnTo>
                  <a:lnTo>
                    <a:pt x="1715793" y="169015"/>
                  </a:lnTo>
                  <a:lnTo>
                    <a:pt x="1673859" y="185927"/>
                  </a:lnTo>
                  <a:lnTo>
                    <a:pt x="1644481" y="235648"/>
                  </a:lnTo>
                  <a:lnTo>
                    <a:pt x="1639696" y="257555"/>
                  </a:lnTo>
                  <a:lnTo>
                    <a:pt x="1627886" y="257555"/>
                  </a:lnTo>
                  <a:lnTo>
                    <a:pt x="1627886" y="143763"/>
                  </a:lnTo>
                  <a:close/>
                </a:path>
                <a:path w="4925695" h="574675">
                  <a:moveTo>
                    <a:pt x="1221358" y="143763"/>
                  </a:moveTo>
                  <a:lnTo>
                    <a:pt x="1441450" y="143763"/>
                  </a:lnTo>
                  <a:lnTo>
                    <a:pt x="1441450" y="155193"/>
                  </a:lnTo>
                  <a:lnTo>
                    <a:pt x="1427480" y="155193"/>
                  </a:lnTo>
                  <a:lnTo>
                    <a:pt x="1418768" y="155598"/>
                  </a:lnTo>
                  <a:lnTo>
                    <a:pt x="1385316" y="176656"/>
                  </a:lnTo>
                  <a:lnTo>
                    <a:pt x="1381887" y="215645"/>
                  </a:lnTo>
                  <a:lnTo>
                    <a:pt x="1381887" y="492505"/>
                  </a:lnTo>
                  <a:lnTo>
                    <a:pt x="1385443" y="532891"/>
                  </a:lnTo>
                  <a:lnTo>
                    <a:pt x="1419076" y="552578"/>
                  </a:lnTo>
                  <a:lnTo>
                    <a:pt x="1427480" y="552957"/>
                  </a:lnTo>
                  <a:lnTo>
                    <a:pt x="1441450" y="552957"/>
                  </a:lnTo>
                  <a:lnTo>
                    <a:pt x="1441450" y="564514"/>
                  </a:lnTo>
                  <a:lnTo>
                    <a:pt x="1221358" y="564514"/>
                  </a:lnTo>
                  <a:lnTo>
                    <a:pt x="1221358" y="552957"/>
                  </a:lnTo>
                  <a:lnTo>
                    <a:pt x="1235329" y="552957"/>
                  </a:lnTo>
                  <a:lnTo>
                    <a:pt x="1244040" y="552553"/>
                  </a:lnTo>
                  <a:lnTo>
                    <a:pt x="1277239" y="531622"/>
                  </a:lnTo>
                  <a:lnTo>
                    <a:pt x="1280668" y="492505"/>
                  </a:lnTo>
                  <a:lnTo>
                    <a:pt x="1280668" y="215645"/>
                  </a:lnTo>
                  <a:lnTo>
                    <a:pt x="1277239" y="175387"/>
                  </a:lnTo>
                  <a:lnTo>
                    <a:pt x="1243732" y="155574"/>
                  </a:lnTo>
                  <a:lnTo>
                    <a:pt x="1235329" y="155193"/>
                  </a:lnTo>
                  <a:lnTo>
                    <a:pt x="1221358" y="155193"/>
                  </a:lnTo>
                  <a:lnTo>
                    <a:pt x="1221358" y="143763"/>
                  </a:lnTo>
                  <a:close/>
                </a:path>
                <a:path w="4925695" h="574675">
                  <a:moveTo>
                    <a:pt x="480694" y="143763"/>
                  </a:moveTo>
                  <a:lnTo>
                    <a:pt x="700786" y="143763"/>
                  </a:lnTo>
                  <a:lnTo>
                    <a:pt x="700786" y="155193"/>
                  </a:lnTo>
                  <a:lnTo>
                    <a:pt x="686816" y="155193"/>
                  </a:lnTo>
                  <a:lnTo>
                    <a:pt x="678104" y="155598"/>
                  </a:lnTo>
                  <a:lnTo>
                    <a:pt x="644652" y="176656"/>
                  </a:lnTo>
                  <a:lnTo>
                    <a:pt x="641223" y="215645"/>
                  </a:lnTo>
                  <a:lnTo>
                    <a:pt x="641223" y="492505"/>
                  </a:lnTo>
                  <a:lnTo>
                    <a:pt x="644779" y="532891"/>
                  </a:lnTo>
                  <a:lnTo>
                    <a:pt x="678412" y="552578"/>
                  </a:lnTo>
                  <a:lnTo>
                    <a:pt x="686816" y="552957"/>
                  </a:lnTo>
                  <a:lnTo>
                    <a:pt x="700786" y="552957"/>
                  </a:lnTo>
                  <a:lnTo>
                    <a:pt x="700786" y="564514"/>
                  </a:lnTo>
                  <a:lnTo>
                    <a:pt x="480694" y="564514"/>
                  </a:lnTo>
                  <a:lnTo>
                    <a:pt x="480694" y="552957"/>
                  </a:lnTo>
                  <a:lnTo>
                    <a:pt x="494665" y="552957"/>
                  </a:lnTo>
                  <a:lnTo>
                    <a:pt x="503376" y="552553"/>
                  </a:lnTo>
                  <a:lnTo>
                    <a:pt x="536575" y="531622"/>
                  </a:lnTo>
                  <a:lnTo>
                    <a:pt x="540004" y="492505"/>
                  </a:lnTo>
                  <a:lnTo>
                    <a:pt x="540004" y="215645"/>
                  </a:lnTo>
                  <a:lnTo>
                    <a:pt x="536575" y="175387"/>
                  </a:lnTo>
                  <a:lnTo>
                    <a:pt x="503068" y="155574"/>
                  </a:lnTo>
                  <a:lnTo>
                    <a:pt x="494665" y="155193"/>
                  </a:lnTo>
                  <a:lnTo>
                    <a:pt x="480694" y="155193"/>
                  </a:lnTo>
                  <a:lnTo>
                    <a:pt x="480694" y="143763"/>
                  </a:lnTo>
                  <a:close/>
                </a:path>
                <a:path w="4925695" h="574675">
                  <a:moveTo>
                    <a:pt x="4462526" y="135000"/>
                  </a:moveTo>
                  <a:lnTo>
                    <a:pt x="4468368" y="135000"/>
                  </a:lnTo>
                  <a:lnTo>
                    <a:pt x="4620133" y="480060"/>
                  </a:lnTo>
                  <a:lnTo>
                    <a:pt x="4630513" y="502348"/>
                  </a:lnTo>
                  <a:lnTo>
                    <a:pt x="4655820" y="541781"/>
                  </a:lnTo>
                  <a:lnTo>
                    <a:pt x="4685665" y="552957"/>
                  </a:lnTo>
                  <a:lnTo>
                    <a:pt x="4685665" y="564514"/>
                  </a:lnTo>
                  <a:lnTo>
                    <a:pt x="4482084" y="564514"/>
                  </a:lnTo>
                  <a:lnTo>
                    <a:pt x="4482084" y="552957"/>
                  </a:lnTo>
                  <a:lnTo>
                    <a:pt x="4490466" y="552957"/>
                  </a:lnTo>
                  <a:lnTo>
                    <a:pt x="4501826" y="552531"/>
                  </a:lnTo>
                  <a:lnTo>
                    <a:pt x="4531741" y="538099"/>
                  </a:lnTo>
                  <a:lnTo>
                    <a:pt x="4531741" y="531876"/>
                  </a:lnTo>
                  <a:lnTo>
                    <a:pt x="4531741" y="528192"/>
                  </a:lnTo>
                  <a:lnTo>
                    <a:pt x="4531106" y="524382"/>
                  </a:lnTo>
                  <a:lnTo>
                    <a:pt x="4529836" y="520445"/>
                  </a:lnTo>
                  <a:lnTo>
                    <a:pt x="4529455" y="518540"/>
                  </a:lnTo>
                  <a:lnTo>
                    <a:pt x="4526407" y="510793"/>
                  </a:lnTo>
                  <a:lnTo>
                    <a:pt x="4520565" y="497204"/>
                  </a:lnTo>
                  <a:lnTo>
                    <a:pt x="4498213" y="444753"/>
                  </a:lnTo>
                  <a:lnTo>
                    <a:pt x="4349623" y="444753"/>
                  </a:lnTo>
                  <a:lnTo>
                    <a:pt x="4331843" y="485648"/>
                  </a:lnTo>
                  <a:lnTo>
                    <a:pt x="4328082" y="495462"/>
                  </a:lnTo>
                  <a:lnTo>
                    <a:pt x="4325381" y="504348"/>
                  </a:lnTo>
                  <a:lnTo>
                    <a:pt x="4323752" y="512329"/>
                  </a:lnTo>
                  <a:lnTo>
                    <a:pt x="4323207" y="519429"/>
                  </a:lnTo>
                  <a:lnTo>
                    <a:pt x="4324090" y="527714"/>
                  </a:lnTo>
                  <a:lnTo>
                    <a:pt x="4363827" y="551574"/>
                  </a:lnTo>
                  <a:lnTo>
                    <a:pt x="4378706" y="552957"/>
                  </a:lnTo>
                  <a:lnTo>
                    <a:pt x="4378706" y="564514"/>
                  </a:lnTo>
                  <a:lnTo>
                    <a:pt x="4238752" y="564514"/>
                  </a:lnTo>
                  <a:lnTo>
                    <a:pt x="4238752" y="552957"/>
                  </a:lnTo>
                  <a:lnTo>
                    <a:pt x="4249586" y="550505"/>
                  </a:lnTo>
                  <a:lnTo>
                    <a:pt x="4259421" y="546576"/>
                  </a:lnTo>
                  <a:lnTo>
                    <a:pt x="4292346" y="510682"/>
                  </a:lnTo>
                  <a:lnTo>
                    <a:pt x="4312031" y="470788"/>
                  </a:lnTo>
                  <a:lnTo>
                    <a:pt x="4462526" y="135000"/>
                  </a:lnTo>
                  <a:close/>
                </a:path>
                <a:path w="4925695" h="574675">
                  <a:moveTo>
                    <a:pt x="234569" y="133730"/>
                  </a:moveTo>
                  <a:lnTo>
                    <a:pt x="278128" y="136517"/>
                  </a:lnTo>
                  <a:lnTo>
                    <a:pt x="321087" y="147667"/>
                  </a:lnTo>
                  <a:lnTo>
                    <a:pt x="335280" y="152907"/>
                  </a:lnTo>
                  <a:lnTo>
                    <a:pt x="349025" y="157982"/>
                  </a:lnTo>
                  <a:lnTo>
                    <a:pt x="359616" y="161591"/>
                  </a:lnTo>
                  <a:lnTo>
                    <a:pt x="367087" y="163748"/>
                  </a:lnTo>
                  <a:lnTo>
                    <a:pt x="371475" y="164464"/>
                  </a:lnTo>
                  <a:lnTo>
                    <a:pt x="377190" y="164464"/>
                  </a:lnTo>
                  <a:lnTo>
                    <a:pt x="401193" y="134112"/>
                  </a:lnTo>
                  <a:lnTo>
                    <a:pt x="412750" y="134112"/>
                  </a:lnTo>
                  <a:lnTo>
                    <a:pt x="412750" y="282448"/>
                  </a:lnTo>
                  <a:lnTo>
                    <a:pt x="401193" y="282448"/>
                  </a:lnTo>
                  <a:lnTo>
                    <a:pt x="389503" y="253821"/>
                  </a:lnTo>
                  <a:lnTo>
                    <a:pt x="375205" y="228885"/>
                  </a:lnTo>
                  <a:lnTo>
                    <a:pt x="338836" y="189991"/>
                  </a:lnTo>
                  <a:lnTo>
                    <a:pt x="295322" y="166163"/>
                  </a:lnTo>
                  <a:lnTo>
                    <a:pt x="247904" y="158241"/>
                  </a:lnTo>
                  <a:lnTo>
                    <a:pt x="225353" y="159906"/>
                  </a:lnTo>
                  <a:lnTo>
                    <a:pt x="186110" y="173190"/>
                  </a:lnTo>
                  <a:lnTo>
                    <a:pt x="154920" y="199407"/>
                  </a:lnTo>
                  <a:lnTo>
                    <a:pt x="132734" y="236416"/>
                  </a:lnTo>
                  <a:lnTo>
                    <a:pt x="119354" y="282707"/>
                  </a:lnTo>
                  <a:lnTo>
                    <a:pt x="112825" y="331424"/>
                  </a:lnTo>
                  <a:lnTo>
                    <a:pt x="112014" y="356235"/>
                  </a:lnTo>
                  <a:lnTo>
                    <a:pt x="112914" y="385575"/>
                  </a:lnTo>
                  <a:lnTo>
                    <a:pt x="120050" y="438638"/>
                  </a:lnTo>
                  <a:lnTo>
                    <a:pt x="134477" y="483671"/>
                  </a:lnTo>
                  <a:lnTo>
                    <a:pt x="157527" y="517199"/>
                  </a:lnTo>
                  <a:lnTo>
                    <a:pt x="189003" y="538797"/>
                  </a:lnTo>
                  <a:lnTo>
                    <a:pt x="226810" y="549465"/>
                  </a:lnTo>
                  <a:lnTo>
                    <a:pt x="247904" y="550799"/>
                  </a:lnTo>
                  <a:lnTo>
                    <a:pt x="255571" y="550606"/>
                  </a:lnTo>
                  <a:lnTo>
                    <a:pt x="295338" y="543623"/>
                  </a:lnTo>
                  <a:lnTo>
                    <a:pt x="311912" y="450595"/>
                  </a:lnTo>
                  <a:lnTo>
                    <a:pt x="301498" y="409193"/>
                  </a:lnTo>
                  <a:lnTo>
                    <a:pt x="257556" y="399414"/>
                  </a:lnTo>
                  <a:lnTo>
                    <a:pt x="257556" y="387985"/>
                  </a:lnTo>
                  <a:lnTo>
                    <a:pt x="462025" y="387985"/>
                  </a:lnTo>
                  <a:lnTo>
                    <a:pt x="462025" y="399414"/>
                  </a:lnTo>
                  <a:lnTo>
                    <a:pt x="451286" y="400389"/>
                  </a:lnTo>
                  <a:lnTo>
                    <a:pt x="442309" y="401780"/>
                  </a:lnTo>
                  <a:lnTo>
                    <a:pt x="413432" y="431942"/>
                  </a:lnTo>
                  <a:lnTo>
                    <a:pt x="412750" y="450595"/>
                  </a:lnTo>
                  <a:lnTo>
                    <a:pt x="412750" y="538099"/>
                  </a:lnTo>
                  <a:lnTo>
                    <a:pt x="392364" y="546578"/>
                  </a:lnTo>
                  <a:lnTo>
                    <a:pt x="350402" y="560155"/>
                  </a:lnTo>
                  <a:lnTo>
                    <a:pt x="306798" y="569277"/>
                  </a:lnTo>
                  <a:lnTo>
                    <a:pt x="261598" y="573849"/>
                  </a:lnTo>
                  <a:lnTo>
                    <a:pt x="238379" y="574420"/>
                  </a:lnTo>
                  <a:lnTo>
                    <a:pt x="209659" y="573399"/>
                  </a:lnTo>
                  <a:lnTo>
                    <a:pt x="159887" y="565259"/>
                  </a:lnTo>
                  <a:lnTo>
                    <a:pt x="119665" y="549352"/>
                  </a:lnTo>
                  <a:lnTo>
                    <a:pt x="84804" y="527964"/>
                  </a:lnTo>
                  <a:lnTo>
                    <a:pt x="54774" y="501626"/>
                  </a:lnTo>
                  <a:lnTo>
                    <a:pt x="31101" y="471717"/>
                  </a:lnTo>
                  <a:lnTo>
                    <a:pt x="12215" y="433494"/>
                  </a:lnTo>
                  <a:lnTo>
                    <a:pt x="1357" y="385575"/>
                  </a:lnTo>
                  <a:lnTo>
                    <a:pt x="0" y="359663"/>
                  </a:lnTo>
                  <a:lnTo>
                    <a:pt x="4167" y="314063"/>
                  </a:lnTo>
                  <a:lnTo>
                    <a:pt x="16668" y="272129"/>
                  </a:lnTo>
                  <a:lnTo>
                    <a:pt x="37504" y="233862"/>
                  </a:lnTo>
                  <a:lnTo>
                    <a:pt x="66675" y="199262"/>
                  </a:lnTo>
                  <a:lnTo>
                    <a:pt x="102231" y="170592"/>
                  </a:lnTo>
                  <a:lnTo>
                    <a:pt x="142049" y="150113"/>
                  </a:lnTo>
                  <a:lnTo>
                    <a:pt x="186154" y="137826"/>
                  </a:lnTo>
                  <a:lnTo>
                    <a:pt x="234569" y="133730"/>
                  </a:lnTo>
                  <a:close/>
                </a:path>
                <a:path w="4925695" h="574675">
                  <a:moveTo>
                    <a:pt x="1176908" y="99060"/>
                  </a:moveTo>
                  <a:lnTo>
                    <a:pt x="1180465" y="99060"/>
                  </a:lnTo>
                  <a:lnTo>
                    <a:pt x="1183894" y="99694"/>
                  </a:lnTo>
                  <a:lnTo>
                    <a:pt x="1214784" y="130726"/>
                  </a:lnTo>
                  <a:lnTo>
                    <a:pt x="1216009" y="139604"/>
                  </a:lnTo>
                  <a:lnTo>
                    <a:pt x="1215495" y="148911"/>
                  </a:lnTo>
                  <a:lnTo>
                    <a:pt x="1192657" y="184697"/>
                  </a:lnTo>
                  <a:lnTo>
                    <a:pt x="1143049" y="196318"/>
                  </a:lnTo>
                  <a:lnTo>
                    <a:pt x="1123569" y="196723"/>
                  </a:lnTo>
                  <a:lnTo>
                    <a:pt x="1151145" y="229893"/>
                  </a:lnTo>
                  <a:lnTo>
                    <a:pt x="1170828" y="266922"/>
                  </a:lnTo>
                  <a:lnTo>
                    <a:pt x="1182629" y="307808"/>
                  </a:lnTo>
                  <a:lnTo>
                    <a:pt x="1186561" y="352551"/>
                  </a:lnTo>
                  <a:lnTo>
                    <a:pt x="1183632" y="391364"/>
                  </a:lnTo>
                  <a:lnTo>
                    <a:pt x="1160200" y="461797"/>
                  </a:lnTo>
                  <a:lnTo>
                    <a:pt x="1105455" y="528732"/>
                  </a:lnTo>
                  <a:lnTo>
                    <a:pt x="1064831" y="553974"/>
                  </a:lnTo>
                  <a:lnTo>
                    <a:pt x="1017825" y="569118"/>
                  </a:lnTo>
                  <a:lnTo>
                    <a:pt x="964438" y="574166"/>
                  </a:lnTo>
                  <a:lnTo>
                    <a:pt x="910883" y="569356"/>
                  </a:lnTo>
                  <a:lnTo>
                    <a:pt x="863758" y="554926"/>
                  </a:lnTo>
                  <a:lnTo>
                    <a:pt x="823063" y="530875"/>
                  </a:lnTo>
                  <a:lnTo>
                    <a:pt x="788796" y="497204"/>
                  </a:lnTo>
                  <a:lnTo>
                    <a:pt x="767314" y="465337"/>
                  </a:lnTo>
                  <a:lnTo>
                    <a:pt x="742826" y="393174"/>
                  </a:lnTo>
                  <a:lnTo>
                    <a:pt x="739775" y="352805"/>
                  </a:lnTo>
                  <a:lnTo>
                    <a:pt x="743755" y="307893"/>
                  </a:lnTo>
                  <a:lnTo>
                    <a:pt x="755713" y="266874"/>
                  </a:lnTo>
                  <a:lnTo>
                    <a:pt x="775672" y="229737"/>
                  </a:lnTo>
                  <a:lnTo>
                    <a:pt x="803656" y="196468"/>
                  </a:lnTo>
                  <a:lnTo>
                    <a:pt x="835894" y="170799"/>
                  </a:lnTo>
                  <a:lnTo>
                    <a:pt x="872775" y="152463"/>
                  </a:lnTo>
                  <a:lnTo>
                    <a:pt x="914276" y="141462"/>
                  </a:lnTo>
                  <a:lnTo>
                    <a:pt x="960374" y="137794"/>
                  </a:lnTo>
                  <a:lnTo>
                    <a:pt x="980733" y="138511"/>
                  </a:lnTo>
                  <a:lnTo>
                    <a:pt x="1019024" y="144277"/>
                  </a:lnTo>
                  <a:lnTo>
                    <a:pt x="1056576" y="156749"/>
                  </a:lnTo>
                  <a:lnTo>
                    <a:pt x="1087246" y="170434"/>
                  </a:lnTo>
                  <a:lnTo>
                    <a:pt x="1099462" y="175605"/>
                  </a:lnTo>
                  <a:lnTo>
                    <a:pt x="1110583" y="179323"/>
                  </a:lnTo>
                  <a:lnTo>
                    <a:pt x="1120608" y="181613"/>
                  </a:lnTo>
                  <a:lnTo>
                    <a:pt x="1129538" y="182499"/>
                  </a:lnTo>
                  <a:lnTo>
                    <a:pt x="1138179" y="182594"/>
                  </a:lnTo>
                  <a:lnTo>
                    <a:pt x="1145619" y="182308"/>
                  </a:lnTo>
                  <a:lnTo>
                    <a:pt x="1168019" y="170687"/>
                  </a:lnTo>
                  <a:lnTo>
                    <a:pt x="1169034" y="168782"/>
                  </a:lnTo>
                  <a:lnTo>
                    <a:pt x="1169162" y="167131"/>
                  </a:lnTo>
                  <a:lnTo>
                    <a:pt x="1168272" y="165735"/>
                  </a:lnTo>
                  <a:lnTo>
                    <a:pt x="1164345" y="163327"/>
                  </a:lnTo>
                  <a:lnTo>
                    <a:pt x="1159621" y="159527"/>
                  </a:lnTo>
                  <a:lnTo>
                    <a:pt x="1142736" y="129162"/>
                  </a:lnTo>
                  <a:lnTo>
                    <a:pt x="1143762" y="123189"/>
                  </a:lnTo>
                  <a:lnTo>
                    <a:pt x="1171194" y="99060"/>
                  </a:lnTo>
                  <a:lnTo>
                    <a:pt x="1176908" y="99060"/>
                  </a:lnTo>
                  <a:close/>
                </a:path>
                <a:path w="4925695" h="574675">
                  <a:moveTo>
                    <a:pt x="2955417" y="61849"/>
                  </a:moveTo>
                  <a:lnTo>
                    <a:pt x="3013202" y="61849"/>
                  </a:lnTo>
                  <a:lnTo>
                    <a:pt x="3063113" y="107061"/>
                  </a:lnTo>
                  <a:lnTo>
                    <a:pt x="3048254" y="107061"/>
                  </a:lnTo>
                  <a:lnTo>
                    <a:pt x="2983103" y="85978"/>
                  </a:lnTo>
                  <a:lnTo>
                    <a:pt x="2920365" y="107061"/>
                  </a:lnTo>
                  <a:lnTo>
                    <a:pt x="2905760" y="107061"/>
                  </a:lnTo>
                  <a:lnTo>
                    <a:pt x="2955417" y="61849"/>
                  </a:lnTo>
                  <a:close/>
                </a:path>
                <a:path w="4925695" h="574675">
                  <a:moveTo>
                    <a:pt x="4367911" y="0"/>
                  </a:moveTo>
                  <a:lnTo>
                    <a:pt x="4461256" y="0"/>
                  </a:lnTo>
                  <a:lnTo>
                    <a:pt x="4497324" y="107695"/>
                  </a:lnTo>
                  <a:lnTo>
                    <a:pt x="4470908" y="107695"/>
                  </a:lnTo>
                  <a:lnTo>
                    <a:pt x="4367911" y="0"/>
                  </a:lnTo>
                  <a:close/>
                </a:path>
                <a:path w="4925695" h="574675">
                  <a:moveTo>
                    <a:pt x="963421" y="0"/>
                  </a:moveTo>
                  <a:lnTo>
                    <a:pt x="1056894" y="0"/>
                  </a:lnTo>
                  <a:lnTo>
                    <a:pt x="954151" y="107695"/>
                  </a:lnTo>
                  <a:lnTo>
                    <a:pt x="927481" y="107695"/>
                  </a:lnTo>
                  <a:lnTo>
                    <a:pt x="963421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19400" y="4092701"/>
              <a:ext cx="6324600" cy="2765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62879" y="106553"/>
            <a:ext cx="2296160" cy="674370"/>
            <a:chOff x="3262879" y="106553"/>
            <a:chExt cx="2296160" cy="6743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2879" y="557762"/>
              <a:ext cx="2238061" cy="2229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1774" y="111125"/>
              <a:ext cx="2282443" cy="5585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2596" y="582548"/>
              <a:ext cx="91694" cy="9169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271774" y="111125"/>
              <a:ext cx="2282825" cy="450850"/>
            </a:xfrm>
            <a:custGeom>
              <a:avLst/>
              <a:gdLst/>
              <a:ahLst/>
              <a:cxnLst/>
              <a:rect l="l" t="t" r="r" b="b"/>
              <a:pathLst>
                <a:path w="2282825" h="450850">
                  <a:moveTo>
                    <a:pt x="1749171" y="220979"/>
                  </a:moveTo>
                  <a:lnTo>
                    <a:pt x="1697609" y="336676"/>
                  </a:lnTo>
                  <a:lnTo>
                    <a:pt x="1799209" y="336676"/>
                  </a:lnTo>
                  <a:lnTo>
                    <a:pt x="1749171" y="220979"/>
                  </a:lnTo>
                  <a:close/>
                </a:path>
                <a:path w="2282825" h="450850">
                  <a:moveTo>
                    <a:pt x="511683" y="220979"/>
                  </a:moveTo>
                  <a:lnTo>
                    <a:pt x="460121" y="336676"/>
                  </a:lnTo>
                  <a:lnTo>
                    <a:pt x="561721" y="336676"/>
                  </a:lnTo>
                  <a:lnTo>
                    <a:pt x="511683" y="220979"/>
                  </a:lnTo>
                  <a:close/>
                </a:path>
                <a:path w="2282825" h="450850">
                  <a:moveTo>
                    <a:pt x="128015" y="133730"/>
                  </a:moveTo>
                  <a:lnTo>
                    <a:pt x="128015" y="395986"/>
                  </a:lnTo>
                  <a:lnTo>
                    <a:pt x="128154" y="405368"/>
                  </a:lnTo>
                  <a:lnTo>
                    <a:pt x="136778" y="428625"/>
                  </a:lnTo>
                  <a:lnTo>
                    <a:pt x="141224" y="431164"/>
                  </a:lnTo>
                  <a:lnTo>
                    <a:pt x="147700" y="432435"/>
                  </a:lnTo>
                  <a:lnTo>
                    <a:pt x="156083" y="432435"/>
                  </a:lnTo>
                  <a:lnTo>
                    <a:pt x="207107" y="416468"/>
                  </a:lnTo>
                  <a:lnTo>
                    <a:pt x="232277" y="382422"/>
                  </a:lnTo>
                  <a:lnTo>
                    <a:pt x="247187" y="323228"/>
                  </a:lnTo>
                  <a:lnTo>
                    <a:pt x="249047" y="285750"/>
                  </a:lnTo>
                  <a:lnTo>
                    <a:pt x="247765" y="255006"/>
                  </a:lnTo>
                  <a:lnTo>
                    <a:pt x="237581" y="203328"/>
                  </a:lnTo>
                  <a:lnTo>
                    <a:pt x="220061" y="168441"/>
                  </a:lnTo>
                  <a:lnTo>
                    <a:pt x="187325" y="141224"/>
                  </a:lnTo>
                  <a:lnTo>
                    <a:pt x="147284" y="134133"/>
                  </a:lnTo>
                  <a:lnTo>
                    <a:pt x="128015" y="133730"/>
                  </a:lnTo>
                  <a:close/>
                </a:path>
                <a:path w="2282825" h="450850">
                  <a:moveTo>
                    <a:pt x="1980564" y="114680"/>
                  </a:moveTo>
                  <a:lnTo>
                    <a:pt x="2282443" y="114680"/>
                  </a:lnTo>
                  <a:lnTo>
                    <a:pt x="2282443" y="205613"/>
                  </a:lnTo>
                  <a:lnTo>
                    <a:pt x="2273554" y="205613"/>
                  </a:lnTo>
                  <a:lnTo>
                    <a:pt x="2269456" y="190994"/>
                  </a:lnTo>
                  <a:lnTo>
                    <a:pt x="2265156" y="178577"/>
                  </a:lnTo>
                  <a:lnTo>
                    <a:pt x="2237362" y="142934"/>
                  </a:lnTo>
                  <a:lnTo>
                    <a:pt x="2196465" y="133984"/>
                  </a:lnTo>
                  <a:lnTo>
                    <a:pt x="2171446" y="133984"/>
                  </a:lnTo>
                  <a:lnTo>
                    <a:pt x="2171446" y="393191"/>
                  </a:lnTo>
                  <a:lnTo>
                    <a:pt x="2171614" y="404911"/>
                  </a:lnTo>
                  <a:lnTo>
                    <a:pt x="2191004" y="439927"/>
                  </a:lnTo>
                  <a:lnTo>
                    <a:pt x="2198497" y="441578"/>
                  </a:lnTo>
                  <a:lnTo>
                    <a:pt x="2208149" y="441578"/>
                  </a:lnTo>
                  <a:lnTo>
                    <a:pt x="2219198" y="441578"/>
                  </a:lnTo>
                  <a:lnTo>
                    <a:pt x="2219198" y="450723"/>
                  </a:lnTo>
                  <a:lnTo>
                    <a:pt x="2043302" y="450723"/>
                  </a:lnTo>
                  <a:lnTo>
                    <a:pt x="2043302" y="441578"/>
                  </a:lnTo>
                  <a:lnTo>
                    <a:pt x="2054478" y="441578"/>
                  </a:lnTo>
                  <a:lnTo>
                    <a:pt x="2064258" y="441578"/>
                  </a:lnTo>
                  <a:lnTo>
                    <a:pt x="2072004" y="439800"/>
                  </a:lnTo>
                  <a:lnTo>
                    <a:pt x="2077974" y="436372"/>
                  </a:lnTo>
                  <a:lnTo>
                    <a:pt x="2082291" y="434086"/>
                  </a:lnTo>
                  <a:lnTo>
                    <a:pt x="2090927" y="393191"/>
                  </a:lnTo>
                  <a:lnTo>
                    <a:pt x="2090927" y="133984"/>
                  </a:lnTo>
                  <a:lnTo>
                    <a:pt x="2066543" y="133984"/>
                  </a:lnTo>
                  <a:lnTo>
                    <a:pt x="2050754" y="134889"/>
                  </a:lnTo>
                  <a:lnTo>
                    <a:pt x="2007485" y="159535"/>
                  </a:lnTo>
                  <a:lnTo>
                    <a:pt x="1990089" y="205613"/>
                  </a:lnTo>
                  <a:lnTo>
                    <a:pt x="1980564" y="205613"/>
                  </a:lnTo>
                  <a:lnTo>
                    <a:pt x="1980564" y="114680"/>
                  </a:lnTo>
                  <a:close/>
                </a:path>
                <a:path w="2282825" h="450850">
                  <a:moveTo>
                    <a:pt x="1212468" y="114680"/>
                  </a:moveTo>
                  <a:lnTo>
                    <a:pt x="1388110" y="114680"/>
                  </a:lnTo>
                  <a:lnTo>
                    <a:pt x="1388110" y="123825"/>
                  </a:lnTo>
                  <a:lnTo>
                    <a:pt x="1376934" y="123825"/>
                  </a:lnTo>
                  <a:lnTo>
                    <a:pt x="1367281" y="123825"/>
                  </a:lnTo>
                  <a:lnTo>
                    <a:pt x="1359408" y="125602"/>
                  </a:lnTo>
                  <a:lnTo>
                    <a:pt x="1353439" y="129031"/>
                  </a:lnTo>
                  <a:lnTo>
                    <a:pt x="1349121" y="131445"/>
                  </a:lnTo>
                  <a:lnTo>
                    <a:pt x="1340612" y="172211"/>
                  </a:lnTo>
                  <a:lnTo>
                    <a:pt x="1340612" y="267335"/>
                  </a:lnTo>
                  <a:lnTo>
                    <a:pt x="1459229" y="267335"/>
                  </a:lnTo>
                  <a:lnTo>
                    <a:pt x="1459229" y="172211"/>
                  </a:lnTo>
                  <a:lnTo>
                    <a:pt x="1450975" y="131952"/>
                  </a:lnTo>
                  <a:lnTo>
                    <a:pt x="1432305" y="123825"/>
                  </a:lnTo>
                  <a:lnTo>
                    <a:pt x="1422780" y="123825"/>
                  </a:lnTo>
                  <a:lnTo>
                    <a:pt x="1411986" y="123825"/>
                  </a:lnTo>
                  <a:lnTo>
                    <a:pt x="1411986" y="114680"/>
                  </a:lnTo>
                  <a:lnTo>
                    <a:pt x="1587373" y="114680"/>
                  </a:lnTo>
                  <a:lnTo>
                    <a:pt x="1587373" y="123825"/>
                  </a:lnTo>
                  <a:lnTo>
                    <a:pt x="1576451" y="123825"/>
                  </a:lnTo>
                  <a:lnTo>
                    <a:pt x="1566545" y="123825"/>
                  </a:lnTo>
                  <a:lnTo>
                    <a:pt x="1558671" y="125602"/>
                  </a:lnTo>
                  <a:lnTo>
                    <a:pt x="1552955" y="129031"/>
                  </a:lnTo>
                  <a:lnTo>
                    <a:pt x="1548638" y="131445"/>
                  </a:lnTo>
                  <a:lnTo>
                    <a:pt x="1540002" y="172211"/>
                  </a:lnTo>
                  <a:lnTo>
                    <a:pt x="1540002" y="393191"/>
                  </a:lnTo>
                  <a:lnTo>
                    <a:pt x="1548256" y="433450"/>
                  </a:lnTo>
                  <a:lnTo>
                    <a:pt x="1567052" y="441578"/>
                  </a:lnTo>
                  <a:lnTo>
                    <a:pt x="1576451" y="441578"/>
                  </a:lnTo>
                  <a:lnTo>
                    <a:pt x="1587373" y="441578"/>
                  </a:lnTo>
                  <a:lnTo>
                    <a:pt x="1587373" y="450723"/>
                  </a:lnTo>
                  <a:lnTo>
                    <a:pt x="1411986" y="450723"/>
                  </a:lnTo>
                  <a:lnTo>
                    <a:pt x="1411986" y="441578"/>
                  </a:lnTo>
                  <a:lnTo>
                    <a:pt x="1422780" y="441578"/>
                  </a:lnTo>
                  <a:lnTo>
                    <a:pt x="1432687" y="441578"/>
                  </a:lnTo>
                  <a:lnTo>
                    <a:pt x="1440561" y="439800"/>
                  </a:lnTo>
                  <a:lnTo>
                    <a:pt x="1446402" y="436372"/>
                  </a:lnTo>
                  <a:lnTo>
                    <a:pt x="1450721" y="434086"/>
                  </a:lnTo>
                  <a:lnTo>
                    <a:pt x="1459229" y="393191"/>
                  </a:lnTo>
                  <a:lnTo>
                    <a:pt x="1459229" y="289178"/>
                  </a:lnTo>
                  <a:lnTo>
                    <a:pt x="1340612" y="289178"/>
                  </a:lnTo>
                  <a:lnTo>
                    <a:pt x="1340612" y="393191"/>
                  </a:lnTo>
                  <a:lnTo>
                    <a:pt x="1348993" y="433450"/>
                  </a:lnTo>
                  <a:lnTo>
                    <a:pt x="1367536" y="441578"/>
                  </a:lnTo>
                  <a:lnTo>
                    <a:pt x="1376934" y="441578"/>
                  </a:lnTo>
                  <a:lnTo>
                    <a:pt x="1388110" y="441578"/>
                  </a:lnTo>
                  <a:lnTo>
                    <a:pt x="1388110" y="450723"/>
                  </a:lnTo>
                  <a:lnTo>
                    <a:pt x="1212468" y="450723"/>
                  </a:lnTo>
                  <a:lnTo>
                    <a:pt x="1212468" y="441578"/>
                  </a:lnTo>
                  <a:lnTo>
                    <a:pt x="1223645" y="441578"/>
                  </a:lnTo>
                  <a:lnTo>
                    <a:pt x="1233297" y="441578"/>
                  </a:lnTo>
                  <a:lnTo>
                    <a:pt x="1241171" y="439800"/>
                  </a:lnTo>
                  <a:lnTo>
                    <a:pt x="1247139" y="436372"/>
                  </a:lnTo>
                  <a:lnTo>
                    <a:pt x="1251458" y="434086"/>
                  </a:lnTo>
                  <a:lnTo>
                    <a:pt x="1259839" y="393191"/>
                  </a:lnTo>
                  <a:lnTo>
                    <a:pt x="1259839" y="172211"/>
                  </a:lnTo>
                  <a:lnTo>
                    <a:pt x="1251585" y="131952"/>
                  </a:lnTo>
                  <a:lnTo>
                    <a:pt x="1233042" y="123825"/>
                  </a:lnTo>
                  <a:lnTo>
                    <a:pt x="1223645" y="123825"/>
                  </a:lnTo>
                  <a:lnTo>
                    <a:pt x="1212468" y="123825"/>
                  </a:lnTo>
                  <a:lnTo>
                    <a:pt x="1212468" y="114680"/>
                  </a:lnTo>
                  <a:close/>
                </a:path>
                <a:path w="2282825" h="450850">
                  <a:moveTo>
                    <a:pt x="729234" y="114680"/>
                  </a:moveTo>
                  <a:lnTo>
                    <a:pt x="890270" y="114680"/>
                  </a:lnTo>
                  <a:lnTo>
                    <a:pt x="890270" y="123825"/>
                  </a:lnTo>
                  <a:lnTo>
                    <a:pt x="883158" y="123825"/>
                  </a:lnTo>
                  <a:lnTo>
                    <a:pt x="873378" y="123825"/>
                  </a:lnTo>
                  <a:lnTo>
                    <a:pt x="866521" y="125222"/>
                  </a:lnTo>
                  <a:lnTo>
                    <a:pt x="862711" y="128143"/>
                  </a:lnTo>
                  <a:lnTo>
                    <a:pt x="858774" y="130936"/>
                  </a:lnTo>
                  <a:lnTo>
                    <a:pt x="856868" y="133857"/>
                  </a:lnTo>
                  <a:lnTo>
                    <a:pt x="856868" y="137032"/>
                  </a:lnTo>
                  <a:lnTo>
                    <a:pt x="876680" y="181864"/>
                  </a:lnTo>
                  <a:lnTo>
                    <a:pt x="937387" y="293115"/>
                  </a:lnTo>
                  <a:lnTo>
                    <a:pt x="997838" y="191770"/>
                  </a:lnTo>
                  <a:lnTo>
                    <a:pt x="1007746" y="174748"/>
                  </a:lnTo>
                  <a:lnTo>
                    <a:pt x="1014809" y="160845"/>
                  </a:lnTo>
                  <a:lnTo>
                    <a:pt x="1019038" y="150086"/>
                  </a:lnTo>
                  <a:lnTo>
                    <a:pt x="1020445" y="142494"/>
                  </a:lnTo>
                  <a:lnTo>
                    <a:pt x="1020445" y="138049"/>
                  </a:lnTo>
                  <a:lnTo>
                    <a:pt x="982979" y="123825"/>
                  </a:lnTo>
                  <a:lnTo>
                    <a:pt x="982979" y="114680"/>
                  </a:lnTo>
                  <a:lnTo>
                    <a:pt x="1085596" y="114680"/>
                  </a:lnTo>
                  <a:lnTo>
                    <a:pt x="1085596" y="123825"/>
                  </a:lnTo>
                  <a:lnTo>
                    <a:pt x="1077785" y="125281"/>
                  </a:lnTo>
                  <a:lnTo>
                    <a:pt x="1070927" y="127380"/>
                  </a:lnTo>
                  <a:lnTo>
                    <a:pt x="1033404" y="169340"/>
                  </a:lnTo>
                  <a:lnTo>
                    <a:pt x="1020952" y="190246"/>
                  </a:lnTo>
                  <a:lnTo>
                    <a:pt x="948054" y="311912"/>
                  </a:lnTo>
                  <a:lnTo>
                    <a:pt x="948054" y="393191"/>
                  </a:lnTo>
                  <a:lnTo>
                    <a:pt x="948221" y="405002"/>
                  </a:lnTo>
                  <a:lnTo>
                    <a:pt x="966977" y="439927"/>
                  </a:lnTo>
                  <a:lnTo>
                    <a:pt x="974089" y="441578"/>
                  </a:lnTo>
                  <a:lnTo>
                    <a:pt x="982979" y="441578"/>
                  </a:lnTo>
                  <a:lnTo>
                    <a:pt x="1001776" y="441578"/>
                  </a:lnTo>
                  <a:lnTo>
                    <a:pt x="1001776" y="450723"/>
                  </a:lnTo>
                  <a:lnTo>
                    <a:pt x="813308" y="450723"/>
                  </a:lnTo>
                  <a:lnTo>
                    <a:pt x="813308" y="441578"/>
                  </a:lnTo>
                  <a:lnTo>
                    <a:pt x="830834" y="441578"/>
                  </a:lnTo>
                  <a:lnTo>
                    <a:pt x="840739" y="441578"/>
                  </a:lnTo>
                  <a:lnTo>
                    <a:pt x="848613" y="439800"/>
                  </a:lnTo>
                  <a:lnTo>
                    <a:pt x="854328" y="436372"/>
                  </a:lnTo>
                  <a:lnTo>
                    <a:pt x="858647" y="434086"/>
                  </a:lnTo>
                  <a:lnTo>
                    <a:pt x="867283" y="393191"/>
                  </a:lnTo>
                  <a:lnTo>
                    <a:pt x="867283" y="325882"/>
                  </a:lnTo>
                  <a:lnTo>
                    <a:pt x="788162" y="181864"/>
                  </a:lnTo>
                  <a:lnTo>
                    <a:pt x="768159" y="148018"/>
                  </a:lnTo>
                  <a:lnTo>
                    <a:pt x="736905" y="124448"/>
                  </a:lnTo>
                  <a:lnTo>
                    <a:pt x="729234" y="123825"/>
                  </a:lnTo>
                  <a:lnTo>
                    <a:pt x="729234" y="114680"/>
                  </a:lnTo>
                  <a:close/>
                </a:path>
                <a:path w="2282825" h="450850">
                  <a:moveTo>
                    <a:pt x="0" y="114680"/>
                  </a:moveTo>
                  <a:lnTo>
                    <a:pt x="150367" y="114680"/>
                  </a:lnTo>
                  <a:lnTo>
                    <a:pt x="178992" y="115704"/>
                  </a:lnTo>
                  <a:lnTo>
                    <a:pt x="227431" y="123896"/>
                  </a:lnTo>
                  <a:lnTo>
                    <a:pt x="268317" y="142370"/>
                  </a:lnTo>
                  <a:lnTo>
                    <a:pt x="302365" y="172747"/>
                  </a:lnTo>
                  <a:lnTo>
                    <a:pt x="325435" y="212744"/>
                  </a:lnTo>
                  <a:lnTo>
                    <a:pt x="337004" y="258742"/>
                  </a:lnTo>
                  <a:lnTo>
                    <a:pt x="338454" y="283717"/>
                  </a:lnTo>
                  <a:lnTo>
                    <a:pt x="337740" y="301079"/>
                  </a:lnTo>
                  <a:lnTo>
                    <a:pt x="327025" y="348996"/>
                  </a:lnTo>
                  <a:lnTo>
                    <a:pt x="306183" y="387911"/>
                  </a:lnTo>
                  <a:lnTo>
                    <a:pt x="278050" y="415797"/>
                  </a:lnTo>
                  <a:lnTo>
                    <a:pt x="243302" y="435086"/>
                  </a:lnTo>
                  <a:lnTo>
                    <a:pt x="197992" y="447801"/>
                  </a:lnTo>
                  <a:lnTo>
                    <a:pt x="150367" y="450723"/>
                  </a:lnTo>
                  <a:lnTo>
                    <a:pt x="0" y="450723"/>
                  </a:lnTo>
                  <a:lnTo>
                    <a:pt x="0" y="441578"/>
                  </a:lnTo>
                  <a:lnTo>
                    <a:pt x="11049" y="441578"/>
                  </a:lnTo>
                  <a:lnTo>
                    <a:pt x="20827" y="441578"/>
                  </a:lnTo>
                  <a:lnTo>
                    <a:pt x="47103" y="404931"/>
                  </a:lnTo>
                  <a:lnTo>
                    <a:pt x="47243" y="393191"/>
                  </a:lnTo>
                  <a:lnTo>
                    <a:pt x="47243" y="172211"/>
                  </a:lnTo>
                  <a:lnTo>
                    <a:pt x="39115" y="131952"/>
                  </a:lnTo>
                  <a:lnTo>
                    <a:pt x="20574" y="123825"/>
                  </a:lnTo>
                  <a:lnTo>
                    <a:pt x="11049" y="123825"/>
                  </a:lnTo>
                  <a:lnTo>
                    <a:pt x="0" y="123825"/>
                  </a:lnTo>
                  <a:lnTo>
                    <a:pt x="0" y="114680"/>
                  </a:lnTo>
                  <a:close/>
                </a:path>
                <a:path w="2282825" h="450850">
                  <a:moveTo>
                    <a:pt x="1779142" y="107823"/>
                  </a:moveTo>
                  <a:lnTo>
                    <a:pt x="1783841" y="107823"/>
                  </a:lnTo>
                  <a:lnTo>
                    <a:pt x="1905000" y="383286"/>
                  </a:lnTo>
                  <a:lnTo>
                    <a:pt x="1913286" y="401077"/>
                  </a:lnTo>
                  <a:lnTo>
                    <a:pt x="1939163" y="437769"/>
                  </a:lnTo>
                  <a:lnTo>
                    <a:pt x="1957324" y="441578"/>
                  </a:lnTo>
                  <a:lnTo>
                    <a:pt x="1957324" y="450723"/>
                  </a:lnTo>
                  <a:lnTo>
                    <a:pt x="1794764" y="450723"/>
                  </a:lnTo>
                  <a:lnTo>
                    <a:pt x="1794764" y="441578"/>
                  </a:lnTo>
                  <a:lnTo>
                    <a:pt x="1801495" y="441578"/>
                  </a:lnTo>
                  <a:lnTo>
                    <a:pt x="1810513" y="441225"/>
                  </a:lnTo>
                  <a:lnTo>
                    <a:pt x="1834388" y="429640"/>
                  </a:lnTo>
                  <a:lnTo>
                    <a:pt x="1834388" y="424688"/>
                  </a:lnTo>
                  <a:lnTo>
                    <a:pt x="1834388" y="421766"/>
                  </a:lnTo>
                  <a:lnTo>
                    <a:pt x="1833879" y="418719"/>
                  </a:lnTo>
                  <a:lnTo>
                    <a:pt x="1832864" y="415544"/>
                  </a:lnTo>
                  <a:lnTo>
                    <a:pt x="1832610" y="414020"/>
                  </a:lnTo>
                  <a:lnTo>
                    <a:pt x="1830070" y="407797"/>
                  </a:lnTo>
                  <a:lnTo>
                    <a:pt x="1825498" y="397001"/>
                  </a:lnTo>
                  <a:lnTo>
                    <a:pt x="1807590" y="355091"/>
                  </a:lnTo>
                  <a:lnTo>
                    <a:pt x="1688973" y="355091"/>
                  </a:lnTo>
                  <a:lnTo>
                    <a:pt x="1671802" y="395565"/>
                  </a:lnTo>
                  <a:lnTo>
                    <a:pt x="1667890" y="414782"/>
                  </a:lnTo>
                  <a:lnTo>
                    <a:pt x="1667890" y="424179"/>
                  </a:lnTo>
                  <a:lnTo>
                    <a:pt x="1712214" y="441578"/>
                  </a:lnTo>
                  <a:lnTo>
                    <a:pt x="1712214" y="450723"/>
                  </a:lnTo>
                  <a:lnTo>
                    <a:pt x="1600453" y="450723"/>
                  </a:lnTo>
                  <a:lnTo>
                    <a:pt x="1600453" y="441578"/>
                  </a:lnTo>
                  <a:lnTo>
                    <a:pt x="1609097" y="439576"/>
                  </a:lnTo>
                  <a:lnTo>
                    <a:pt x="1616932" y="436419"/>
                  </a:lnTo>
                  <a:lnTo>
                    <a:pt x="1643205" y="407733"/>
                  </a:lnTo>
                  <a:lnTo>
                    <a:pt x="1659001" y="375920"/>
                  </a:lnTo>
                  <a:lnTo>
                    <a:pt x="1779142" y="107823"/>
                  </a:lnTo>
                  <a:close/>
                </a:path>
                <a:path w="2282825" h="450850">
                  <a:moveTo>
                    <a:pt x="541654" y="107823"/>
                  </a:moveTo>
                  <a:lnTo>
                    <a:pt x="546353" y="107823"/>
                  </a:lnTo>
                  <a:lnTo>
                    <a:pt x="667512" y="383286"/>
                  </a:lnTo>
                  <a:lnTo>
                    <a:pt x="675798" y="401077"/>
                  </a:lnTo>
                  <a:lnTo>
                    <a:pt x="701675" y="437769"/>
                  </a:lnTo>
                  <a:lnTo>
                    <a:pt x="719836" y="441578"/>
                  </a:lnTo>
                  <a:lnTo>
                    <a:pt x="719836" y="450723"/>
                  </a:lnTo>
                  <a:lnTo>
                    <a:pt x="557276" y="450723"/>
                  </a:lnTo>
                  <a:lnTo>
                    <a:pt x="557276" y="441578"/>
                  </a:lnTo>
                  <a:lnTo>
                    <a:pt x="564006" y="441578"/>
                  </a:lnTo>
                  <a:lnTo>
                    <a:pt x="573025" y="441225"/>
                  </a:lnTo>
                  <a:lnTo>
                    <a:pt x="596900" y="429640"/>
                  </a:lnTo>
                  <a:lnTo>
                    <a:pt x="596900" y="424688"/>
                  </a:lnTo>
                  <a:lnTo>
                    <a:pt x="596900" y="421766"/>
                  </a:lnTo>
                  <a:lnTo>
                    <a:pt x="596391" y="418719"/>
                  </a:lnTo>
                  <a:lnTo>
                    <a:pt x="595376" y="415544"/>
                  </a:lnTo>
                  <a:lnTo>
                    <a:pt x="595122" y="414020"/>
                  </a:lnTo>
                  <a:lnTo>
                    <a:pt x="592581" y="407797"/>
                  </a:lnTo>
                  <a:lnTo>
                    <a:pt x="588010" y="397001"/>
                  </a:lnTo>
                  <a:lnTo>
                    <a:pt x="570102" y="355091"/>
                  </a:lnTo>
                  <a:lnTo>
                    <a:pt x="451485" y="355091"/>
                  </a:lnTo>
                  <a:lnTo>
                    <a:pt x="434314" y="395565"/>
                  </a:lnTo>
                  <a:lnTo>
                    <a:pt x="430402" y="414782"/>
                  </a:lnTo>
                  <a:lnTo>
                    <a:pt x="430402" y="424179"/>
                  </a:lnTo>
                  <a:lnTo>
                    <a:pt x="474725" y="441578"/>
                  </a:lnTo>
                  <a:lnTo>
                    <a:pt x="474725" y="450723"/>
                  </a:lnTo>
                  <a:lnTo>
                    <a:pt x="362965" y="450723"/>
                  </a:lnTo>
                  <a:lnTo>
                    <a:pt x="362965" y="441578"/>
                  </a:lnTo>
                  <a:lnTo>
                    <a:pt x="371609" y="439576"/>
                  </a:lnTo>
                  <a:lnTo>
                    <a:pt x="379444" y="436419"/>
                  </a:lnTo>
                  <a:lnTo>
                    <a:pt x="405717" y="407733"/>
                  </a:lnTo>
                  <a:lnTo>
                    <a:pt x="421513" y="375920"/>
                  </a:lnTo>
                  <a:lnTo>
                    <a:pt x="541654" y="107823"/>
                  </a:lnTo>
                  <a:close/>
                </a:path>
                <a:path w="2282825" h="450850">
                  <a:moveTo>
                    <a:pt x="1779397" y="0"/>
                  </a:moveTo>
                  <a:lnTo>
                    <a:pt x="1853946" y="0"/>
                  </a:lnTo>
                  <a:lnTo>
                    <a:pt x="1771903" y="85978"/>
                  </a:lnTo>
                  <a:lnTo>
                    <a:pt x="1750695" y="85978"/>
                  </a:lnTo>
                  <a:lnTo>
                    <a:pt x="1779397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2593839" y="968375"/>
            <a:ext cx="3639185" cy="307340"/>
            <a:chOff x="2593839" y="968375"/>
            <a:chExt cx="3639185" cy="30734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3839" y="1175000"/>
              <a:ext cx="1255030" cy="10022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0578" y="972947"/>
              <a:ext cx="1245108" cy="25158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600578" y="972947"/>
              <a:ext cx="1245235" cy="252095"/>
            </a:xfrm>
            <a:custGeom>
              <a:avLst/>
              <a:gdLst/>
              <a:ahLst/>
              <a:cxnLst/>
              <a:rect l="l" t="t" r="r" b="b"/>
              <a:pathLst>
                <a:path w="1245235" h="252094">
                  <a:moveTo>
                    <a:pt x="236981" y="214502"/>
                  </a:moveTo>
                  <a:lnTo>
                    <a:pt x="242188" y="214502"/>
                  </a:lnTo>
                  <a:lnTo>
                    <a:pt x="246633" y="216280"/>
                  </a:lnTo>
                  <a:lnTo>
                    <a:pt x="250189" y="219837"/>
                  </a:lnTo>
                  <a:lnTo>
                    <a:pt x="253872" y="223519"/>
                  </a:lnTo>
                  <a:lnTo>
                    <a:pt x="255650" y="227837"/>
                  </a:lnTo>
                  <a:lnTo>
                    <a:pt x="255650" y="233044"/>
                  </a:lnTo>
                  <a:lnTo>
                    <a:pt x="255650" y="238251"/>
                  </a:lnTo>
                  <a:lnTo>
                    <a:pt x="253872" y="242569"/>
                  </a:lnTo>
                  <a:lnTo>
                    <a:pt x="250189" y="246252"/>
                  </a:lnTo>
                  <a:lnTo>
                    <a:pt x="246506" y="249808"/>
                  </a:lnTo>
                  <a:lnTo>
                    <a:pt x="242188" y="251587"/>
                  </a:lnTo>
                  <a:lnTo>
                    <a:pt x="236981" y="251587"/>
                  </a:lnTo>
                  <a:lnTo>
                    <a:pt x="231901" y="251587"/>
                  </a:lnTo>
                  <a:lnTo>
                    <a:pt x="227456" y="249808"/>
                  </a:lnTo>
                  <a:lnTo>
                    <a:pt x="223900" y="246252"/>
                  </a:lnTo>
                  <a:lnTo>
                    <a:pt x="220218" y="242569"/>
                  </a:lnTo>
                  <a:lnTo>
                    <a:pt x="218439" y="238251"/>
                  </a:lnTo>
                  <a:lnTo>
                    <a:pt x="218439" y="233044"/>
                  </a:lnTo>
                  <a:lnTo>
                    <a:pt x="218439" y="227964"/>
                  </a:lnTo>
                  <a:lnTo>
                    <a:pt x="220218" y="223519"/>
                  </a:lnTo>
                  <a:lnTo>
                    <a:pt x="223900" y="219963"/>
                  </a:lnTo>
                  <a:lnTo>
                    <a:pt x="227456" y="216280"/>
                  </a:lnTo>
                  <a:lnTo>
                    <a:pt x="231901" y="214502"/>
                  </a:lnTo>
                  <a:lnTo>
                    <a:pt x="236981" y="214502"/>
                  </a:lnTo>
                  <a:close/>
                </a:path>
                <a:path w="1245235" h="252094">
                  <a:moveTo>
                    <a:pt x="788034" y="99567"/>
                  </a:moveTo>
                  <a:lnTo>
                    <a:pt x="764920" y="151764"/>
                  </a:lnTo>
                  <a:lnTo>
                    <a:pt x="810641" y="151764"/>
                  </a:lnTo>
                  <a:lnTo>
                    <a:pt x="788034" y="99567"/>
                  </a:lnTo>
                  <a:close/>
                </a:path>
                <a:path w="1245235" h="252094">
                  <a:moveTo>
                    <a:pt x="230250" y="99567"/>
                  </a:moveTo>
                  <a:lnTo>
                    <a:pt x="207137" y="151764"/>
                  </a:lnTo>
                  <a:lnTo>
                    <a:pt x="252856" y="151764"/>
                  </a:lnTo>
                  <a:lnTo>
                    <a:pt x="230250" y="99567"/>
                  </a:lnTo>
                  <a:close/>
                </a:path>
                <a:path w="1245235" h="252094">
                  <a:moveTo>
                    <a:pt x="1150366" y="60325"/>
                  </a:moveTo>
                  <a:lnTo>
                    <a:pt x="1150366" y="178435"/>
                  </a:lnTo>
                  <a:lnTo>
                    <a:pt x="1150366" y="184657"/>
                  </a:lnTo>
                  <a:lnTo>
                    <a:pt x="1150620" y="188467"/>
                  </a:lnTo>
                  <a:lnTo>
                    <a:pt x="1151255" y="189864"/>
                  </a:lnTo>
                  <a:lnTo>
                    <a:pt x="1151890" y="191262"/>
                  </a:lnTo>
                  <a:lnTo>
                    <a:pt x="1152906" y="192404"/>
                  </a:lnTo>
                  <a:lnTo>
                    <a:pt x="1154303" y="193166"/>
                  </a:lnTo>
                  <a:lnTo>
                    <a:pt x="1156334" y="194310"/>
                  </a:lnTo>
                  <a:lnTo>
                    <a:pt x="1159256" y="194817"/>
                  </a:lnTo>
                  <a:lnTo>
                    <a:pt x="1162938" y="194817"/>
                  </a:lnTo>
                  <a:lnTo>
                    <a:pt x="1171725" y="194030"/>
                  </a:lnTo>
                  <a:lnTo>
                    <a:pt x="1201515" y="160162"/>
                  </a:lnTo>
                  <a:lnTo>
                    <a:pt x="1204848" y="128777"/>
                  </a:lnTo>
                  <a:lnTo>
                    <a:pt x="1204277" y="114940"/>
                  </a:lnTo>
                  <a:lnTo>
                    <a:pt x="1191823" y="75932"/>
                  </a:lnTo>
                  <a:lnTo>
                    <a:pt x="1159033" y="60465"/>
                  </a:lnTo>
                  <a:lnTo>
                    <a:pt x="1150366" y="60325"/>
                  </a:lnTo>
                  <a:close/>
                </a:path>
                <a:path w="1245235" h="252094">
                  <a:moveTo>
                    <a:pt x="57657" y="60325"/>
                  </a:moveTo>
                  <a:lnTo>
                    <a:pt x="57657" y="178435"/>
                  </a:lnTo>
                  <a:lnTo>
                    <a:pt x="57657" y="184657"/>
                  </a:lnTo>
                  <a:lnTo>
                    <a:pt x="57912" y="188467"/>
                  </a:lnTo>
                  <a:lnTo>
                    <a:pt x="58546" y="189864"/>
                  </a:lnTo>
                  <a:lnTo>
                    <a:pt x="59181" y="191262"/>
                  </a:lnTo>
                  <a:lnTo>
                    <a:pt x="60197" y="192404"/>
                  </a:lnTo>
                  <a:lnTo>
                    <a:pt x="61594" y="193166"/>
                  </a:lnTo>
                  <a:lnTo>
                    <a:pt x="63626" y="194310"/>
                  </a:lnTo>
                  <a:lnTo>
                    <a:pt x="66547" y="194817"/>
                  </a:lnTo>
                  <a:lnTo>
                    <a:pt x="70231" y="194817"/>
                  </a:lnTo>
                  <a:lnTo>
                    <a:pt x="104640" y="172337"/>
                  </a:lnTo>
                  <a:lnTo>
                    <a:pt x="112140" y="128777"/>
                  </a:lnTo>
                  <a:lnTo>
                    <a:pt x="111569" y="114940"/>
                  </a:lnTo>
                  <a:lnTo>
                    <a:pt x="99115" y="75932"/>
                  </a:lnTo>
                  <a:lnTo>
                    <a:pt x="66325" y="60465"/>
                  </a:lnTo>
                  <a:lnTo>
                    <a:pt x="57657" y="60325"/>
                  </a:lnTo>
                  <a:close/>
                </a:path>
                <a:path w="1245235" h="252094">
                  <a:moveTo>
                    <a:pt x="1092708" y="51688"/>
                  </a:moveTo>
                  <a:lnTo>
                    <a:pt x="1160398" y="51688"/>
                  </a:lnTo>
                  <a:lnTo>
                    <a:pt x="1173333" y="52161"/>
                  </a:lnTo>
                  <a:lnTo>
                    <a:pt x="1213566" y="64180"/>
                  </a:lnTo>
                  <a:lnTo>
                    <a:pt x="1239267" y="95920"/>
                  </a:lnTo>
                  <a:lnTo>
                    <a:pt x="1245108" y="127888"/>
                  </a:lnTo>
                  <a:lnTo>
                    <a:pt x="1244796" y="135669"/>
                  </a:lnTo>
                  <a:lnTo>
                    <a:pt x="1230598" y="174781"/>
                  </a:lnTo>
                  <a:lnTo>
                    <a:pt x="1196070" y="198231"/>
                  </a:lnTo>
                  <a:lnTo>
                    <a:pt x="1170178" y="203073"/>
                  </a:lnTo>
                  <a:lnTo>
                    <a:pt x="1160398" y="203073"/>
                  </a:lnTo>
                  <a:lnTo>
                    <a:pt x="1092708" y="203073"/>
                  </a:lnTo>
                  <a:lnTo>
                    <a:pt x="1092708" y="198881"/>
                  </a:lnTo>
                  <a:lnTo>
                    <a:pt x="1097660" y="198881"/>
                  </a:lnTo>
                  <a:lnTo>
                    <a:pt x="1102106" y="198881"/>
                  </a:lnTo>
                  <a:lnTo>
                    <a:pt x="1114044" y="185038"/>
                  </a:lnTo>
                  <a:lnTo>
                    <a:pt x="1114044" y="177164"/>
                  </a:lnTo>
                  <a:lnTo>
                    <a:pt x="1114044" y="77597"/>
                  </a:lnTo>
                  <a:lnTo>
                    <a:pt x="1114044" y="69850"/>
                  </a:lnTo>
                  <a:lnTo>
                    <a:pt x="1113535" y="65024"/>
                  </a:lnTo>
                  <a:lnTo>
                    <a:pt x="1112773" y="63118"/>
                  </a:lnTo>
                  <a:lnTo>
                    <a:pt x="1111884" y="61213"/>
                  </a:lnTo>
                  <a:lnTo>
                    <a:pt x="1110233" y="59436"/>
                  </a:lnTo>
                  <a:lnTo>
                    <a:pt x="1107820" y="58038"/>
                  </a:lnTo>
                  <a:lnTo>
                    <a:pt x="1105281" y="56514"/>
                  </a:lnTo>
                  <a:lnTo>
                    <a:pt x="1101979" y="55879"/>
                  </a:lnTo>
                  <a:lnTo>
                    <a:pt x="1097660" y="55879"/>
                  </a:lnTo>
                  <a:lnTo>
                    <a:pt x="1092708" y="55879"/>
                  </a:lnTo>
                  <a:lnTo>
                    <a:pt x="1092708" y="51688"/>
                  </a:lnTo>
                  <a:close/>
                </a:path>
                <a:path w="1245235" h="252094">
                  <a:moveTo>
                    <a:pt x="892174" y="51688"/>
                  </a:moveTo>
                  <a:lnTo>
                    <a:pt x="1028192" y="51688"/>
                  </a:lnTo>
                  <a:lnTo>
                    <a:pt x="1028192" y="92710"/>
                  </a:lnTo>
                  <a:lnTo>
                    <a:pt x="1024128" y="92710"/>
                  </a:lnTo>
                  <a:lnTo>
                    <a:pt x="1021715" y="83185"/>
                  </a:lnTo>
                  <a:lnTo>
                    <a:pt x="1019047" y="76453"/>
                  </a:lnTo>
                  <a:lnTo>
                    <a:pt x="1016126" y="72262"/>
                  </a:lnTo>
                  <a:lnTo>
                    <a:pt x="1013332" y="68199"/>
                  </a:lnTo>
                  <a:lnTo>
                    <a:pt x="1009269" y="64897"/>
                  </a:lnTo>
                  <a:lnTo>
                    <a:pt x="1004188" y="62483"/>
                  </a:lnTo>
                  <a:lnTo>
                    <a:pt x="1001394" y="61087"/>
                  </a:lnTo>
                  <a:lnTo>
                    <a:pt x="996442" y="60451"/>
                  </a:lnTo>
                  <a:lnTo>
                    <a:pt x="989457" y="60451"/>
                  </a:lnTo>
                  <a:lnTo>
                    <a:pt x="978154" y="60451"/>
                  </a:lnTo>
                  <a:lnTo>
                    <a:pt x="978154" y="177164"/>
                  </a:lnTo>
                  <a:lnTo>
                    <a:pt x="978154" y="184912"/>
                  </a:lnTo>
                  <a:lnTo>
                    <a:pt x="978534" y="189737"/>
                  </a:lnTo>
                  <a:lnTo>
                    <a:pt x="979423" y="191642"/>
                  </a:lnTo>
                  <a:lnTo>
                    <a:pt x="980312" y="193675"/>
                  </a:lnTo>
                  <a:lnTo>
                    <a:pt x="981963" y="195325"/>
                  </a:lnTo>
                  <a:lnTo>
                    <a:pt x="984376" y="196723"/>
                  </a:lnTo>
                  <a:lnTo>
                    <a:pt x="986917" y="198247"/>
                  </a:lnTo>
                  <a:lnTo>
                    <a:pt x="990345" y="198881"/>
                  </a:lnTo>
                  <a:lnTo>
                    <a:pt x="994663" y="198881"/>
                  </a:lnTo>
                  <a:lnTo>
                    <a:pt x="999617" y="198881"/>
                  </a:lnTo>
                  <a:lnTo>
                    <a:pt x="999617" y="203073"/>
                  </a:lnTo>
                  <a:lnTo>
                    <a:pt x="920369" y="203073"/>
                  </a:lnTo>
                  <a:lnTo>
                    <a:pt x="920369" y="198881"/>
                  </a:lnTo>
                  <a:lnTo>
                    <a:pt x="925448" y="198881"/>
                  </a:lnTo>
                  <a:lnTo>
                    <a:pt x="929894" y="198881"/>
                  </a:lnTo>
                  <a:lnTo>
                    <a:pt x="933322" y="198119"/>
                  </a:lnTo>
                  <a:lnTo>
                    <a:pt x="935990" y="196595"/>
                  </a:lnTo>
                  <a:lnTo>
                    <a:pt x="938021" y="195579"/>
                  </a:lnTo>
                  <a:lnTo>
                    <a:pt x="939545" y="193801"/>
                  </a:lnTo>
                  <a:lnTo>
                    <a:pt x="940561" y="191262"/>
                  </a:lnTo>
                  <a:lnTo>
                    <a:pt x="941450" y="189483"/>
                  </a:lnTo>
                  <a:lnTo>
                    <a:pt x="941832" y="184785"/>
                  </a:lnTo>
                  <a:lnTo>
                    <a:pt x="941832" y="177164"/>
                  </a:lnTo>
                  <a:lnTo>
                    <a:pt x="941832" y="60451"/>
                  </a:lnTo>
                  <a:lnTo>
                    <a:pt x="930909" y="60451"/>
                  </a:lnTo>
                  <a:lnTo>
                    <a:pt x="920749" y="60451"/>
                  </a:lnTo>
                  <a:lnTo>
                    <a:pt x="913257" y="62611"/>
                  </a:lnTo>
                  <a:lnTo>
                    <a:pt x="896366" y="92710"/>
                  </a:lnTo>
                  <a:lnTo>
                    <a:pt x="892174" y="92710"/>
                  </a:lnTo>
                  <a:lnTo>
                    <a:pt x="892174" y="51688"/>
                  </a:lnTo>
                  <a:close/>
                </a:path>
                <a:path w="1245235" h="252094">
                  <a:moveTo>
                    <a:pt x="545845" y="51688"/>
                  </a:moveTo>
                  <a:lnTo>
                    <a:pt x="624966" y="51688"/>
                  </a:lnTo>
                  <a:lnTo>
                    <a:pt x="624966" y="55879"/>
                  </a:lnTo>
                  <a:lnTo>
                    <a:pt x="619887" y="55879"/>
                  </a:lnTo>
                  <a:lnTo>
                    <a:pt x="615569" y="55879"/>
                  </a:lnTo>
                  <a:lnTo>
                    <a:pt x="612013" y="56641"/>
                  </a:lnTo>
                  <a:lnTo>
                    <a:pt x="609345" y="58165"/>
                  </a:lnTo>
                  <a:lnTo>
                    <a:pt x="607440" y="59181"/>
                  </a:lnTo>
                  <a:lnTo>
                    <a:pt x="605916" y="60960"/>
                  </a:lnTo>
                  <a:lnTo>
                    <a:pt x="604773" y="63500"/>
                  </a:lnTo>
                  <a:lnTo>
                    <a:pt x="603884" y="65277"/>
                  </a:lnTo>
                  <a:lnTo>
                    <a:pt x="603503" y="69976"/>
                  </a:lnTo>
                  <a:lnTo>
                    <a:pt x="603503" y="77597"/>
                  </a:lnTo>
                  <a:lnTo>
                    <a:pt x="603503" y="120523"/>
                  </a:lnTo>
                  <a:lnTo>
                    <a:pt x="656970" y="120523"/>
                  </a:lnTo>
                  <a:lnTo>
                    <a:pt x="656970" y="77597"/>
                  </a:lnTo>
                  <a:lnTo>
                    <a:pt x="656970" y="69850"/>
                  </a:lnTo>
                  <a:lnTo>
                    <a:pt x="650747" y="58038"/>
                  </a:lnTo>
                  <a:lnTo>
                    <a:pt x="648207" y="56514"/>
                  </a:lnTo>
                  <a:lnTo>
                    <a:pt x="644778" y="55879"/>
                  </a:lnTo>
                  <a:lnTo>
                    <a:pt x="640588" y="55879"/>
                  </a:lnTo>
                  <a:lnTo>
                    <a:pt x="635634" y="55879"/>
                  </a:lnTo>
                  <a:lnTo>
                    <a:pt x="635634" y="51688"/>
                  </a:lnTo>
                  <a:lnTo>
                    <a:pt x="714756" y="51688"/>
                  </a:lnTo>
                  <a:lnTo>
                    <a:pt x="714756" y="55879"/>
                  </a:lnTo>
                  <a:lnTo>
                    <a:pt x="709803" y="55879"/>
                  </a:lnTo>
                  <a:lnTo>
                    <a:pt x="705357" y="55879"/>
                  </a:lnTo>
                  <a:lnTo>
                    <a:pt x="701801" y="56641"/>
                  </a:lnTo>
                  <a:lnTo>
                    <a:pt x="699134" y="58165"/>
                  </a:lnTo>
                  <a:lnTo>
                    <a:pt x="697230" y="59181"/>
                  </a:lnTo>
                  <a:lnTo>
                    <a:pt x="695706" y="60960"/>
                  </a:lnTo>
                  <a:lnTo>
                    <a:pt x="694562" y="63500"/>
                  </a:lnTo>
                  <a:lnTo>
                    <a:pt x="693800" y="65277"/>
                  </a:lnTo>
                  <a:lnTo>
                    <a:pt x="693419" y="69976"/>
                  </a:lnTo>
                  <a:lnTo>
                    <a:pt x="693419" y="77597"/>
                  </a:lnTo>
                  <a:lnTo>
                    <a:pt x="693419" y="177164"/>
                  </a:lnTo>
                  <a:lnTo>
                    <a:pt x="693419" y="184912"/>
                  </a:lnTo>
                  <a:lnTo>
                    <a:pt x="693800" y="189737"/>
                  </a:lnTo>
                  <a:lnTo>
                    <a:pt x="694562" y="191642"/>
                  </a:lnTo>
                  <a:lnTo>
                    <a:pt x="695451" y="193675"/>
                  </a:lnTo>
                  <a:lnTo>
                    <a:pt x="697103" y="195325"/>
                  </a:lnTo>
                  <a:lnTo>
                    <a:pt x="699643" y="196723"/>
                  </a:lnTo>
                  <a:lnTo>
                    <a:pt x="702182" y="198247"/>
                  </a:lnTo>
                  <a:lnTo>
                    <a:pt x="705611" y="198881"/>
                  </a:lnTo>
                  <a:lnTo>
                    <a:pt x="709803" y="198881"/>
                  </a:lnTo>
                  <a:lnTo>
                    <a:pt x="714756" y="198881"/>
                  </a:lnTo>
                  <a:lnTo>
                    <a:pt x="714756" y="203073"/>
                  </a:lnTo>
                  <a:lnTo>
                    <a:pt x="635634" y="203073"/>
                  </a:lnTo>
                  <a:lnTo>
                    <a:pt x="635634" y="198881"/>
                  </a:lnTo>
                  <a:lnTo>
                    <a:pt x="640588" y="198881"/>
                  </a:lnTo>
                  <a:lnTo>
                    <a:pt x="645032" y="198881"/>
                  </a:lnTo>
                  <a:lnTo>
                    <a:pt x="648588" y="198119"/>
                  </a:lnTo>
                  <a:lnTo>
                    <a:pt x="651129" y="196595"/>
                  </a:lnTo>
                  <a:lnTo>
                    <a:pt x="653160" y="195579"/>
                  </a:lnTo>
                  <a:lnTo>
                    <a:pt x="654684" y="193801"/>
                  </a:lnTo>
                  <a:lnTo>
                    <a:pt x="655828" y="191262"/>
                  </a:lnTo>
                  <a:lnTo>
                    <a:pt x="656590" y="189483"/>
                  </a:lnTo>
                  <a:lnTo>
                    <a:pt x="656970" y="184785"/>
                  </a:lnTo>
                  <a:lnTo>
                    <a:pt x="656970" y="177164"/>
                  </a:lnTo>
                  <a:lnTo>
                    <a:pt x="656970" y="130301"/>
                  </a:lnTo>
                  <a:lnTo>
                    <a:pt x="603503" y="130301"/>
                  </a:lnTo>
                  <a:lnTo>
                    <a:pt x="603503" y="177164"/>
                  </a:lnTo>
                  <a:lnTo>
                    <a:pt x="603503" y="184912"/>
                  </a:lnTo>
                  <a:lnTo>
                    <a:pt x="609853" y="196723"/>
                  </a:lnTo>
                  <a:lnTo>
                    <a:pt x="612266" y="198247"/>
                  </a:lnTo>
                  <a:lnTo>
                    <a:pt x="615695" y="198881"/>
                  </a:lnTo>
                  <a:lnTo>
                    <a:pt x="619887" y="198881"/>
                  </a:lnTo>
                  <a:lnTo>
                    <a:pt x="624966" y="198881"/>
                  </a:lnTo>
                  <a:lnTo>
                    <a:pt x="624966" y="203073"/>
                  </a:lnTo>
                  <a:lnTo>
                    <a:pt x="545845" y="203073"/>
                  </a:lnTo>
                  <a:lnTo>
                    <a:pt x="545845" y="198881"/>
                  </a:lnTo>
                  <a:lnTo>
                    <a:pt x="550798" y="198881"/>
                  </a:lnTo>
                  <a:lnTo>
                    <a:pt x="555244" y="198881"/>
                  </a:lnTo>
                  <a:lnTo>
                    <a:pt x="558800" y="198119"/>
                  </a:lnTo>
                  <a:lnTo>
                    <a:pt x="561466" y="196595"/>
                  </a:lnTo>
                  <a:lnTo>
                    <a:pt x="563371" y="195579"/>
                  </a:lnTo>
                  <a:lnTo>
                    <a:pt x="564895" y="193801"/>
                  </a:lnTo>
                  <a:lnTo>
                    <a:pt x="565912" y="191262"/>
                  </a:lnTo>
                  <a:lnTo>
                    <a:pt x="566673" y="189483"/>
                  </a:lnTo>
                  <a:lnTo>
                    <a:pt x="567182" y="184785"/>
                  </a:lnTo>
                  <a:lnTo>
                    <a:pt x="567182" y="177164"/>
                  </a:lnTo>
                  <a:lnTo>
                    <a:pt x="567182" y="77597"/>
                  </a:lnTo>
                  <a:lnTo>
                    <a:pt x="567182" y="69850"/>
                  </a:lnTo>
                  <a:lnTo>
                    <a:pt x="566673" y="65024"/>
                  </a:lnTo>
                  <a:lnTo>
                    <a:pt x="565912" y="63118"/>
                  </a:lnTo>
                  <a:lnTo>
                    <a:pt x="565150" y="61213"/>
                  </a:lnTo>
                  <a:lnTo>
                    <a:pt x="563498" y="59436"/>
                  </a:lnTo>
                  <a:lnTo>
                    <a:pt x="560958" y="58038"/>
                  </a:lnTo>
                  <a:lnTo>
                    <a:pt x="558419" y="56514"/>
                  </a:lnTo>
                  <a:lnTo>
                    <a:pt x="555116" y="55879"/>
                  </a:lnTo>
                  <a:lnTo>
                    <a:pt x="550798" y="55879"/>
                  </a:lnTo>
                  <a:lnTo>
                    <a:pt x="545845" y="55879"/>
                  </a:lnTo>
                  <a:lnTo>
                    <a:pt x="545845" y="51688"/>
                  </a:lnTo>
                  <a:close/>
                </a:path>
                <a:path w="1245235" h="252094">
                  <a:moveTo>
                    <a:pt x="328168" y="51688"/>
                  </a:moveTo>
                  <a:lnTo>
                    <a:pt x="400684" y="51688"/>
                  </a:lnTo>
                  <a:lnTo>
                    <a:pt x="400684" y="55879"/>
                  </a:lnTo>
                  <a:lnTo>
                    <a:pt x="397509" y="55879"/>
                  </a:lnTo>
                  <a:lnTo>
                    <a:pt x="393064" y="55879"/>
                  </a:lnTo>
                  <a:lnTo>
                    <a:pt x="390016" y="56514"/>
                  </a:lnTo>
                  <a:lnTo>
                    <a:pt x="388238" y="57785"/>
                  </a:lnTo>
                  <a:lnTo>
                    <a:pt x="386460" y="59054"/>
                  </a:lnTo>
                  <a:lnTo>
                    <a:pt x="385571" y="60325"/>
                  </a:lnTo>
                  <a:lnTo>
                    <a:pt x="385571" y="61722"/>
                  </a:lnTo>
                  <a:lnTo>
                    <a:pt x="385571" y="64388"/>
                  </a:lnTo>
                  <a:lnTo>
                    <a:pt x="388619" y="71119"/>
                  </a:lnTo>
                  <a:lnTo>
                    <a:pt x="394588" y="81914"/>
                  </a:lnTo>
                  <a:lnTo>
                    <a:pt x="421894" y="132079"/>
                  </a:lnTo>
                  <a:lnTo>
                    <a:pt x="449198" y="86487"/>
                  </a:lnTo>
                  <a:lnTo>
                    <a:pt x="455929" y="75311"/>
                  </a:lnTo>
                  <a:lnTo>
                    <a:pt x="459358" y="67817"/>
                  </a:lnTo>
                  <a:lnTo>
                    <a:pt x="459358" y="64262"/>
                  </a:lnTo>
                  <a:lnTo>
                    <a:pt x="459358" y="62229"/>
                  </a:lnTo>
                  <a:lnTo>
                    <a:pt x="458343" y="60578"/>
                  </a:lnTo>
                  <a:lnTo>
                    <a:pt x="456438" y="59181"/>
                  </a:lnTo>
                  <a:lnTo>
                    <a:pt x="453897" y="57276"/>
                  </a:lnTo>
                  <a:lnTo>
                    <a:pt x="449198" y="56261"/>
                  </a:lnTo>
                  <a:lnTo>
                    <a:pt x="442468" y="55879"/>
                  </a:lnTo>
                  <a:lnTo>
                    <a:pt x="442468" y="51688"/>
                  </a:lnTo>
                  <a:lnTo>
                    <a:pt x="488695" y="51688"/>
                  </a:lnTo>
                  <a:lnTo>
                    <a:pt x="488695" y="55879"/>
                  </a:lnTo>
                  <a:lnTo>
                    <a:pt x="483615" y="56514"/>
                  </a:lnTo>
                  <a:lnTo>
                    <a:pt x="479806" y="57912"/>
                  </a:lnTo>
                  <a:lnTo>
                    <a:pt x="426719" y="140588"/>
                  </a:lnTo>
                  <a:lnTo>
                    <a:pt x="426719" y="177164"/>
                  </a:lnTo>
                  <a:lnTo>
                    <a:pt x="426719" y="185038"/>
                  </a:lnTo>
                  <a:lnTo>
                    <a:pt x="427100" y="189864"/>
                  </a:lnTo>
                  <a:lnTo>
                    <a:pt x="427989" y="191769"/>
                  </a:lnTo>
                  <a:lnTo>
                    <a:pt x="428751" y="193675"/>
                  </a:lnTo>
                  <a:lnTo>
                    <a:pt x="430402" y="195325"/>
                  </a:lnTo>
                  <a:lnTo>
                    <a:pt x="432815" y="196723"/>
                  </a:lnTo>
                  <a:lnTo>
                    <a:pt x="435228" y="198247"/>
                  </a:lnTo>
                  <a:lnTo>
                    <a:pt x="438403" y="198881"/>
                  </a:lnTo>
                  <a:lnTo>
                    <a:pt x="442468" y="198881"/>
                  </a:lnTo>
                  <a:lnTo>
                    <a:pt x="450976" y="198881"/>
                  </a:lnTo>
                  <a:lnTo>
                    <a:pt x="450976" y="203073"/>
                  </a:lnTo>
                  <a:lnTo>
                    <a:pt x="366013" y="203073"/>
                  </a:lnTo>
                  <a:lnTo>
                    <a:pt x="366013" y="198881"/>
                  </a:lnTo>
                  <a:lnTo>
                    <a:pt x="373888" y="198881"/>
                  </a:lnTo>
                  <a:lnTo>
                    <a:pt x="378332" y="198881"/>
                  </a:lnTo>
                  <a:lnTo>
                    <a:pt x="381888" y="198119"/>
                  </a:lnTo>
                  <a:lnTo>
                    <a:pt x="384556" y="196595"/>
                  </a:lnTo>
                  <a:lnTo>
                    <a:pt x="386460" y="195579"/>
                  </a:lnTo>
                  <a:lnTo>
                    <a:pt x="387984" y="193801"/>
                  </a:lnTo>
                  <a:lnTo>
                    <a:pt x="389127" y="191262"/>
                  </a:lnTo>
                  <a:lnTo>
                    <a:pt x="389889" y="189483"/>
                  </a:lnTo>
                  <a:lnTo>
                    <a:pt x="390270" y="184785"/>
                  </a:lnTo>
                  <a:lnTo>
                    <a:pt x="390270" y="177164"/>
                  </a:lnTo>
                  <a:lnTo>
                    <a:pt x="390270" y="146812"/>
                  </a:lnTo>
                  <a:lnTo>
                    <a:pt x="354710" y="81914"/>
                  </a:lnTo>
                  <a:lnTo>
                    <a:pt x="332994" y="55879"/>
                  </a:lnTo>
                  <a:lnTo>
                    <a:pt x="328168" y="55879"/>
                  </a:lnTo>
                  <a:lnTo>
                    <a:pt x="328168" y="51688"/>
                  </a:lnTo>
                  <a:close/>
                </a:path>
                <a:path w="1245235" h="252094">
                  <a:moveTo>
                    <a:pt x="0" y="51688"/>
                  </a:moveTo>
                  <a:lnTo>
                    <a:pt x="67690" y="51688"/>
                  </a:lnTo>
                  <a:lnTo>
                    <a:pt x="80625" y="52161"/>
                  </a:lnTo>
                  <a:lnTo>
                    <a:pt x="120858" y="64180"/>
                  </a:lnTo>
                  <a:lnTo>
                    <a:pt x="146559" y="95920"/>
                  </a:lnTo>
                  <a:lnTo>
                    <a:pt x="152400" y="127888"/>
                  </a:lnTo>
                  <a:lnTo>
                    <a:pt x="152088" y="135669"/>
                  </a:lnTo>
                  <a:lnTo>
                    <a:pt x="137890" y="174781"/>
                  </a:lnTo>
                  <a:lnTo>
                    <a:pt x="103362" y="198231"/>
                  </a:lnTo>
                  <a:lnTo>
                    <a:pt x="77469" y="203073"/>
                  </a:lnTo>
                  <a:lnTo>
                    <a:pt x="67690" y="203073"/>
                  </a:lnTo>
                  <a:lnTo>
                    <a:pt x="0" y="203073"/>
                  </a:lnTo>
                  <a:lnTo>
                    <a:pt x="0" y="198881"/>
                  </a:lnTo>
                  <a:lnTo>
                    <a:pt x="4952" y="198881"/>
                  </a:lnTo>
                  <a:lnTo>
                    <a:pt x="9397" y="198881"/>
                  </a:lnTo>
                  <a:lnTo>
                    <a:pt x="21335" y="185038"/>
                  </a:lnTo>
                  <a:lnTo>
                    <a:pt x="21335" y="177164"/>
                  </a:lnTo>
                  <a:lnTo>
                    <a:pt x="21335" y="77597"/>
                  </a:lnTo>
                  <a:lnTo>
                    <a:pt x="21335" y="69850"/>
                  </a:lnTo>
                  <a:lnTo>
                    <a:pt x="20827" y="65024"/>
                  </a:lnTo>
                  <a:lnTo>
                    <a:pt x="20065" y="63118"/>
                  </a:lnTo>
                  <a:lnTo>
                    <a:pt x="19176" y="61213"/>
                  </a:lnTo>
                  <a:lnTo>
                    <a:pt x="17525" y="59436"/>
                  </a:lnTo>
                  <a:lnTo>
                    <a:pt x="15112" y="58038"/>
                  </a:lnTo>
                  <a:lnTo>
                    <a:pt x="12572" y="56514"/>
                  </a:lnTo>
                  <a:lnTo>
                    <a:pt x="9270" y="55879"/>
                  </a:lnTo>
                  <a:lnTo>
                    <a:pt x="4952" y="55879"/>
                  </a:lnTo>
                  <a:lnTo>
                    <a:pt x="0" y="55879"/>
                  </a:lnTo>
                  <a:lnTo>
                    <a:pt x="0" y="51688"/>
                  </a:lnTo>
                  <a:close/>
                </a:path>
                <a:path w="1245235" h="252094">
                  <a:moveTo>
                    <a:pt x="801623" y="48640"/>
                  </a:moveTo>
                  <a:lnTo>
                    <a:pt x="803656" y="48640"/>
                  </a:lnTo>
                  <a:lnTo>
                    <a:pt x="858266" y="172719"/>
                  </a:lnTo>
                  <a:lnTo>
                    <a:pt x="862002" y="180746"/>
                  </a:lnTo>
                  <a:lnTo>
                    <a:pt x="881887" y="198881"/>
                  </a:lnTo>
                  <a:lnTo>
                    <a:pt x="881887" y="203073"/>
                  </a:lnTo>
                  <a:lnTo>
                    <a:pt x="808608" y="203073"/>
                  </a:lnTo>
                  <a:lnTo>
                    <a:pt x="808608" y="198881"/>
                  </a:lnTo>
                  <a:lnTo>
                    <a:pt x="811657" y="198881"/>
                  </a:lnTo>
                  <a:lnTo>
                    <a:pt x="817498" y="198881"/>
                  </a:lnTo>
                  <a:lnTo>
                    <a:pt x="821690" y="198119"/>
                  </a:lnTo>
                  <a:lnTo>
                    <a:pt x="823975" y="196468"/>
                  </a:lnTo>
                  <a:lnTo>
                    <a:pt x="825626" y="195325"/>
                  </a:lnTo>
                  <a:lnTo>
                    <a:pt x="826516" y="193548"/>
                  </a:lnTo>
                  <a:lnTo>
                    <a:pt x="826516" y="191388"/>
                  </a:lnTo>
                  <a:lnTo>
                    <a:pt x="826516" y="189991"/>
                  </a:lnTo>
                  <a:lnTo>
                    <a:pt x="826261" y="188594"/>
                  </a:lnTo>
                  <a:lnTo>
                    <a:pt x="825754" y="187198"/>
                  </a:lnTo>
                  <a:lnTo>
                    <a:pt x="825626" y="186562"/>
                  </a:lnTo>
                  <a:lnTo>
                    <a:pt x="824610" y="183768"/>
                  </a:lnTo>
                  <a:lnTo>
                    <a:pt x="822451" y="178815"/>
                  </a:lnTo>
                  <a:lnTo>
                    <a:pt x="814450" y="160019"/>
                  </a:lnTo>
                  <a:lnTo>
                    <a:pt x="760983" y="160019"/>
                  </a:lnTo>
                  <a:lnTo>
                    <a:pt x="754633" y="174751"/>
                  </a:lnTo>
                  <a:lnTo>
                    <a:pt x="752474" y="179577"/>
                  </a:lnTo>
                  <a:lnTo>
                    <a:pt x="751458" y="183641"/>
                  </a:lnTo>
                  <a:lnTo>
                    <a:pt x="751458" y="186943"/>
                  </a:lnTo>
                  <a:lnTo>
                    <a:pt x="751458" y="191135"/>
                  </a:lnTo>
                  <a:lnTo>
                    <a:pt x="753236" y="194310"/>
                  </a:lnTo>
                  <a:lnTo>
                    <a:pt x="756666" y="196214"/>
                  </a:lnTo>
                  <a:lnTo>
                    <a:pt x="758570" y="197485"/>
                  </a:lnTo>
                  <a:lnTo>
                    <a:pt x="763523" y="198374"/>
                  </a:lnTo>
                  <a:lnTo>
                    <a:pt x="771397" y="198881"/>
                  </a:lnTo>
                  <a:lnTo>
                    <a:pt x="771397" y="203073"/>
                  </a:lnTo>
                  <a:lnTo>
                    <a:pt x="721106" y="203073"/>
                  </a:lnTo>
                  <a:lnTo>
                    <a:pt x="721106" y="198881"/>
                  </a:lnTo>
                  <a:lnTo>
                    <a:pt x="726567" y="198119"/>
                  </a:lnTo>
                  <a:lnTo>
                    <a:pt x="731011" y="195833"/>
                  </a:lnTo>
                  <a:lnTo>
                    <a:pt x="747394" y="169417"/>
                  </a:lnTo>
                  <a:lnTo>
                    <a:pt x="801623" y="48640"/>
                  </a:lnTo>
                  <a:close/>
                </a:path>
                <a:path w="1245235" h="252094">
                  <a:moveTo>
                    <a:pt x="243839" y="48640"/>
                  </a:moveTo>
                  <a:lnTo>
                    <a:pt x="245871" y="48640"/>
                  </a:lnTo>
                  <a:lnTo>
                    <a:pt x="300481" y="172719"/>
                  </a:lnTo>
                  <a:lnTo>
                    <a:pt x="304218" y="180746"/>
                  </a:lnTo>
                  <a:lnTo>
                    <a:pt x="324103" y="198881"/>
                  </a:lnTo>
                  <a:lnTo>
                    <a:pt x="324103" y="203073"/>
                  </a:lnTo>
                  <a:lnTo>
                    <a:pt x="250825" y="203073"/>
                  </a:lnTo>
                  <a:lnTo>
                    <a:pt x="250825" y="198881"/>
                  </a:lnTo>
                  <a:lnTo>
                    <a:pt x="253872" y="198881"/>
                  </a:lnTo>
                  <a:lnTo>
                    <a:pt x="259714" y="198881"/>
                  </a:lnTo>
                  <a:lnTo>
                    <a:pt x="263906" y="198119"/>
                  </a:lnTo>
                  <a:lnTo>
                    <a:pt x="266191" y="196468"/>
                  </a:lnTo>
                  <a:lnTo>
                    <a:pt x="267843" y="195325"/>
                  </a:lnTo>
                  <a:lnTo>
                    <a:pt x="268731" y="193548"/>
                  </a:lnTo>
                  <a:lnTo>
                    <a:pt x="268731" y="191388"/>
                  </a:lnTo>
                  <a:lnTo>
                    <a:pt x="268731" y="189991"/>
                  </a:lnTo>
                  <a:lnTo>
                    <a:pt x="268477" y="188594"/>
                  </a:lnTo>
                  <a:lnTo>
                    <a:pt x="267969" y="187198"/>
                  </a:lnTo>
                  <a:lnTo>
                    <a:pt x="267843" y="186562"/>
                  </a:lnTo>
                  <a:lnTo>
                    <a:pt x="266826" y="183768"/>
                  </a:lnTo>
                  <a:lnTo>
                    <a:pt x="264668" y="178815"/>
                  </a:lnTo>
                  <a:lnTo>
                    <a:pt x="256666" y="160019"/>
                  </a:lnTo>
                  <a:lnTo>
                    <a:pt x="203200" y="160019"/>
                  </a:lnTo>
                  <a:lnTo>
                    <a:pt x="196850" y="174751"/>
                  </a:lnTo>
                  <a:lnTo>
                    <a:pt x="194690" y="179577"/>
                  </a:lnTo>
                  <a:lnTo>
                    <a:pt x="193675" y="183641"/>
                  </a:lnTo>
                  <a:lnTo>
                    <a:pt x="193675" y="186943"/>
                  </a:lnTo>
                  <a:lnTo>
                    <a:pt x="193675" y="191135"/>
                  </a:lnTo>
                  <a:lnTo>
                    <a:pt x="195452" y="194310"/>
                  </a:lnTo>
                  <a:lnTo>
                    <a:pt x="198881" y="196214"/>
                  </a:lnTo>
                  <a:lnTo>
                    <a:pt x="200787" y="197485"/>
                  </a:lnTo>
                  <a:lnTo>
                    <a:pt x="205739" y="198374"/>
                  </a:lnTo>
                  <a:lnTo>
                    <a:pt x="213613" y="198881"/>
                  </a:lnTo>
                  <a:lnTo>
                    <a:pt x="213613" y="203073"/>
                  </a:lnTo>
                  <a:lnTo>
                    <a:pt x="163321" y="203073"/>
                  </a:lnTo>
                  <a:lnTo>
                    <a:pt x="163321" y="198881"/>
                  </a:lnTo>
                  <a:lnTo>
                    <a:pt x="168782" y="198119"/>
                  </a:lnTo>
                  <a:lnTo>
                    <a:pt x="173227" y="195833"/>
                  </a:lnTo>
                  <a:lnTo>
                    <a:pt x="189610" y="169417"/>
                  </a:lnTo>
                  <a:lnTo>
                    <a:pt x="243839" y="48640"/>
                  </a:lnTo>
                  <a:close/>
                </a:path>
                <a:path w="1245235" h="252094">
                  <a:moveTo>
                    <a:pt x="801750" y="0"/>
                  </a:moveTo>
                  <a:lnTo>
                    <a:pt x="835279" y="0"/>
                  </a:lnTo>
                  <a:lnTo>
                    <a:pt x="798321" y="38735"/>
                  </a:lnTo>
                  <a:lnTo>
                    <a:pt x="788796" y="38735"/>
                  </a:lnTo>
                  <a:lnTo>
                    <a:pt x="80175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2447" y="1175000"/>
              <a:ext cx="2355392" cy="10022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5592" y="968375"/>
              <a:ext cx="2376805" cy="260731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8000" y="1447800"/>
            <a:ext cx="8128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55616" y="106553"/>
            <a:ext cx="2710815" cy="674370"/>
            <a:chOff x="3055616" y="106553"/>
            <a:chExt cx="2710815" cy="6743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5616" y="557762"/>
              <a:ext cx="2654103" cy="2229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5018" y="111125"/>
              <a:ext cx="2696464" cy="4585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065018" y="111125"/>
              <a:ext cx="2696845" cy="459105"/>
            </a:xfrm>
            <a:custGeom>
              <a:avLst/>
              <a:gdLst/>
              <a:ahLst/>
              <a:cxnLst/>
              <a:rect l="l" t="t" r="r" b="b"/>
              <a:pathLst>
                <a:path w="2696845" h="459105">
                  <a:moveTo>
                    <a:pt x="2163191" y="220979"/>
                  </a:moveTo>
                  <a:lnTo>
                    <a:pt x="2111629" y="336676"/>
                  </a:lnTo>
                  <a:lnTo>
                    <a:pt x="2213229" y="336676"/>
                  </a:lnTo>
                  <a:lnTo>
                    <a:pt x="2163191" y="220979"/>
                  </a:lnTo>
                  <a:close/>
                </a:path>
                <a:path w="2696845" h="459105">
                  <a:moveTo>
                    <a:pt x="2394711" y="114680"/>
                  </a:moveTo>
                  <a:lnTo>
                    <a:pt x="2696464" y="114680"/>
                  </a:lnTo>
                  <a:lnTo>
                    <a:pt x="2696464" y="205613"/>
                  </a:lnTo>
                  <a:lnTo>
                    <a:pt x="2687573" y="205613"/>
                  </a:lnTo>
                  <a:lnTo>
                    <a:pt x="2683476" y="190994"/>
                  </a:lnTo>
                  <a:lnTo>
                    <a:pt x="2679176" y="178577"/>
                  </a:lnTo>
                  <a:lnTo>
                    <a:pt x="2651454" y="142934"/>
                  </a:lnTo>
                  <a:lnTo>
                    <a:pt x="2610485" y="133984"/>
                  </a:lnTo>
                  <a:lnTo>
                    <a:pt x="2585466" y="133984"/>
                  </a:lnTo>
                  <a:lnTo>
                    <a:pt x="2585466" y="393191"/>
                  </a:lnTo>
                  <a:lnTo>
                    <a:pt x="2585652" y="404911"/>
                  </a:lnTo>
                  <a:lnTo>
                    <a:pt x="2605023" y="439927"/>
                  </a:lnTo>
                  <a:lnTo>
                    <a:pt x="2612517" y="441578"/>
                  </a:lnTo>
                  <a:lnTo>
                    <a:pt x="2622169" y="441578"/>
                  </a:lnTo>
                  <a:lnTo>
                    <a:pt x="2633345" y="441578"/>
                  </a:lnTo>
                  <a:lnTo>
                    <a:pt x="2633345" y="450723"/>
                  </a:lnTo>
                  <a:lnTo>
                    <a:pt x="2457322" y="450723"/>
                  </a:lnTo>
                  <a:lnTo>
                    <a:pt x="2457322" y="441578"/>
                  </a:lnTo>
                  <a:lnTo>
                    <a:pt x="2468498" y="441578"/>
                  </a:lnTo>
                  <a:lnTo>
                    <a:pt x="2478278" y="441578"/>
                  </a:lnTo>
                  <a:lnTo>
                    <a:pt x="2486152" y="439800"/>
                  </a:lnTo>
                  <a:lnTo>
                    <a:pt x="2491994" y="436372"/>
                  </a:lnTo>
                  <a:lnTo>
                    <a:pt x="2496311" y="434086"/>
                  </a:lnTo>
                  <a:lnTo>
                    <a:pt x="2504947" y="393191"/>
                  </a:lnTo>
                  <a:lnTo>
                    <a:pt x="2504947" y="133984"/>
                  </a:lnTo>
                  <a:lnTo>
                    <a:pt x="2480691" y="133984"/>
                  </a:lnTo>
                  <a:lnTo>
                    <a:pt x="2464827" y="134889"/>
                  </a:lnTo>
                  <a:lnTo>
                    <a:pt x="2421522" y="159535"/>
                  </a:lnTo>
                  <a:lnTo>
                    <a:pt x="2404110" y="205613"/>
                  </a:lnTo>
                  <a:lnTo>
                    <a:pt x="2394711" y="205613"/>
                  </a:lnTo>
                  <a:lnTo>
                    <a:pt x="2394711" y="114680"/>
                  </a:lnTo>
                  <a:close/>
                </a:path>
                <a:path w="2696845" h="459105">
                  <a:moveTo>
                    <a:pt x="1626489" y="114680"/>
                  </a:moveTo>
                  <a:lnTo>
                    <a:pt x="1802257" y="114680"/>
                  </a:lnTo>
                  <a:lnTo>
                    <a:pt x="1802257" y="123825"/>
                  </a:lnTo>
                  <a:lnTo>
                    <a:pt x="1791081" y="123825"/>
                  </a:lnTo>
                  <a:lnTo>
                    <a:pt x="1781302" y="123825"/>
                  </a:lnTo>
                  <a:lnTo>
                    <a:pt x="1755298" y="151733"/>
                  </a:lnTo>
                  <a:lnTo>
                    <a:pt x="1754632" y="172211"/>
                  </a:lnTo>
                  <a:lnTo>
                    <a:pt x="1754632" y="267335"/>
                  </a:lnTo>
                  <a:lnTo>
                    <a:pt x="1873377" y="267335"/>
                  </a:lnTo>
                  <a:lnTo>
                    <a:pt x="1873377" y="172211"/>
                  </a:lnTo>
                  <a:lnTo>
                    <a:pt x="1864995" y="131952"/>
                  </a:lnTo>
                  <a:lnTo>
                    <a:pt x="1846326" y="123825"/>
                  </a:lnTo>
                  <a:lnTo>
                    <a:pt x="1836928" y="123825"/>
                  </a:lnTo>
                  <a:lnTo>
                    <a:pt x="1826006" y="123825"/>
                  </a:lnTo>
                  <a:lnTo>
                    <a:pt x="1826006" y="114680"/>
                  </a:lnTo>
                  <a:lnTo>
                    <a:pt x="2001393" y="114680"/>
                  </a:lnTo>
                  <a:lnTo>
                    <a:pt x="2001393" y="123825"/>
                  </a:lnTo>
                  <a:lnTo>
                    <a:pt x="1990470" y="123825"/>
                  </a:lnTo>
                  <a:lnTo>
                    <a:pt x="1980565" y="123825"/>
                  </a:lnTo>
                  <a:lnTo>
                    <a:pt x="1972818" y="125602"/>
                  </a:lnTo>
                  <a:lnTo>
                    <a:pt x="1966976" y="129031"/>
                  </a:lnTo>
                  <a:lnTo>
                    <a:pt x="1962658" y="131445"/>
                  </a:lnTo>
                  <a:lnTo>
                    <a:pt x="1954148" y="172211"/>
                  </a:lnTo>
                  <a:lnTo>
                    <a:pt x="1954148" y="393191"/>
                  </a:lnTo>
                  <a:lnTo>
                    <a:pt x="1962404" y="433450"/>
                  </a:lnTo>
                  <a:lnTo>
                    <a:pt x="1981072" y="441578"/>
                  </a:lnTo>
                  <a:lnTo>
                    <a:pt x="1990470" y="441578"/>
                  </a:lnTo>
                  <a:lnTo>
                    <a:pt x="2001393" y="441578"/>
                  </a:lnTo>
                  <a:lnTo>
                    <a:pt x="2001393" y="450723"/>
                  </a:lnTo>
                  <a:lnTo>
                    <a:pt x="1826006" y="450723"/>
                  </a:lnTo>
                  <a:lnTo>
                    <a:pt x="1826006" y="441578"/>
                  </a:lnTo>
                  <a:lnTo>
                    <a:pt x="1836928" y="441578"/>
                  </a:lnTo>
                  <a:lnTo>
                    <a:pt x="1846833" y="441578"/>
                  </a:lnTo>
                  <a:lnTo>
                    <a:pt x="1854708" y="439800"/>
                  </a:lnTo>
                  <a:lnTo>
                    <a:pt x="1860422" y="436372"/>
                  </a:lnTo>
                  <a:lnTo>
                    <a:pt x="1864741" y="434086"/>
                  </a:lnTo>
                  <a:lnTo>
                    <a:pt x="1873377" y="393191"/>
                  </a:lnTo>
                  <a:lnTo>
                    <a:pt x="1873377" y="289178"/>
                  </a:lnTo>
                  <a:lnTo>
                    <a:pt x="1754632" y="289178"/>
                  </a:lnTo>
                  <a:lnTo>
                    <a:pt x="1754632" y="393191"/>
                  </a:lnTo>
                  <a:lnTo>
                    <a:pt x="1763141" y="433450"/>
                  </a:lnTo>
                  <a:lnTo>
                    <a:pt x="1781683" y="441578"/>
                  </a:lnTo>
                  <a:lnTo>
                    <a:pt x="1791081" y="441578"/>
                  </a:lnTo>
                  <a:lnTo>
                    <a:pt x="1802257" y="441578"/>
                  </a:lnTo>
                  <a:lnTo>
                    <a:pt x="1802257" y="450723"/>
                  </a:lnTo>
                  <a:lnTo>
                    <a:pt x="1626489" y="450723"/>
                  </a:lnTo>
                  <a:lnTo>
                    <a:pt x="1626489" y="441578"/>
                  </a:lnTo>
                  <a:lnTo>
                    <a:pt x="1637665" y="441578"/>
                  </a:lnTo>
                  <a:lnTo>
                    <a:pt x="1647444" y="441578"/>
                  </a:lnTo>
                  <a:lnTo>
                    <a:pt x="1655191" y="439800"/>
                  </a:lnTo>
                  <a:lnTo>
                    <a:pt x="1661159" y="436372"/>
                  </a:lnTo>
                  <a:lnTo>
                    <a:pt x="1665478" y="434086"/>
                  </a:lnTo>
                  <a:lnTo>
                    <a:pt x="1673859" y="393191"/>
                  </a:lnTo>
                  <a:lnTo>
                    <a:pt x="1673859" y="172211"/>
                  </a:lnTo>
                  <a:lnTo>
                    <a:pt x="1665605" y="131952"/>
                  </a:lnTo>
                  <a:lnTo>
                    <a:pt x="1647062" y="123825"/>
                  </a:lnTo>
                  <a:lnTo>
                    <a:pt x="1637665" y="123825"/>
                  </a:lnTo>
                  <a:lnTo>
                    <a:pt x="1626489" y="123825"/>
                  </a:lnTo>
                  <a:lnTo>
                    <a:pt x="1626489" y="114680"/>
                  </a:lnTo>
                  <a:close/>
                </a:path>
                <a:path w="2696845" h="459105">
                  <a:moveTo>
                    <a:pt x="1158112" y="114680"/>
                  </a:moveTo>
                  <a:lnTo>
                    <a:pt x="1439418" y="114680"/>
                  </a:lnTo>
                  <a:lnTo>
                    <a:pt x="1439418" y="214122"/>
                  </a:lnTo>
                  <a:lnTo>
                    <a:pt x="1430020" y="214122"/>
                  </a:lnTo>
                  <a:lnTo>
                    <a:pt x="1426043" y="197141"/>
                  </a:lnTo>
                  <a:lnTo>
                    <a:pt x="1421352" y="182768"/>
                  </a:lnTo>
                  <a:lnTo>
                    <a:pt x="1394079" y="148081"/>
                  </a:lnTo>
                  <a:lnTo>
                    <a:pt x="1353010" y="135127"/>
                  </a:lnTo>
                  <a:lnTo>
                    <a:pt x="1320927" y="133984"/>
                  </a:lnTo>
                  <a:lnTo>
                    <a:pt x="1286256" y="133984"/>
                  </a:lnTo>
                  <a:lnTo>
                    <a:pt x="1286256" y="270763"/>
                  </a:lnTo>
                  <a:lnTo>
                    <a:pt x="1292986" y="270763"/>
                  </a:lnTo>
                  <a:lnTo>
                    <a:pt x="1331009" y="259512"/>
                  </a:lnTo>
                  <a:lnTo>
                    <a:pt x="1351057" y="225917"/>
                  </a:lnTo>
                  <a:lnTo>
                    <a:pt x="1357630" y="191516"/>
                  </a:lnTo>
                  <a:lnTo>
                    <a:pt x="1367028" y="191516"/>
                  </a:lnTo>
                  <a:lnTo>
                    <a:pt x="1367028" y="367411"/>
                  </a:lnTo>
                  <a:lnTo>
                    <a:pt x="1357630" y="367411"/>
                  </a:lnTo>
                  <a:lnTo>
                    <a:pt x="1355701" y="353746"/>
                  </a:lnTo>
                  <a:lnTo>
                    <a:pt x="1352962" y="341344"/>
                  </a:lnTo>
                  <a:lnTo>
                    <a:pt x="1334770" y="305053"/>
                  </a:lnTo>
                  <a:lnTo>
                    <a:pt x="1297545" y="289817"/>
                  </a:lnTo>
                  <a:lnTo>
                    <a:pt x="1286256" y="289433"/>
                  </a:lnTo>
                  <a:lnTo>
                    <a:pt x="1286256" y="384048"/>
                  </a:lnTo>
                  <a:lnTo>
                    <a:pt x="1290193" y="422148"/>
                  </a:lnTo>
                  <a:lnTo>
                    <a:pt x="1297432" y="428116"/>
                  </a:lnTo>
                  <a:lnTo>
                    <a:pt x="1301749" y="430784"/>
                  </a:lnTo>
                  <a:lnTo>
                    <a:pt x="1308608" y="432180"/>
                  </a:lnTo>
                  <a:lnTo>
                    <a:pt x="1318259" y="432180"/>
                  </a:lnTo>
                  <a:lnTo>
                    <a:pt x="1338326" y="432180"/>
                  </a:lnTo>
                  <a:lnTo>
                    <a:pt x="1380712" y="426688"/>
                  </a:lnTo>
                  <a:lnTo>
                    <a:pt x="1426956" y="397976"/>
                  </a:lnTo>
                  <a:lnTo>
                    <a:pt x="1447339" y="364777"/>
                  </a:lnTo>
                  <a:lnTo>
                    <a:pt x="1454531" y="343915"/>
                  </a:lnTo>
                  <a:lnTo>
                    <a:pt x="1463674" y="343915"/>
                  </a:lnTo>
                  <a:lnTo>
                    <a:pt x="1448561" y="450723"/>
                  </a:lnTo>
                  <a:lnTo>
                    <a:pt x="1158112" y="450723"/>
                  </a:lnTo>
                  <a:lnTo>
                    <a:pt x="1158112" y="441578"/>
                  </a:lnTo>
                  <a:lnTo>
                    <a:pt x="1169289" y="441578"/>
                  </a:lnTo>
                  <a:lnTo>
                    <a:pt x="1179068" y="441578"/>
                  </a:lnTo>
                  <a:lnTo>
                    <a:pt x="1186942" y="439800"/>
                  </a:lnTo>
                  <a:lnTo>
                    <a:pt x="1192783" y="436372"/>
                  </a:lnTo>
                  <a:lnTo>
                    <a:pt x="1197102" y="434086"/>
                  </a:lnTo>
                  <a:lnTo>
                    <a:pt x="1205483" y="393191"/>
                  </a:lnTo>
                  <a:lnTo>
                    <a:pt x="1205483" y="172211"/>
                  </a:lnTo>
                  <a:lnTo>
                    <a:pt x="1199515" y="133984"/>
                  </a:lnTo>
                  <a:lnTo>
                    <a:pt x="1169289" y="123825"/>
                  </a:lnTo>
                  <a:lnTo>
                    <a:pt x="1158112" y="123825"/>
                  </a:lnTo>
                  <a:lnTo>
                    <a:pt x="1158112" y="114680"/>
                  </a:lnTo>
                  <a:close/>
                </a:path>
                <a:path w="2696845" h="459105">
                  <a:moveTo>
                    <a:pt x="763905" y="114680"/>
                  </a:moveTo>
                  <a:lnTo>
                    <a:pt x="939672" y="114680"/>
                  </a:lnTo>
                  <a:lnTo>
                    <a:pt x="939672" y="123825"/>
                  </a:lnTo>
                  <a:lnTo>
                    <a:pt x="928496" y="123825"/>
                  </a:lnTo>
                  <a:lnTo>
                    <a:pt x="918718" y="123825"/>
                  </a:lnTo>
                  <a:lnTo>
                    <a:pt x="892714" y="151733"/>
                  </a:lnTo>
                  <a:lnTo>
                    <a:pt x="892047" y="172211"/>
                  </a:lnTo>
                  <a:lnTo>
                    <a:pt x="892047" y="267335"/>
                  </a:lnTo>
                  <a:lnTo>
                    <a:pt x="1010793" y="267335"/>
                  </a:lnTo>
                  <a:lnTo>
                    <a:pt x="1010793" y="172211"/>
                  </a:lnTo>
                  <a:lnTo>
                    <a:pt x="1002410" y="131952"/>
                  </a:lnTo>
                  <a:lnTo>
                    <a:pt x="983742" y="123825"/>
                  </a:lnTo>
                  <a:lnTo>
                    <a:pt x="974344" y="123825"/>
                  </a:lnTo>
                  <a:lnTo>
                    <a:pt x="963421" y="123825"/>
                  </a:lnTo>
                  <a:lnTo>
                    <a:pt x="963421" y="114680"/>
                  </a:lnTo>
                  <a:lnTo>
                    <a:pt x="1138808" y="114680"/>
                  </a:lnTo>
                  <a:lnTo>
                    <a:pt x="1138808" y="123825"/>
                  </a:lnTo>
                  <a:lnTo>
                    <a:pt x="1127886" y="123825"/>
                  </a:lnTo>
                  <a:lnTo>
                    <a:pt x="1117981" y="123825"/>
                  </a:lnTo>
                  <a:lnTo>
                    <a:pt x="1110233" y="125602"/>
                  </a:lnTo>
                  <a:lnTo>
                    <a:pt x="1104392" y="129031"/>
                  </a:lnTo>
                  <a:lnTo>
                    <a:pt x="1100073" y="131445"/>
                  </a:lnTo>
                  <a:lnTo>
                    <a:pt x="1091565" y="172211"/>
                  </a:lnTo>
                  <a:lnTo>
                    <a:pt x="1091565" y="393191"/>
                  </a:lnTo>
                  <a:lnTo>
                    <a:pt x="1099820" y="433450"/>
                  </a:lnTo>
                  <a:lnTo>
                    <a:pt x="1118489" y="441578"/>
                  </a:lnTo>
                  <a:lnTo>
                    <a:pt x="1127886" y="441578"/>
                  </a:lnTo>
                  <a:lnTo>
                    <a:pt x="1138808" y="441578"/>
                  </a:lnTo>
                  <a:lnTo>
                    <a:pt x="1138808" y="450723"/>
                  </a:lnTo>
                  <a:lnTo>
                    <a:pt x="963421" y="450723"/>
                  </a:lnTo>
                  <a:lnTo>
                    <a:pt x="963421" y="441578"/>
                  </a:lnTo>
                  <a:lnTo>
                    <a:pt x="974344" y="441578"/>
                  </a:lnTo>
                  <a:lnTo>
                    <a:pt x="984249" y="441578"/>
                  </a:lnTo>
                  <a:lnTo>
                    <a:pt x="992123" y="439800"/>
                  </a:lnTo>
                  <a:lnTo>
                    <a:pt x="997839" y="436372"/>
                  </a:lnTo>
                  <a:lnTo>
                    <a:pt x="1002157" y="434086"/>
                  </a:lnTo>
                  <a:lnTo>
                    <a:pt x="1010793" y="393191"/>
                  </a:lnTo>
                  <a:lnTo>
                    <a:pt x="1010793" y="289178"/>
                  </a:lnTo>
                  <a:lnTo>
                    <a:pt x="892047" y="289178"/>
                  </a:lnTo>
                  <a:lnTo>
                    <a:pt x="892047" y="393191"/>
                  </a:lnTo>
                  <a:lnTo>
                    <a:pt x="900557" y="433450"/>
                  </a:lnTo>
                  <a:lnTo>
                    <a:pt x="919098" y="441578"/>
                  </a:lnTo>
                  <a:lnTo>
                    <a:pt x="928496" y="441578"/>
                  </a:lnTo>
                  <a:lnTo>
                    <a:pt x="939672" y="441578"/>
                  </a:lnTo>
                  <a:lnTo>
                    <a:pt x="939672" y="450723"/>
                  </a:lnTo>
                  <a:lnTo>
                    <a:pt x="763905" y="450723"/>
                  </a:lnTo>
                  <a:lnTo>
                    <a:pt x="763905" y="441578"/>
                  </a:lnTo>
                  <a:lnTo>
                    <a:pt x="775081" y="441578"/>
                  </a:lnTo>
                  <a:lnTo>
                    <a:pt x="784859" y="441578"/>
                  </a:lnTo>
                  <a:lnTo>
                    <a:pt x="792607" y="439800"/>
                  </a:lnTo>
                  <a:lnTo>
                    <a:pt x="798576" y="436372"/>
                  </a:lnTo>
                  <a:lnTo>
                    <a:pt x="802894" y="434086"/>
                  </a:lnTo>
                  <a:lnTo>
                    <a:pt x="811276" y="393191"/>
                  </a:lnTo>
                  <a:lnTo>
                    <a:pt x="811276" y="172211"/>
                  </a:lnTo>
                  <a:lnTo>
                    <a:pt x="803020" y="131952"/>
                  </a:lnTo>
                  <a:lnTo>
                    <a:pt x="784479" y="123825"/>
                  </a:lnTo>
                  <a:lnTo>
                    <a:pt x="775081" y="123825"/>
                  </a:lnTo>
                  <a:lnTo>
                    <a:pt x="763905" y="123825"/>
                  </a:lnTo>
                  <a:lnTo>
                    <a:pt x="763905" y="114680"/>
                  </a:lnTo>
                  <a:close/>
                </a:path>
                <a:path w="2696845" h="459105">
                  <a:moveTo>
                    <a:pt x="0" y="114680"/>
                  </a:moveTo>
                  <a:lnTo>
                    <a:pt x="119125" y="114680"/>
                  </a:lnTo>
                  <a:lnTo>
                    <a:pt x="284987" y="323088"/>
                  </a:lnTo>
                  <a:lnTo>
                    <a:pt x="284987" y="178689"/>
                  </a:lnTo>
                  <a:lnTo>
                    <a:pt x="276224" y="137795"/>
                  </a:lnTo>
                  <a:lnTo>
                    <a:pt x="236346" y="123825"/>
                  </a:lnTo>
                  <a:lnTo>
                    <a:pt x="236346" y="114680"/>
                  </a:lnTo>
                  <a:lnTo>
                    <a:pt x="347344" y="114680"/>
                  </a:lnTo>
                  <a:lnTo>
                    <a:pt x="347344" y="123825"/>
                  </a:lnTo>
                  <a:lnTo>
                    <a:pt x="337611" y="125329"/>
                  </a:lnTo>
                  <a:lnTo>
                    <a:pt x="329580" y="127000"/>
                  </a:lnTo>
                  <a:lnTo>
                    <a:pt x="304307" y="158384"/>
                  </a:lnTo>
                  <a:lnTo>
                    <a:pt x="303276" y="178689"/>
                  </a:lnTo>
                  <a:lnTo>
                    <a:pt x="303276" y="458342"/>
                  </a:lnTo>
                  <a:lnTo>
                    <a:pt x="294894" y="458342"/>
                  </a:lnTo>
                  <a:lnTo>
                    <a:pt x="67690" y="178689"/>
                  </a:lnTo>
                  <a:lnTo>
                    <a:pt x="67690" y="392302"/>
                  </a:lnTo>
                  <a:lnTo>
                    <a:pt x="80899" y="431419"/>
                  </a:lnTo>
                  <a:lnTo>
                    <a:pt x="119125" y="441578"/>
                  </a:lnTo>
                  <a:lnTo>
                    <a:pt x="119125" y="450723"/>
                  </a:lnTo>
                  <a:lnTo>
                    <a:pt x="0" y="450723"/>
                  </a:lnTo>
                  <a:lnTo>
                    <a:pt x="0" y="441578"/>
                  </a:lnTo>
                  <a:lnTo>
                    <a:pt x="12836" y="440793"/>
                  </a:lnTo>
                  <a:lnTo>
                    <a:pt x="23542" y="438626"/>
                  </a:lnTo>
                  <a:lnTo>
                    <a:pt x="48841" y="404681"/>
                  </a:lnTo>
                  <a:lnTo>
                    <a:pt x="49530" y="392302"/>
                  </a:lnTo>
                  <a:lnTo>
                    <a:pt x="49530" y="155067"/>
                  </a:lnTo>
                  <a:lnTo>
                    <a:pt x="18033" y="125729"/>
                  </a:lnTo>
                  <a:lnTo>
                    <a:pt x="0" y="123825"/>
                  </a:lnTo>
                  <a:lnTo>
                    <a:pt x="0" y="114680"/>
                  </a:lnTo>
                  <a:close/>
                </a:path>
                <a:path w="2696845" h="459105">
                  <a:moveTo>
                    <a:pt x="2193162" y="107823"/>
                  </a:moveTo>
                  <a:lnTo>
                    <a:pt x="2197861" y="107823"/>
                  </a:lnTo>
                  <a:lnTo>
                    <a:pt x="2319020" y="383286"/>
                  </a:lnTo>
                  <a:lnTo>
                    <a:pt x="2327360" y="401077"/>
                  </a:lnTo>
                  <a:lnTo>
                    <a:pt x="2353183" y="437769"/>
                  </a:lnTo>
                  <a:lnTo>
                    <a:pt x="2371344" y="441578"/>
                  </a:lnTo>
                  <a:lnTo>
                    <a:pt x="2371344" y="450723"/>
                  </a:lnTo>
                  <a:lnTo>
                    <a:pt x="2208784" y="450723"/>
                  </a:lnTo>
                  <a:lnTo>
                    <a:pt x="2208784" y="441578"/>
                  </a:lnTo>
                  <a:lnTo>
                    <a:pt x="2215515" y="441578"/>
                  </a:lnTo>
                  <a:lnTo>
                    <a:pt x="2224587" y="441225"/>
                  </a:lnTo>
                  <a:lnTo>
                    <a:pt x="2248408" y="429640"/>
                  </a:lnTo>
                  <a:lnTo>
                    <a:pt x="2248408" y="424688"/>
                  </a:lnTo>
                  <a:lnTo>
                    <a:pt x="2248408" y="421766"/>
                  </a:lnTo>
                  <a:lnTo>
                    <a:pt x="2247899" y="418719"/>
                  </a:lnTo>
                  <a:lnTo>
                    <a:pt x="2247010" y="415544"/>
                  </a:lnTo>
                  <a:lnTo>
                    <a:pt x="2246630" y="414020"/>
                  </a:lnTo>
                  <a:lnTo>
                    <a:pt x="2244217" y="407797"/>
                  </a:lnTo>
                  <a:lnTo>
                    <a:pt x="2239518" y="397001"/>
                  </a:lnTo>
                  <a:lnTo>
                    <a:pt x="2221737" y="355091"/>
                  </a:lnTo>
                  <a:lnTo>
                    <a:pt x="2102993" y="355091"/>
                  </a:lnTo>
                  <a:lnTo>
                    <a:pt x="2088895" y="387730"/>
                  </a:lnTo>
                  <a:lnTo>
                    <a:pt x="2085822" y="395565"/>
                  </a:lnTo>
                  <a:lnTo>
                    <a:pt x="2083641" y="402685"/>
                  </a:lnTo>
                  <a:lnTo>
                    <a:pt x="2082341" y="409090"/>
                  </a:lnTo>
                  <a:lnTo>
                    <a:pt x="2081910" y="414782"/>
                  </a:lnTo>
                  <a:lnTo>
                    <a:pt x="2081910" y="424179"/>
                  </a:lnTo>
                  <a:lnTo>
                    <a:pt x="2126234" y="441578"/>
                  </a:lnTo>
                  <a:lnTo>
                    <a:pt x="2126234" y="450723"/>
                  </a:lnTo>
                  <a:lnTo>
                    <a:pt x="2014473" y="450723"/>
                  </a:lnTo>
                  <a:lnTo>
                    <a:pt x="2014473" y="441578"/>
                  </a:lnTo>
                  <a:lnTo>
                    <a:pt x="2023119" y="439576"/>
                  </a:lnTo>
                  <a:lnTo>
                    <a:pt x="2030968" y="436419"/>
                  </a:lnTo>
                  <a:lnTo>
                    <a:pt x="2057288" y="407733"/>
                  </a:lnTo>
                  <a:lnTo>
                    <a:pt x="2073020" y="375920"/>
                  </a:lnTo>
                  <a:lnTo>
                    <a:pt x="2193162" y="107823"/>
                  </a:lnTo>
                  <a:close/>
                </a:path>
                <a:path w="2696845" h="459105">
                  <a:moveTo>
                    <a:pt x="566419" y="106806"/>
                  </a:moveTo>
                  <a:lnTo>
                    <a:pt x="611505" y="110744"/>
                  </a:lnTo>
                  <a:lnTo>
                    <a:pt x="646810" y="122047"/>
                  </a:lnTo>
                  <a:lnTo>
                    <a:pt x="657818" y="126120"/>
                  </a:lnTo>
                  <a:lnTo>
                    <a:pt x="666289" y="129016"/>
                  </a:lnTo>
                  <a:lnTo>
                    <a:pt x="672260" y="130744"/>
                  </a:lnTo>
                  <a:lnTo>
                    <a:pt x="675767" y="131318"/>
                  </a:lnTo>
                  <a:lnTo>
                    <a:pt x="680339" y="131318"/>
                  </a:lnTo>
                  <a:lnTo>
                    <a:pt x="699516" y="107060"/>
                  </a:lnTo>
                  <a:lnTo>
                    <a:pt x="708659" y="107060"/>
                  </a:lnTo>
                  <a:lnTo>
                    <a:pt x="708659" y="225425"/>
                  </a:lnTo>
                  <a:lnTo>
                    <a:pt x="699516" y="225425"/>
                  </a:lnTo>
                  <a:lnTo>
                    <a:pt x="690183" y="202608"/>
                  </a:lnTo>
                  <a:lnTo>
                    <a:pt x="678767" y="182721"/>
                  </a:lnTo>
                  <a:lnTo>
                    <a:pt x="649732" y="151638"/>
                  </a:lnTo>
                  <a:lnTo>
                    <a:pt x="614981" y="132667"/>
                  </a:lnTo>
                  <a:lnTo>
                    <a:pt x="577087" y="126365"/>
                  </a:lnTo>
                  <a:lnTo>
                    <a:pt x="559036" y="127696"/>
                  </a:lnTo>
                  <a:lnTo>
                    <a:pt x="514477" y="147574"/>
                  </a:lnTo>
                  <a:lnTo>
                    <a:pt x="485116" y="188722"/>
                  </a:lnTo>
                  <a:lnTo>
                    <a:pt x="474470" y="225704"/>
                  </a:lnTo>
                  <a:lnTo>
                    <a:pt x="469274" y="264618"/>
                  </a:lnTo>
                  <a:lnTo>
                    <a:pt x="468630" y="284479"/>
                  </a:lnTo>
                  <a:lnTo>
                    <a:pt x="469324" y="307859"/>
                  </a:lnTo>
                  <a:lnTo>
                    <a:pt x="474952" y="350238"/>
                  </a:lnTo>
                  <a:lnTo>
                    <a:pt x="494871" y="400796"/>
                  </a:lnTo>
                  <a:lnTo>
                    <a:pt x="530046" y="430210"/>
                  </a:lnTo>
                  <a:lnTo>
                    <a:pt x="577087" y="439800"/>
                  </a:lnTo>
                  <a:lnTo>
                    <a:pt x="585216" y="439800"/>
                  </a:lnTo>
                  <a:lnTo>
                    <a:pt x="628142" y="429640"/>
                  </a:lnTo>
                  <a:lnTo>
                    <a:pt x="628142" y="359790"/>
                  </a:lnTo>
                  <a:lnTo>
                    <a:pt x="614171" y="323596"/>
                  </a:lnTo>
                  <a:lnTo>
                    <a:pt x="608457" y="320421"/>
                  </a:lnTo>
                  <a:lnTo>
                    <a:pt x="601598" y="318897"/>
                  </a:lnTo>
                  <a:lnTo>
                    <a:pt x="593470" y="318897"/>
                  </a:lnTo>
                  <a:lnTo>
                    <a:pt x="584834" y="318897"/>
                  </a:lnTo>
                  <a:lnTo>
                    <a:pt x="584834" y="309752"/>
                  </a:lnTo>
                  <a:lnTo>
                    <a:pt x="748030" y="309752"/>
                  </a:lnTo>
                  <a:lnTo>
                    <a:pt x="748030" y="318897"/>
                  </a:lnTo>
                  <a:lnTo>
                    <a:pt x="739483" y="319655"/>
                  </a:lnTo>
                  <a:lnTo>
                    <a:pt x="732329" y="320770"/>
                  </a:lnTo>
                  <a:lnTo>
                    <a:pt x="710945" y="336676"/>
                  </a:lnTo>
                  <a:lnTo>
                    <a:pt x="709421" y="339851"/>
                  </a:lnTo>
                  <a:lnTo>
                    <a:pt x="708659" y="347599"/>
                  </a:lnTo>
                  <a:lnTo>
                    <a:pt x="708659" y="359790"/>
                  </a:lnTo>
                  <a:lnTo>
                    <a:pt x="708659" y="429640"/>
                  </a:lnTo>
                  <a:lnTo>
                    <a:pt x="658868" y="447286"/>
                  </a:lnTo>
                  <a:lnTo>
                    <a:pt x="606202" y="456787"/>
                  </a:lnTo>
                  <a:lnTo>
                    <a:pt x="569468" y="458597"/>
                  </a:lnTo>
                  <a:lnTo>
                    <a:pt x="546562" y="457787"/>
                  </a:lnTo>
                  <a:lnTo>
                    <a:pt x="506799" y="451310"/>
                  </a:lnTo>
                  <a:lnTo>
                    <a:pt x="460232" y="430609"/>
                  </a:lnTo>
                  <a:lnTo>
                    <a:pt x="422836" y="400554"/>
                  </a:lnTo>
                  <a:lnTo>
                    <a:pt x="396494" y="363727"/>
                  </a:lnTo>
                  <a:lnTo>
                    <a:pt x="383460" y="327533"/>
                  </a:lnTo>
                  <a:lnTo>
                    <a:pt x="379094" y="287147"/>
                  </a:lnTo>
                  <a:lnTo>
                    <a:pt x="382428" y="250711"/>
                  </a:lnTo>
                  <a:lnTo>
                    <a:pt x="409098" y="186652"/>
                  </a:lnTo>
                  <a:lnTo>
                    <a:pt x="460746" y="136167"/>
                  </a:lnTo>
                  <a:lnTo>
                    <a:pt x="527750" y="110069"/>
                  </a:lnTo>
                  <a:lnTo>
                    <a:pt x="566419" y="106806"/>
                  </a:lnTo>
                  <a:close/>
                </a:path>
                <a:path w="2696845" h="459105">
                  <a:moveTo>
                    <a:pt x="2193417" y="0"/>
                  </a:moveTo>
                  <a:lnTo>
                    <a:pt x="2268093" y="0"/>
                  </a:lnTo>
                  <a:lnTo>
                    <a:pt x="2186051" y="85978"/>
                  </a:lnTo>
                  <a:lnTo>
                    <a:pt x="2164715" y="85978"/>
                  </a:lnTo>
                  <a:lnTo>
                    <a:pt x="2193417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204964" y="695451"/>
            <a:ext cx="452120" cy="339090"/>
            <a:chOff x="3204964" y="695451"/>
            <a:chExt cx="452120" cy="33909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4964" y="925066"/>
              <a:ext cx="451868" cy="1093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0940" y="700023"/>
              <a:ext cx="441451" cy="2260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6368" y="695451"/>
              <a:ext cx="450595" cy="235204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3721601" y="695451"/>
            <a:ext cx="548640" cy="339090"/>
            <a:chOff x="3721601" y="695451"/>
            <a:chExt cx="548640" cy="33909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1601" y="925066"/>
              <a:ext cx="515918" cy="10937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7576" y="700023"/>
              <a:ext cx="537718" cy="22606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727576" y="700023"/>
              <a:ext cx="537845" cy="226060"/>
            </a:xfrm>
            <a:custGeom>
              <a:avLst/>
              <a:gdLst/>
              <a:ahLst/>
              <a:cxnLst/>
              <a:rect l="l" t="t" r="r" b="b"/>
              <a:pathLst>
                <a:path w="537845" h="226059">
                  <a:moveTo>
                    <a:pt x="269367" y="110871"/>
                  </a:moveTo>
                  <a:lnTo>
                    <a:pt x="243459" y="168910"/>
                  </a:lnTo>
                  <a:lnTo>
                    <a:pt x="294513" y="168910"/>
                  </a:lnTo>
                  <a:lnTo>
                    <a:pt x="269367" y="110871"/>
                  </a:lnTo>
                  <a:close/>
                </a:path>
                <a:path w="537845" h="226059">
                  <a:moveTo>
                    <a:pt x="386461" y="57530"/>
                  </a:moveTo>
                  <a:lnTo>
                    <a:pt x="537718" y="57530"/>
                  </a:lnTo>
                  <a:lnTo>
                    <a:pt x="537718" y="103124"/>
                  </a:lnTo>
                  <a:lnTo>
                    <a:pt x="533273" y="103124"/>
                  </a:lnTo>
                  <a:lnTo>
                    <a:pt x="530606" y="92583"/>
                  </a:lnTo>
                  <a:lnTo>
                    <a:pt x="527685" y="85089"/>
                  </a:lnTo>
                  <a:lnTo>
                    <a:pt x="502538" y="67183"/>
                  </a:lnTo>
                  <a:lnTo>
                    <a:pt x="494664" y="67183"/>
                  </a:lnTo>
                  <a:lnTo>
                    <a:pt x="482092" y="67183"/>
                  </a:lnTo>
                  <a:lnTo>
                    <a:pt x="482092" y="197230"/>
                  </a:lnTo>
                  <a:lnTo>
                    <a:pt x="482092" y="205866"/>
                  </a:lnTo>
                  <a:lnTo>
                    <a:pt x="482600" y="211200"/>
                  </a:lnTo>
                  <a:lnTo>
                    <a:pt x="495681" y="221487"/>
                  </a:lnTo>
                  <a:lnTo>
                    <a:pt x="500507" y="221487"/>
                  </a:lnTo>
                  <a:lnTo>
                    <a:pt x="506095" y="221487"/>
                  </a:lnTo>
                  <a:lnTo>
                    <a:pt x="506095" y="226060"/>
                  </a:lnTo>
                  <a:lnTo>
                    <a:pt x="417830" y="226060"/>
                  </a:lnTo>
                  <a:lnTo>
                    <a:pt x="417830" y="221487"/>
                  </a:lnTo>
                  <a:lnTo>
                    <a:pt x="423418" y="221487"/>
                  </a:lnTo>
                  <a:lnTo>
                    <a:pt x="428371" y="221487"/>
                  </a:lnTo>
                  <a:lnTo>
                    <a:pt x="432308" y="220599"/>
                  </a:lnTo>
                  <a:lnTo>
                    <a:pt x="435228" y="218821"/>
                  </a:lnTo>
                  <a:lnTo>
                    <a:pt x="437388" y="217677"/>
                  </a:lnTo>
                  <a:lnTo>
                    <a:pt x="439165" y="215646"/>
                  </a:lnTo>
                  <a:lnTo>
                    <a:pt x="440309" y="212851"/>
                  </a:lnTo>
                  <a:lnTo>
                    <a:pt x="441325" y="210947"/>
                  </a:lnTo>
                  <a:lnTo>
                    <a:pt x="441706" y="205739"/>
                  </a:lnTo>
                  <a:lnTo>
                    <a:pt x="441706" y="197230"/>
                  </a:lnTo>
                  <a:lnTo>
                    <a:pt x="441706" y="67183"/>
                  </a:lnTo>
                  <a:lnTo>
                    <a:pt x="429513" y="67183"/>
                  </a:lnTo>
                  <a:lnTo>
                    <a:pt x="421608" y="67635"/>
                  </a:lnTo>
                  <a:lnTo>
                    <a:pt x="393086" y="94335"/>
                  </a:lnTo>
                  <a:lnTo>
                    <a:pt x="391160" y="103124"/>
                  </a:lnTo>
                  <a:lnTo>
                    <a:pt x="386461" y="103124"/>
                  </a:lnTo>
                  <a:lnTo>
                    <a:pt x="386461" y="57530"/>
                  </a:lnTo>
                  <a:close/>
                </a:path>
                <a:path w="537845" h="226059">
                  <a:moveTo>
                    <a:pt x="0" y="57530"/>
                  </a:moveTo>
                  <a:lnTo>
                    <a:pt x="88137" y="57530"/>
                  </a:lnTo>
                  <a:lnTo>
                    <a:pt x="88137" y="62102"/>
                  </a:lnTo>
                  <a:lnTo>
                    <a:pt x="82550" y="62102"/>
                  </a:lnTo>
                  <a:lnTo>
                    <a:pt x="77724" y="62102"/>
                  </a:lnTo>
                  <a:lnTo>
                    <a:pt x="73787" y="62991"/>
                  </a:lnTo>
                  <a:lnTo>
                    <a:pt x="70738" y="64770"/>
                  </a:lnTo>
                  <a:lnTo>
                    <a:pt x="68580" y="65912"/>
                  </a:lnTo>
                  <a:lnTo>
                    <a:pt x="66928" y="67945"/>
                  </a:lnTo>
                  <a:lnTo>
                    <a:pt x="65659" y="70738"/>
                  </a:lnTo>
                  <a:lnTo>
                    <a:pt x="64770" y="72771"/>
                  </a:lnTo>
                  <a:lnTo>
                    <a:pt x="64262" y="77977"/>
                  </a:lnTo>
                  <a:lnTo>
                    <a:pt x="64262" y="86360"/>
                  </a:lnTo>
                  <a:lnTo>
                    <a:pt x="64262" y="134112"/>
                  </a:lnTo>
                  <a:lnTo>
                    <a:pt x="123825" y="134112"/>
                  </a:lnTo>
                  <a:lnTo>
                    <a:pt x="123825" y="86360"/>
                  </a:lnTo>
                  <a:lnTo>
                    <a:pt x="123825" y="77724"/>
                  </a:lnTo>
                  <a:lnTo>
                    <a:pt x="123317" y="72389"/>
                  </a:lnTo>
                  <a:lnTo>
                    <a:pt x="122427" y="70230"/>
                  </a:lnTo>
                  <a:lnTo>
                    <a:pt x="121538" y="68072"/>
                  </a:lnTo>
                  <a:lnTo>
                    <a:pt x="119634" y="66166"/>
                  </a:lnTo>
                  <a:lnTo>
                    <a:pt x="116839" y="64515"/>
                  </a:lnTo>
                  <a:lnTo>
                    <a:pt x="114046" y="62991"/>
                  </a:lnTo>
                  <a:lnTo>
                    <a:pt x="110236" y="62102"/>
                  </a:lnTo>
                  <a:lnTo>
                    <a:pt x="105537" y="62102"/>
                  </a:lnTo>
                  <a:lnTo>
                    <a:pt x="100075" y="62102"/>
                  </a:lnTo>
                  <a:lnTo>
                    <a:pt x="100075" y="57530"/>
                  </a:lnTo>
                  <a:lnTo>
                    <a:pt x="188087" y="57530"/>
                  </a:lnTo>
                  <a:lnTo>
                    <a:pt x="188087" y="62102"/>
                  </a:lnTo>
                  <a:lnTo>
                    <a:pt x="182625" y="62102"/>
                  </a:lnTo>
                  <a:lnTo>
                    <a:pt x="177673" y="62102"/>
                  </a:lnTo>
                  <a:lnTo>
                    <a:pt x="173736" y="62991"/>
                  </a:lnTo>
                  <a:lnTo>
                    <a:pt x="170814" y="64770"/>
                  </a:lnTo>
                  <a:lnTo>
                    <a:pt x="168656" y="65912"/>
                  </a:lnTo>
                  <a:lnTo>
                    <a:pt x="166877" y="67945"/>
                  </a:lnTo>
                  <a:lnTo>
                    <a:pt x="165735" y="70738"/>
                  </a:lnTo>
                  <a:lnTo>
                    <a:pt x="164846" y="72771"/>
                  </a:lnTo>
                  <a:lnTo>
                    <a:pt x="164337" y="77977"/>
                  </a:lnTo>
                  <a:lnTo>
                    <a:pt x="164337" y="86360"/>
                  </a:lnTo>
                  <a:lnTo>
                    <a:pt x="164337" y="197230"/>
                  </a:lnTo>
                  <a:lnTo>
                    <a:pt x="164337" y="205866"/>
                  </a:lnTo>
                  <a:lnTo>
                    <a:pt x="164846" y="211200"/>
                  </a:lnTo>
                  <a:lnTo>
                    <a:pt x="177926" y="221487"/>
                  </a:lnTo>
                  <a:lnTo>
                    <a:pt x="182625" y="221487"/>
                  </a:lnTo>
                  <a:lnTo>
                    <a:pt x="188087" y="221487"/>
                  </a:lnTo>
                  <a:lnTo>
                    <a:pt x="188087" y="226060"/>
                  </a:lnTo>
                  <a:lnTo>
                    <a:pt x="100075" y="226060"/>
                  </a:lnTo>
                  <a:lnTo>
                    <a:pt x="100075" y="221487"/>
                  </a:lnTo>
                  <a:lnTo>
                    <a:pt x="105537" y="221487"/>
                  </a:lnTo>
                  <a:lnTo>
                    <a:pt x="110489" y="221487"/>
                  </a:lnTo>
                  <a:lnTo>
                    <a:pt x="114426" y="220599"/>
                  </a:lnTo>
                  <a:lnTo>
                    <a:pt x="117348" y="218821"/>
                  </a:lnTo>
                  <a:lnTo>
                    <a:pt x="119507" y="217677"/>
                  </a:lnTo>
                  <a:lnTo>
                    <a:pt x="121158" y="215646"/>
                  </a:lnTo>
                  <a:lnTo>
                    <a:pt x="122427" y="212851"/>
                  </a:lnTo>
                  <a:lnTo>
                    <a:pt x="123317" y="210947"/>
                  </a:lnTo>
                  <a:lnTo>
                    <a:pt x="123825" y="205739"/>
                  </a:lnTo>
                  <a:lnTo>
                    <a:pt x="123825" y="197230"/>
                  </a:lnTo>
                  <a:lnTo>
                    <a:pt x="123825" y="145034"/>
                  </a:lnTo>
                  <a:lnTo>
                    <a:pt x="64262" y="145034"/>
                  </a:lnTo>
                  <a:lnTo>
                    <a:pt x="64262" y="197230"/>
                  </a:lnTo>
                  <a:lnTo>
                    <a:pt x="64262" y="205866"/>
                  </a:lnTo>
                  <a:lnTo>
                    <a:pt x="77850" y="221487"/>
                  </a:lnTo>
                  <a:lnTo>
                    <a:pt x="82550" y="221487"/>
                  </a:lnTo>
                  <a:lnTo>
                    <a:pt x="88137" y="221487"/>
                  </a:lnTo>
                  <a:lnTo>
                    <a:pt x="88137" y="226060"/>
                  </a:lnTo>
                  <a:lnTo>
                    <a:pt x="0" y="226060"/>
                  </a:lnTo>
                  <a:lnTo>
                    <a:pt x="0" y="221487"/>
                  </a:lnTo>
                  <a:lnTo>
                    <a:pt x="5587" y="221487"/>
                  </a:lnTo>
                  <a:lnTo>
                    <a:pt x="10540" y="221487"/>
                  </a:lnTo>
                  <a:lnTo>
                    <a:pt x="14477" y="220599"/>
                  </a:lnTo>
                  <a:lnTo>
                    <a:pt x="17399" y="218821"/>
                  </a:lnTo>
                  <a:lnTo>
                    <a:pt x="19558" y="217677"/>
                  </a:lnTo>
                  <a:lnTo>
                    <a:pt x="21209" y="215646"/>
                  </a:lnTo>
                  <a:lnTo>
                    <a:pt x="22351" y="212851"/>
                  </a:lnTo>
                  <a:lnTo>
                    <a:pt x="23368" y="210947"/>
                  </a:lnTo>
                  <a:lnTo>
                    <a:pt x="23749" y="205739"/>
                  </a:lnTo>
                  <a:lnTo>
                    <a:pt x="23749" y="197230"/>
                  </a:lnTo>
                  <a:lnTo>
                    <a:pt x="23749" y="86360"/>
                  </a:lnTo>
                  <a:lnTo>
                    <a:pt x="23749" y="77724"/>
                  </a:lnTo>
                  <a:lnTo>
                    <a:pt x="23368" y="72389"/>
                  </a:lnTo>
                  <a:lnTo>
                    <a:pt x="22351" y="70230"/>
                  </a:lnTo>
                  <a:lnTo>
                    <a:pt x="21462" y="68072"/>
                  </a:lnTo>
                  <a:lnTo>
                    <a:pt x="19685" y="66166"/>
                  </a:lnTo>
                  <a:lnTo>
                    <a:pt x="16890" y="64515"/>
                  </a:lnTo>
                  <a:lnTo>
                    <a:pt x="14097" y="62991"/>
                  </a:lnTo>
                  <a:lnTo>
                    <a:pt x="10413" y="62102"/>
                  </a:lnTo>
                  <a:lnTo>
                    <a:pt x="5587" y="62102"/>
                  </a:lnTo>
                  <a:lnTo>
                    <a:pt x="0" y="62102"/>
                  </a:lnTo>
                  <a:lnTo>
                    <a:pt x="0" y="57530"/>
                  </a:lnTo>
                  <a:close/>
                </a:path>
                <a:path w="537845" h="226059">
                  <a:moveTo>
                    <a:pt x="284352" y="54101"/>
                  </a:moveTo>
                  <a:lnTo>
                    <a:pt x="286765" y="54101"/>
                  </a:lnTo>
                  <a:lnTo>
                    <a:pt x="347472" y="192277"/>
                  </a:lnTo>
                  <a:lnTo>
                    <a:pt x="351661" y="201183"/>
                  </a:lnTo>
                  <a:lnTo>
                    <a:pt x="373761" y="221487"/>
                  </a:lnTo>
                  <a:lnTo>
                    <a:pt x="373761" y="226060"/>
                  </a:lnTo>
                  <a:lnTo>
                    <a:pt x="292226" y="226060"/>
                  </a:lnTo>
                  <a:lnTo>
                    <a:pt x="292226" y="221487"/>
                  </a:lnTo>
                  <a:lnTo>
                    <a:pt x="295528" y="221487"/>
                  </a:lnTo>
                  <a:lnTo>
                    <a:pt x="302133" y="221487"/>
                  </a:lnTo>
                  <a:lnTo>
                    <a:pt x="306705" y="220599"/>
                  </a:lnTo>
                  <a:lnTo>
                    <a:pt x="309372" y="218693"/>
                  </a:lnTo>
                  <a:lnTo>
                    <a:pt x="311150" y="217424"/>
                  </a:lnTo>
                  <a:lnTo>
                    <a:pt x="312165" y="215518"/>
                  </a:lnTo>
                  <a:lnTo>
                    <a:pt x="312165" y="212978"/>
                  </a:lnTo>
                  <a:lnTo>
                    <a:pt x="312165" y="211581"/>
                  </a:lnTo>
                  <a:lnTo>
                    <a:pt x="311912" y="209930"/>
                  </a:lnTo>
                  <a:lnTo>
                    <a:pt x="311403" y="208406"/>
                  </a:lnTo>
                  <a:lnTo>
                    <a:pt x="311150" y="207645"/>
                  </a:lnTo>
                  <a:lnTo>
                    <a:pt x="310007" y="204597"/>
                  </a:lnTo>
                  <a:lnTo>
                    <a:pt x="307594" y="199136"/>
                  </a:lnTo>
                  <a:lnTo>
                    <a:pt x="298703" y="178053"/>
                  </a:lnTo>
                  <a:lnTo>
                    <a:pt x="239140" y="178053"/>
                  </a:lnTo>
                  <a:lnTo>
                    <a:pt x="232028" y="194437"/>
                  </a:lnTo>
                  <a:lnTo>
                    <a:pt x="229743" y="200025"/>
                  </a:lnTo>
                  <a:lnTo>
                    <a:pt x="228600" y="204470"/>
                  </a:lnTo>
                  <a:lnTo>
                    <a:pt x="228600" y="208025"/>
                  </a:lnTo>
                  <a:lnTo>
                    <a:pt x="228600" y="212725"/>
                  </a:lnTo>
                  <a:lnTo>
                    <a:pt x="230505" y="216280"/>
                  </a:lnTo>
                  <a:lnTo>
                    <a:pt x="234314" y="218439"/>
                  </a:lnTo>
                  <a:lnTo>
                    <a:pt x="236600" y="219837"/>
                  </a:lnTo>
                  <a:lnTo>
                    <a:pt x="242062" y="220852"/>
                  </a:lnTo>
                  <a:lnTo>
                    <a:pt x="250825" y="221487"/>
                  </a:lnTo>
                  <a:lnTo>
                    <a:pt x="250825" y="226060"/>
                  </a:lnTo>
                  <a:lnTo>
                    <a:pt x="194818" y="226060"/>
                  </a:lnTo>
                  <a:lnTo>
                    <a:pt x="194818" y="221487"/>
                  </a:lnTo>
                  <a:lnTo>
                    <a:pt x="200913" y="220599"/>
                  </a:lnTo>
                  <a:lnTo>
                    <a:pt x="205867" y="218059"/>
                  </a:lnTo>
                  <a:lnTo>
                    <a:pt x="224155" y="188467"/>
                  </a:lnTo>
                  <a:lnTo>
                    <a:pt x="284352" y="54101"/>
                  </a:lnTo>
                  <a:close/>
                </a:path>
                <a:path w="537845" h="226059">
                  <a:moveTo>
                    <a:pt x="284480" y="0"/>
                  </a:moveTo>
                  <a:lnTo>
                    <a:pt x="321945" y="0"/>
                  </a:lnTo>
                  <a:lnTo>
                    <a:pt x="280797" y="43179"/>
                  </a:lnTo>
                  <a:lnTo>
                    <a:pt x="270128" y="43179"/>
                  </a:lnTo>
                  <a:lnTo>
                    <a:pt x="28448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4347964" y="694690"/>
            <a:ext cx="1279525" cy="340360"/>
            <a:chOff x="4347964" y="694690"/>
            <a:chExt cx="1279525" cy="340360"/>
          </a:xfrm>
        </p:grpSpPr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7964" y="925066"/>
              <a:ext cx="1264198" cy="10937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53560" y="699262"/>
              <a:ext cx="1268984" cy="23063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353560" y="699262"/>
              <a:ext cx="1269365" cy="231140"/>
            </a:xfrm>
            <a:custGeom>
              <a:avLst/>
              <a:gdLst/>
              <a:ahLst/>
              <a:cxnLst/>
              <a:rect l="l" t="t" r="r" b="b"/>
              <a:pathLst>
                <a:path w="1269364" h="231140">
                  <a:moveTo>
                    <a:pt x="20700" y="188595"/>
                  </a:moveTo>
                  <a:lnTo>
                    <a:pt x="26542" y="188595"/>
                  </a:lnTo>
                  <a:lnTo>
                    <a:pt x="31368" y="190626"/>
                  </a:lnTo>
                  <a:lnTo>
                    <a:pt x="35432" y="194690"/>
                  </a:lnTo>
                  <a:lnTo>
                    <a:pt x="39497" y="198754"/>
                  </a:lnTo>
                  <a:lnTo>
                    <a:pt x="41401" y="203580"/>
                  </a:lnTo>
                  <a:lnTo>
                    <a:pt x="41401" y="209296"/>
                  </a:lnTo>
                  <a:lnTo>
                    <a:pt x="41401" y="215011"/>
                  </a:lnTo>
                  <a:lnTo>
                    <a:pt x="39369" y="219837"/>
                  </a:lnTo>
                  <a:lnTo>
                    <a:pt x="35305" y="223900"/>
                  </a:lnTo>
                  <a:lnTo>
                    <a:pt x="31241" y="227964"/>
                  </a:lnTo>
                  <a:lnTo>
                    <a:pt x="26415" y="229870"/>
                  </a:lnTo>
                  <a:lnTo>
                    <a:pt x="20700" y="229870"/>
                  </a:lnTo>
                  <a:lnTo>
                    <a:pt x="14986" y="229870"/>
                  </a:lnTo>
                  <a:lnTo>
                    <a:pt x="10160" y="227964"/>
                  </a:lnTo>
                  <a:lnTo>
                    <a:pt x="6095" y="223900"/>
                  </a:lnTo>
                  <a:lnTo>
                    <a:pt x="2031" y="219837"/>
                  </a:lnTo>
                  <a:lnTo>
                    <a:pt x="0" y="215011"/>
                  </a:lnTo>
                  <a:lnTo>
                    <a:pt x="0" y="209296"/>
                  </a:lnTo>
                  <a:lnTo>
                    <a:pt x="0" y="203580"/>
                  </a:lnTo>
                  <a:lnTo>
                    <a:pt x="2031" y="198754"/>
                  </a:lnTo>
                  <a:lnTo>
                    <a:pt x="6095" y="194690"/>
                  </a:lnTo>
                  <a:lnTo>
                    <a:pt x="10160" y="190626"/>
                  </a:lnTo>
                  <a:lnTo>
                    <a:pt x="14986" y="188595"/>
                  </a:lnTo>
                  <a:lnTo>
                    <a:pt x="20700" y="188595"/>
                  </a:lnTo>
                  <a:close/>
                </a:path>
                <a:path w="1269364" h="231140">
                  <a:moveTo>
                    <a:pt x="859536" y="111633"/>
                  </a:moveTo>
                  <a:lnTo>
                    <a:pt x="833627" y="169672"/>
                  </a:lnTo>
                  <a:lnTo>
                    <a:pt x="884681" y="169672"/>
                  </a:lnTo>
                  <a:lnTo>
                    <a:pt x="859536" y="111633"/>
                  </a:lnTo>
                  <a:close/>
                </a:path>
                <a:path w="1269364" h="231140">
                  <a:moveTo>
                    <a:pt x="20827" y="107314"/>
                  </a:moveTo>
                  <a:lnTo>
                    <a:pt x="26542" y="107314"/>
                  </a:lnTo>
                  <a:lnTo>
                    <a:pt x="31368" y="109220"/>
                  </a:lnTo>
                  <a:lnTo>
                    <a:pt x="35432" y="113284"/>
                  </a:lnTo>
                  <a:lnTo>
                    <a:pt x="39497" y="117348"/>
                  </a:lnTo>
                  <a:lnTo>
                    <a:pt x="41401" y="122174"/>
                  </a:lnTo>
                  <a:lnTo>
                    <a:pt x="41401" y="127888"/>
                  </a:lnTo>
                  <a:lnTo>
                    <a:pt x="41401" y="133603"/>
                  </a:lnTo>
                  <a:lnTo>
                    <a:pt x="39497" y="138429"/>
                  </a:lnTo>
                  <a:lnTo>
                    <a:pt x="35432" y="142493"/>
                  </a:lnTo>
                  <a:lnTo>
                    <a:pt x="31368" y="146558"/>
                  </a:lnTo>
                  <a:lnTo>
                    <a:pt x="26542" y="148589"/>
                  </a:lnTo>
                  <a:lnTo>
                    <a:pt x="20827" y="148589"/>
                  </a:lnTo>
                  <a:lnTo>
                    <a:pt x="15112" y="148589"/>
                  </a:lnTo>
                  <a:lnTo>
                    <a:pt x="10287" y="146558"/>
                  </a:lnTo>
                  <a:lnTo>
                    <a:pt x="6223" y="142493"/>
                  </a:lnTo>
                  <a:lnTo>
                    <a:pt x="2159" y="138429"/>
                  </a:lnTo>
                  <a:lnTo>
                    <a:pt x="126" y="133603"/>
                  </a:lnTo>
                  <a:lnTo>
                    <a:pt x="126" y="127888"/>
                  </a:lnTo>
                  <a:lnTo>
                    <a:pt x="126" y="122174"/>
                  </a:lnTo>
                  <a:lnTo>
                    <a:pt x="2159" y="117348"/>
                  </a:lnTo>
                  <a:lnTo>
                    <a:pt x="6223" y="113284"/>
                  </a:lnTo>
                  <a:lnTo>
                    <a:pt x="10287" y="109220"/>
                  </a:lnTo>
                  <a:lnTo>
                    <a:pt x="15112" y="107314"/>
                  </a:lnTo>
                  <a:lnTo>
                    <a:pt x="20827" y="107314"/>
                  </a:lnTo>
                  <a:close/>
                </a:path>
                <a:path w="1269364" h="231140">
                  <a:moveTo>
                    <a:pt x="322834" y="67817"/>
                  </a:moveTo>
                  <a:lnTo>
                    <a:pt x="322706" y="133350"/>
                  </a:lnTo>
                  <a:lnTo>
                    <a:pt x="360172" y="133350"/>
                  </a:lnTo>
                  <a:lnTo>
                    <a:pt x="360172" y="142621"/>
                  </a:lnTo>
                  <a:lnTo>
                    <a:pt x="322706" y="142621"/>
                  </a:lnTo>
                  <a:lnTo>
                    <a:pt x="322834" y="199389"/>
                  </a:lnTo>
                  <a:lnTo>
                    <a:pt x="322834" y="206375"/>
                  </a:lnTo>
                  <a:lnTo>
                    <a:pt x="332613" y="217677"/>
                  </a:lnTo>
                  <a:lnTo>
                    <a:pt x="336803" y="217677"/>
                  </a:lnTo>
                  <a:lnTo>
                    <a:pt x="375054" y="192595"/>
                  </a:lnTo>
                  <a:lnTo>
                    <a:pt x="383413" y="144017"/>
                  </a:lnTo>
                  <a:lnTo>
                    <a:pt x="382772" y="128635"/>
                  </a:lnTo>
                  <a:lnTo>
                    <a:pt x="368964" y="85272"/>
                  </a:lnTo>
                  <a:lnTo>
                    <a:pt x="332478" y="68056"/>
                  </a:lnTo>
                  <a:lnTo>
                    <a:pt x="322834" y="67817"/>
                  </a:lnTo>
                  <a:close/>
                </a:path>
                <a:path w="1269364" h="231140">
                  <a:moveTo>
                    <a:pt x="969644" y="58292"/>
                  </a:moveTo>
                  <a:lnTo>
                    <a:pt x="1050416" y="58292"/>
                  </a:lnTo>
                  <a:lnTo>
                    <a:pt x="1050416" y="62864"/>
                  </a:lnTo>
                  <a:lnTo>
                    <a:pt x="1046861" y="62864"/>
                  </a:lnTo>
                  <a:lnTo>
                    <a:pt x="1041907" y="62864"/>
                  </a:lnTo>
                  <a:lnTo>
                    <a:pt x="1038478" y="63626"/>
                  </a:lnTo>
                  <a:lnTo>
                    <a:pt x="1036574" y="65024"/>
                  </a:lnTo>
                  <a:lnTo>
                    <a:pt x="1034541" y="66421"/>
                  </a:lnTo>
                  <a:lnTo>
                    <a:pt x="1033652" y="67945"/>
                  </a:lnTo>
                  <a:lnTo>
                    <a:pt x="1033652" y="69468"/>
                  </a:lnTo>
                  <a:lnTo>
                    <a:pt x="1033652" y="72516"/>
                  </a:lnTo>
                  <a:lnTo>
                    <a:pt x="1036954" y="80010"/>
                  </a:lnTo>
                  <a:lnTo>
                    <a:pt x="1043559" y="91948"/>
                  </a:lnTo>
                  <a:lnTo>
                    <a:pt x="1074039" y="147827"/>
                  </a:lnTo>
                  <a:lnTo>
                    <a:pt x="1104391" y="96900"/>
                  </a:lnTo>
                  <a:lnTo>
                    <a:pt x="1115694" y="72262"/>
                  </a:lnTo>
                  <a:lnTo>
                    <a:pt x="1115694" y="69976"/>
                  </a:lnTo>
                  <a:lnTo>
                    <a:pt x="1114552" y="68072"/>
                  </a:lnTo>
                  <a:lnTo>
                    <a:pt x="1112392" y="66675"/>
                  </a:lnTo>
                  <a:lnTo>
                    <a:pt x="1109599" y="64515"/>
                  </a:lnTo>
                  <a:lnTo>
                    <a:pt x="1104391" y="63373"/>
                  </a:lnTo>
                  <a:lnTo>
                    <a:pt x="1096899" y="62864"/>
                  </a:lnTo>
                  <a:lnTo>
                    <a:pt x="1096899" y="58292"/>
                  </a:lnTo>
                  <a:lnTo>
                    <a:pt x="1148334" y="58292"/>
                  </a:lnTo>
                  <a:lnTo>
                    <a:pt x="1148334" y="62864"/>
                  </a:lnTo>
                  <a:lnTo>
                    <a:pt x="1142745" y="63626"/>
                  </a:lnTo>
                  <a:lnTo>
                    <a:pt x="1138554" y="65277"/>
                  </a:lnTo>
                  <a:lnTo>
                    <a:pt x="1115949" y="96265"/>
                  </a:lnTo>
                  <a:lnTo>
                    <a:pt x="1079373" y="157225"/>
                  </a:lnTo>
                  <a:lnTo>
                    <a:pt x="1079373" y="197992"/>
                  </a:lnTo>
                  <a:lnTo>
                    <a:pt x="1079373" y="206628"/>
                  </a:lnTo>
                  <a:lnTo>
                    <a:pt x="1079753" y="212089"/>
                  </a:lnTo>
                  <a:lnTo>
                    <a:pt x="1080769" y="214249"/>
                  </a:lnTo>
                  <a:lnTo>
                    <a:pt x="1081659" y="216280"/>
                  </a:lnTo>
                  <a:lnTo>
                    <a:pt x="1083437" y="218186"/>
                  </a:lnTo>
                  <a:lnTo>
                    <a:pt x="1086103" y="219837"/>
                  </a:lnTo>
                  <a:lnTo>
                    <a:pt x="1088770" y="221361"/>
                  </a:lnTo>
                  <a:lnTo>
                    <a:pt x="1092453" y="222250"/>
                  </a:lnTo>
                  <a:lnTo>
                    <a:pt x="1096899" y="222250"/>
                  </a:lnTo>
                  <a:lnTo>
                    <a:pt x="1106297" y="222250"/>
                  </a:lnTo>
                  <a:lnTo>
                    <a:pt x="1106297" y="226822"/>
                  </a:lnTo>
                  <a:lnTo>
                    <a:pt x="1011809" y="226822"/>
                  </a:lnTo>
                  <a:lnTo>
                    <a:pt x="1011809" y="222250"/>
                  </a:lnTo>
                  <a:lnTo>
                    <a:pt x="1020572" y="222250"/>
                  </a:lnTo>
                  <a:lnTo>
                    <a:pt x="1025525" y="222250"/>
                  </a:lnTo>
                  <a:lnTo>
                    <a:pt x="1029462" y="221361"/>
                  </a:lnTo>
                  <a:lnTo>
                    <a:pt x="1032382" y="219583"/>
                  </a:lnTo>
                  <a:lnTo>
                    <a:pt x="1034541" y="218439"/>
                  </a:lnTo>
                  <a:lnTo>
                    <a:pt x="1036192" y="216408"/>
                  </a:lnTo>
                  <a:lnTo>
                    <a:pt x="1037463" y="213613"/>
                  </a:lnTo>
                  <a:lnTo>
                    <a:pt x="1038351" y="211709"/>
                  </a:lnTo>
                  <a:lnTo>
                    <a:pt x="1038860" y="206501"/>
                  </a:lnTo>
                  <a:lnTo>
                    <a:pt x="1038860" y="197992"/>
                  </a:lnTo>
                  <a:lnTo>
                    <a:pt x="1038860" y="164211"/>
                  </a:lnTo>
                  <a:lnTo>
                    <a:pt x="999236" y="91948"/>
                  </a:lnTo>
                  <a:lnTo>
                    <a:pt x="969644" y="62864"/>
                  </a:lnTo>
                  <a:lnTo>
                    <a:pt x="969644" y="58292"/>
                  </a:lnTo>
                  <a:close/>
                </a:path>
                <a:path w="1269364" h="231140">
                  <a:moveTo>
                    <a:pt x="443611" y="58292"/>
                  </a:moveTo>
                  <a:lnTo>
                    <a:pt x="531749" y="58292"/>
                  </a:lnTo>
                  <a:lnTo>
                    <a:pt x="531749" y="62864"/>
                  </a:lnTo>
                  <a:lnTo>
                    <a:pt x="526161" y="62864"/>
                  </a:lnTo>
                  <a:lnTo>
                    <a:pt x="521335" y="62864"/>
                  </a:lnTo>
                  <a:lnTo>
                    <a:pt x="517398" y="63753"/>
                  </a:lnTo>
                  <a:lnTo>
                    <a:pt x="514350" y="65532"/>
                  </a:lnTo>
                  <a:lnTo>
                    <a:pt x="512190" y="66675"/>
                  </a:lnTo>
                  <a:lnTo>
                    <a:pt x="510539" y="68707"/>
                  </a:lnTo>
                  <a:lnTo>
                    <a:pt x="509269" y="71500"/>
                  </a:lnTo>
                  <a:lnTo>
                    <a:pt x="508380" y="73533"/>
                  </a:lnTo>
                  <a:lnTo>
                    <a:pt x="507873" y="78739"/>
                  </a:lnTo>
                  <a:lnTo>
                    <a:pt x="507873" y="87122"/>
                  </a:lnTo>
                  <a:lnTo>
                    <a:pt x="507873" y="197992"/>
                  </a:lnTo>
                  <a:lnTo>
                    <a:pt x="507873" y="206628"/>
                  </a:lnTo>
                  <a:lnTo>
                    <a:pt x="508380" y="211962"/>
                  </a:lnTo>
                  <a:lnTo>
                    <a:pt x="509397" y="214122"/>
                  </a:lnTo>
                  <a:lnTo>
                    <a:pt x="510286" y="216280"/>
                  </a:lnTo>
                  <a:lnTo>
                    <a:pt x="512190" y="218186"/>
                  </a:lnTo>
                  <a:lnTo>
                    <a:pt x="514985" y="219837"/>
                  </a:lnTo>
                  <a:lnTo>
                    <a:pt x="517651" y="221361"/>
                  </a:lnTo>
                  <a:lnTo>
                    <a:pt x="521462" y="222250"/>
                  </a:lnTo>
                  <a:lnTo>
                    <a:pt x="526161" y="222250"/>
                  </a:lnTo>
                  <a:lnTo>
                    <a:pt x="531749" y="222250"/>
                  </a:lnTo>
                  <a:lnTo>
                    <a:pt x="531749" y="226822"/>
                  </a:lnTo>
                  <a:lnTo>
                    <a:pt x="443611" y="226822"/>
                  </a:lnTo>
                  <a:lnTo>
                    <a:pt x="443611" y="222250"/>
                  </a:lnTo>
                  <a:lnTo>
                    <a:pt x="449199" y="222250"/>
                  </a:lnTo>
                  <a:lnTo>
                    <a:pt x="454151" y="222250"/>
                  </a:lnTo>
                  <a:lnTo>
                    <a:pt x="458088" y="221361"/>
                  </a:lnTo>
                  <a:lnTo>
                    <a:pt x="461010" y="219583"/>
                  </a:lnTo>
                  <a:lnTo>
                    <a:pt x="463168" y="218439"/>
                  </a:lnTo>
                  <a:lnTo>
                    <a:pt x="464819" y="216408"/>
                  </a:lnTo>
                  <a:lnTo>
                    <a:pt x="465963" y="213613"/>
                  </a:lnTo>
                  <a:lnTo>
                    <a:pt x="466978" y="211709"/>
                  </a:lnTo>
                  <a:lnTo>
                    <a:pt x="467360" y="206501"/>
                  </a:lnTo>
                  <a:lnTo>
                    <a:pt x="467360" y="197992"/>
                  </a:lnTo>
                  <a:lnTo>
                    <a:pt x="467360" y="87122"/>
                  </a:lnTo>
                  <a:lnTo>
                    <a:pt x="467360" y="78486"/>
                  </a:lnTo>
                  <a:lnTo>
                    <a:pt x="466978" y="73151"/>
                  </a:lnTo>
                  <a:lnTo>
                    <a:pt x="465963" y="70992"/>
                  </a:lnTo>
                  <a:lnTo>
                    <a:pt x="465074" y="68834"/>
                  </a:lnTo>
                  <a:lnTo>
                    <a:pt x="463295" y="66928"/>
                  </a:lnTo>
                  <a:lnTo>
                    <a:pt x="460501" y="65277"/>
                  </a:lnTo>
                  <a:lnTo>
                    <a:pt x="457707" y="63753"/>
                  </a:lnTo>
                  <a:lnTo>
                    <a:pt x="454025" y="62864"/>
                  </a:lnTo>
                  <a:lnTo>
                    <a:pt x="449199" y="62864"/>
                  </a:lnTo>
                  <a:lnTo>
                    <a:pt x="443611" y="62864"/>
                  </a:lnTo>
                  <a:lnTo>
                    <a:pt x="443611" y="58292"/>
                  </a:lnTo>
                  <a:close/>
                </a:path>
                <a:path w="1269364" h="231140">
                  <a:moveTo>
                    <a:pt x="258444" y="58292"/>
                  </a:moveTo>
                  <a:lnTo>
                    <a:pt x="334010" y="58292"/>
                  </a:lnTo>
                  <a:lnTo>
                    <a:pt x="348396" y="58814"/>
                  </a:lnTo>
                  <a:lnTo>
                    <a:pt x="393201" y="72219"/>
                  </a:lnTo>
                  <a:lnTo>
                    <a:pt x="421761" y="107426"/>
                  </a:lnTo>
                  <a:lnTo>
                    <a:pt x="428243" y="143001"/>
                  </a:lnTo>
                  <a:lnTo>
                    <a:pt x="427888" y="151764"/>
                  </a:lnTo>
                  <a:lnTo>
                    <a:pt x="416083" y="189484"/>
                  </a:lnTo>
                  <a:lnTo>
                    <a:pt x="386841" y="216153"/>
                  </a:lnTo>
                  <a:lnTo>
                    <a:pt x="344931" y="226822"/>
                  </a:lnTo>
                  <a:lnTo>
                    <a:pt x="334010" y="226822"/>
                  </a:lnTo>
                  <a:lnTo>
                    <a:pt x="258444" y="226822"/>
                  </a:lnTo>
                  <a:lnTo>
                    <a:pt x="258444" y="222250"/>
                  </a:lnTo>
                  <a:lnTo>
                    <a:pt x="264160" y="222250"/>
                  </a:lnTo>
                  <a:lnTo>
                    <a:pt x="268986" y="222250"/>
                  </a:lnTo>
                  <a:lnTo>
                    <a:pt x="272795" y="221487"/>
                  </a:lnTo>
                  <a:lnTo>
                    <a:pt x="275336" y="219963"/>
                  </a:lnTo>
                  <a:lnTo>
                    <a:pt x="278002" y="218439"/>
                  </a:lnTo>
                  <a:lnTo>
                    <a:pt x="279907" y="216280"/>
                  </a:lnTo>
                  <a:lnTo>
                    <a:pt x="281177" y="213613"/>
                  </a:lnTo>
                  <a:lnTo>
                    <a:pt x="281939" y="211836"/>
                  </a:lnTo>
                  <a:lnTo>
                    <a:pt x="282320" y="206628"/>
                  </a:lnTo>
                  <a:lnTo>
                    <a:pt x="282320" y="197992"/>
                  </a:lnTo>
                  <a:lnTo>
                    <a:pt x="282320" y="142621"/>
                  </a:lnTo>
                  <a:lnTo>
                    <a:pt x="258444" y="142621"/>
                  </a:lnTo>
                  <a:lnTo>
                    <a:pt x="258444" y="133350"/>
                  </a:lnTo>
                  <a:lnTo>
                    <a:pt x="282320" y="133350"/>
                  </a:lnTo>
                  <a:lnTo>
                    <a:pt x="282320" y="87122"/>
                  </a:lnTo>
                  <a:lnTo>
                    <a:pt x="282320" y="78486"/>
                  </a:lnTo>
                  <a:lnTo>
                    <a:pt x="281939" y="73151"/>
                  </a:lnTo>
                  <a:lnTo>
                    <a:pt x="280924" y="70992"/>
                  </a:lnTo>
                  <a:lnTo>
                    <a:pt x="280035" y="68834"/>
                  </a:lnTo>
                  <a:lnTo>
                    <a:pt x="278129" y="66928"/>
                  </a:lnTo>
                  <a:lnTo>
                    <a:pt x="275336" y="65277"/>
                  </a:lnTo>
                  <a:lnTo>
                    <a:pt x="272541" y="63753"/>
                  </a:lnTo>
                  <a:lnTo>
                    <a:pt x="268859" y="62864"/>
                  </a:lnTo>
                  <a:lnTo>
                    <a:pt x="264160" y="62864"/>
                  </a:lnTo>
                  <a:lnTo>
                    <a:pt x="258444" y="62864"/>
                  </a:lnTo>
                  <a:lnTo>
                    <a:pt x="258444" y="58292"/>
                  </a:lnTo>
                  <a:close/>
                </a:path>
                <a:path w="1269364" h="231140">
                  <a:moveTo>
                    <a:pt x="874522" y="54863"/>
                  </a:moveTo>
                  <a:lnTo>
                    <a:pt x="876935" y="54863"/>
                  </a:lnTo>
                  <a:lnTo>
                    <a:pt x="937640" y="193039"/>
                  </a:lnTo>
                  <a:lnTo>
                    <a:pt x="941830" y="201945"/>
                  </a:lnTo>
                  <a:lnTo>
                    <a:pt x="963929" y="222250"/>
                  </a:lnTo>
                  <a:lnTo>
                    <a:pt x="963929" y="226822"/>
                  </a:lnTo>
                  <a:lnTo>
                    <a:pt x="882395" y="226822"/>
                  </a:lnTo>
                  <a:lnTo>
                    <a:pt x="882395" y="222250"/>
                  </a:lnTo>
                  <a:lnTo>
                    <a:pt x="885698" y="222250"/>
                  </a:lnTo>
                  <a:lnTo>
                    <a:pt x="892301" y="222250"/>
                  </a:lnTo>
                  <a:lnTo>
                    <a:pt x="896874" y="221361"/>
                  </a:lnTo>
                  <a:lnTo>
                    <a:pt x="899540" y="219455"/>
                  </a:lnTo>
                  <a:lnTo>
                    <a:pt x="901318" y="218186"/>
                  </a:lnTo>
                  <a:lnTo>
                    <a:pt x="902335" y="216280"/>
                  </a:lnTo>
                  <a:lnTo>
                    <a:pt x="902335" y="213740"/>
                  </a:lnTo>
                  <a:lnTo>
                    <a:pt x="902335" y="212343"/>
                  </a:lnTo>
                  <a:lnTo>
                    <a:pt x="897763" y="199898"/>
                  </a:lnTo>
                  <a:lnTo>
                    <a:pt x="888873" y="178815"/>
                  </a:lnTo>
                  <a:lnTo>
                    <a:pt x="829310" y="178815"/>
                  </a:lnTo>
                  <a:lnTo>
                    <a:pt x="822198" y="195199"/>
                  </a:lnTo>
                  <a:lnTo>
                    <a:pt x="819912" y="200787"/>
                  </a:lnTo>
                  <a:lnTo>
                    <a:pt x="818768" y="205232"/>
                  </a:lnTo>
                  <a:lnTo>
                    <a:pt x="818768" y="208787"/>
                  </a:lnTo>
                  <a:lnTo>
                    <a:pt x="818768" y="213487"/>
                  </a:lnTo>
                  <a:lnTo>
                    <a:pt x="820674" y="217042"/>
                  </a:lnTo>
                  <a:lnTo>
                    <a:pt x="824484" y="219201"/>
                  </a:lnTo>
                  <a:lnTo>
                    <a:pt x="826769" y="220599"/>
                  </a:lnTo>
                  <a:lnTo>
                    <a:pt x="832230" y="221614"/>
                  </a:lnTo>
                  <a:lnTo>
                    <a:pt x="840993" y="222250"/>
                  </a:lnTo>
                  <a:lnTo>
                    <a:pt x="840993" y="226822"/>
                  </a:lnTo>
                  <a:lnTo>
                    <a:pt x="784987" y="226822"/>
                  </a:lnTo>
                  <a:lnTo>
                    <a:pt x="784987" y="222250"/>
                  </a:lnTo>
                  <a:lnTo>
                    <a:pt x="791082" y="221361"/>
                  </a:lnTo>
                  <a:lnTo>
                    <a:pt x="796036" y="218821"/>
                  </a:lnTo>
                  <a:lnTo>
                    <a:pt x="814324" y="189229"/>
                  </a:lnTo>
                  <a:lnTo>
                    <a:pt x="874522" y="54863"/>
                  </a:lnTo>
                  <a:close/>
                </a:path>
                <a:path w="1269364" h="231140">
                  <a:moveTo>
                    <a:pt x="1243329" y="54483"/>
                  </a:moveTo>
                  <a:lnTo>
                    <a:pt x="1250314" y="54483"/>
                  </a:lnTo>
                  <a:lnTo>
                    <a:pt x="1256284" y="57276"/>
                  </a:lnTo>
                  <a:lnTo>
                    <a:pt x="1261364" y="62991"/>
                  </a:lnTo>
                  <a:lnTo>
                    <a:pt x="1266443" y="68707"/>
                  </a:lnTo>
                  <a:lnTo>
                    <a:pt x="1268984" y="76326"/>
                  </a:lnTo>
                  <a:lnTo>
                    <a:pt x="1268984" y="85851"/>
                  </a:lnTo>
                  <a:lnTo>
                    <a:pt x="1252793" y="122287"/>
                  </a:lnTo>
                  <a:lnTo>
                    <a:pt x="1226057" y="137413"/>
                  </a:lnTo>
                  <a:lnTo>
                    <a:pt x="1226057" y="131317"/>
                  </a:lnTo>
                  <a:lnTo>
                    <a:pt x="1234693" y="128142"/>
                  </a:lnTo>
                  <a:lnTo>
                    <a:pt x="1241298" y="123189"/>
                  </a:lnTo>
                  <a:lnTo>
                    <a:pt x="1246251" y="116459"/>
                  </a:lnTo>
                  <a:lnTo>
                    <a:pt x="1251077" y="109600"/>
                  </a:lnTo>
                  <a:lnTo>
                    <a:pt x="1253616" y="102615"/>
                  </a:lnTo>
                  <a:lnTo>
                    <a:pt x="1253616" y="95376"/>
                  </a:lnTo>
                  <a:lnTo>
                    <a:pt x="1253616" y="93725"/>
                  </a:lnTo>
                  <a:lnTo>
                    <a:pt x="1253363" y="92583"/>
                  </a:lnTo>
                  <a:lnTo>
                    <a:pt x="1252854" y="91821"/>
                  </a:lnTo>
                  <a:lnTo>
                    <a:pt x="1252601" y="91312"/>
                  </a:lnTo>
                  <a:lnTo>
                    <a:pt x="1252219" y="91059"/>
                  </a:lnTo>
                  <a:lnTo>
                    <a:pt x="1251839" y="91059"/>
                  </a:lnTo>
                  <a:lnTo>
                    <a:pt x="1251457" y="91059"/>
                  </a:lnTo>
                  <a:lnTo>
                    <a:pt x="1250695" y="91439"/>
                  </a:lnTo>
                  <a:lnTo>
                    <a:pt x="1249806" y="92075"/>
                  </a:lnTo>
                  <a:lnTo>
                    <a:pt x="1247139" y="93979"/>
                  </a:lnTo>
                  <a:lnTo>
                    <a:pt x="1243838" y="94996"/>
                  </a:lnTo>
                  <a:lnTo>
                    <a:pt x="1239901" y="94996"/>
                  </a:lnTo>
                  <a:lnTo>
                    <a:pt x="1235075" y="94996"/>
                  </a:lnTo>
                  <a:lnTo>
                    <a:pt x="1230884" y="93090"/>
                  </a:lnTo>
                  <a:lnTo>
                    <a:pt x="1227327" y="89153"/>
                  </a:lnTo>
                  <a:lnTo>
                    <a:pt x="1223644" y="85343"/>
                  </a:lnTo>
                  <a:lnTo>
                    <a:pt x="1221866" y="80772"/>
                  </a:lnTo>
                  <a:lnTo>
                    <a:pt x="1221866" y="75437"/>
                  </a:lnTo>
                  <a:lnTo>
                    <a:pt x="1221866" y="69850"/>
                  </a:lnTo>
                  <a:lnTo>
                    <a:pt x="1223899" y="64897"/>
                  </a:lnTo>
                  <a:lnTo>
                    <a:pt x="1228089" y="60705"/>
                  </a:lnTo>
                  <a:lnTo>
                    <a:pt x="1232280" y="56514"/>
                  </a:lnTo>
                  <a:lnTo>
                    <a:pt x="1237361" y="54483"/>
                  </a:lnTo>
                  <a:lnTo>
                    <a:pt x="1243329" y="54483"/>
                  </a:lnTo>
                  <a:close/>
                </a:path>
                <a:path w="1269364" h="231140">
                  <a:moveTo>
                    <a:pt x="1183639" y="54483"/>
                  </a:moveTo>
                  <a:lnTo>
                    <a:pt x="1190498" y="54483"/>
                  </a:lnTo>
                  <a:lnTo>
                    <a:pt x="1196466" y="57276"/>
                  </a:lnTo>
                  <a:lnTo>
                    <a:pt x="1201547" y="62991"/>
                  </a:lnTo>
                  <a:lnTo>
                    <a:pt x="1206627" y="68707"/>
                  </a:lnTo>
                  <a:lnTo>
                    <a:pt x="1209166" y="76326"/>
                  </a:lnTo>
                  <a:lnTo>
                    <a:pt x="1209166" y="85851"/>
                  </a:lnTo>
                  <a:lnTo>
                    <a:pt x="1192978" y="122287"/>
                  </a:lnTo>
                  <a:lnTo>
                    <a:pt x="1166367" y="137413"/>
                  </a:lnTo>
                  <a:lnTo>
                    <a:pt x="1166367" y="131317"/>
                  </a:lnTo>
                  <a:lnTo>
                    <a:pt x="1174877" y="128142"/>
                  </a:lnTo>
                  <a:lnTo>
                    <a:pt x="1181607" y="123189"/>
                  </a:lnTo>
                  <a:lnTo>
                    <a:pt x="1186434" y="116459"/>
                  </a:lnTo>
                  <a:lnTo>
                    <a:pt x="1191387" y="109600"/>
                  </a:lnTo>
                  <a:lnTo>
                    <a:pt x="1193800" y="102615"/>
                  </a:lnTo>
                  <a:lnTo>
                    <a:pt x="1193800" y="95376"/>
                  </a:lnTo>
                  <a:lnTo>
                    <a:pt x="1193800" y="93725"/>
                  </a:lnTo>
                  <a:lnTo>
                    <a:pt x="1193545" y="92583"/>
                  </a:lnTo>
                  <a:lnTo>
                    <a:pt x="1193038" y="91821"/>
                  </a:lnTo>
                  <a:lnTo>
                    <a:pt x="1192784" y="91312"/>
                  </a:lnTo>
                  <a:lnTo>
                    <a:pt x="1192529" y="91059"/>
                  </a:lnTo>
                  <a:lnTo>
                    <a:pt x="1192022" y="91059"/>
                  </a:lnTo>
                  <a:lnTo>
                    <a:pt x="1191640" y="91059"/>
                  </a:lnTo>
                  <a:lnTo>
                    <a:pt x="1191005" y="91439"/>
                  </a:lnTo>
                  <a:lnTo>
                    <a:pt x="1190116" y="92075"/>
                  </a:lnTo>
                  <a:lnTo>
                    <a:pt x="1187450" y="93979"/>
                  </a:lnTo>
                  <a:lnTo>
                    <a:pt x="1184148" y="94996"/>
                  </a:lnTo>
                  <a:lnTo>
                    <a:pt x="1180084" y="94996"/>
                  </a:lnTo>
                  <a:lnTo>
                    <a:pt x="1175385" y="94996"/>
                  </a:lnTo>
                  <a:lnTo>
                    <a:pt x="1171066" y="93090"/>
                  </a:lnTo>
                  <a:lnTo>
                    <a:pt x="1167511" y="89153"/>
                  </a:lnTo>
                  <a:lnTo>
                    <a:pt x="1163954" y="85343"/>
                  </a:lnTo>
                  <a:lnTo>
                    <a:pt x="1162050" y="80772"/>
                  </a:lnTo>
                  <a:lnTo>
                    <a:pt x="1162050" y="75437"/>
                  </a:lnTo>
                  <a:lnTo>
                    <a:pt x="1162050" y="69850"/>
                  </a:lnTo>
                  <a:lnTo>
                    <a:pt x="1164209" y="64897"/>
                  </a:lnTo>
                  <a:lnTo>
                    <a:pt x="1168273" y="60705"/>
                  </a:lnTo>
                  <a:lnTo>
                    <a:pt x="1172464" y="56514"/>
                  </a:lnTo>
                  <a:lnTo>
                    <a:pt x="1177543" y="54483"/>
                  </a:lnTo>
                  <a:lnTo>
                    <a:pt x="1183639" y="54483"/>
                  </a:lnTo>
                  <a:close/>
                </a:path>
                <a:path w="1269364" h="231140">
                  <a:moveTo>
                    <a:pt x="700913" y="54483"/>
                  </a:moveTo>
                  <a:lnTo>
                    <a:pt x="738377" y="62102"/>
                  </a:lnTo>
                  <a:lnTo>
                    <a:pt x="745998" y="65150"/>
                  </a:lnTo>
                  <a:lnTo>
                    <a:pt x="750824" y="66675"/>
                  </a:lnTo>
                  <a:lnTo>
                    <a:pt x="752982" y="66675"/>
                  </a:lnTo>
                  <a:lnTo>
                    <a:pt x="755523" y="66675"/>
                  </a:lnTo>
                  <a:lnTo>
                    <a:pt x="757936" y="65659"/>
                  </a:lnTo>
                  <a:lnTo>
                    <a:pt x="759840" y="63753"/>
                  </a:lnTo>
                  <a:lnTo>
                    <a:pt x="761745" y="61722"/>
                  </a:lnTo>
                  <a:lnTo>
                    <a:pt x="763015" y="58674"/>
                  </a:lnTo>
                  <a:lnTo>
                    <a:pt x="763651" y="54483"/>
                  </a:lnTo>
                  <a:lnTo>
                    <a:pt x="768476" y="54483"/>
                  </a:lnTo>
                  <a:lnTo>
                    <a:pt x="768476" y="112902"/>
                  </a:lnTo>
                  <a:lnTo>
                    <a:pt x="763651" y="112902"/>
                  </a:lnTo>
                  <a:lnTo>
                    <a:pt x="760313" y="102139"/>
                  </a:lnTo>
                  <a:lnTo>
                    <a:pt x="755808" y="92710"/>
                  </a:lnTo>
                  <a:lnTo>
                    <a:pt x="718611" y="66420"/>
                  </a:lnTo>
                  <a:lnTo>
                    <a:pt x="709422" y="65659"/>
                  </a:lnTo>
                  <a:lnTo>
                    <a:pt x="701682" y="66228"/>
                  </a:lnTo>
                  <a:lnTo>
                    <a:pt x="664660" y="91445"/>
                  </a:lnTo>
                  <a:lnTo>
                    <a:pt x="653893" y="128964"/>
                  </a:lnTo>
                  <a:lnTo>
                    <a:pt x="653414" y="140208"/>
                  </a:lnTo>
                  <a:lnTo>
                    <a:pt x="653772" y="151280"/>
                  </a:lnTo>
                  <a:lnTo>
                    <a:pt x="662392" y="190117"/>
                  </a:lnTo>
                  <a:lnTo>
                    <a:pt x="690975" y="216566"/>
                  </a:lnTo>
                  <a:lnTo>
                    <a:pt x="708532" y="218948"/>
                  </a:lnTo>
                  <a:lnTo>
                    <a:pt x="716347" y="218519"/>
                  </a:lnTo>
                  <a:lnTo>
                    <a:pt x="751268" y="202564"/>
                  </a:lnTo>
                  <a:lnTo>
                    <a:pt x="765555" y="188087"/>
                  </a:lnTo>
                  <a:lnTo>
                    <a:pt x="765555" y="202564"/>
                  </a:lnTo>
                  <a:lnTo>
                    <a:pt x="728067" y="226935"/>
                  </a:lnTo>
                  <a:lnTo>
                    <a:pt x="700277" y="230632"/>
                  </a:lnTo>
                  <a:lnTo>
                    <a:pt x="687133" y="229963"/>
                  </a:lnTo>
                  <a:lnTo>
                    <a:pt x="642463" y="213834"/>
                  </a:lnTo>
                  <a:lnTo>
                    <a:pt x="615033" y="178512"/>
                  </a:lnTo>
                  <a:lnTo>
                    <a:pt x="608711" y="145668"/>
                  </a:lnTo>
                  <a:lnTo>
                    <a:pt x="609496" y="133738"/>
                  </a:lnTo>
                  <a:lnTo>
                    <a:pt x="628120" y="89709"/>
                  </a:lnTo>
                  <a:lnTo>
                    <a:pt x="666176" y="61180"/>
                  </a:lnTo>
                  <a:lnTo>
                    <a:pt x="688984" y="55223"/>
                  </a:lnTo>
                  <a:lnTo>
                    <a:pt x="700913" y="54483"/>
                  </a:lnTo>
                  <a:close/>
                </a:path>
                <a:path w="1269364" h="231140">
                  <a:moveTo>
                    <a:pt x="238887" y="54483"/>
                  </a:moveTo>
                  <a:lnTo>
                    <a:pt x="238887" y="60578"/>
                  </a:lnTo>
                  <a:lnTo>
                    <a:pt x="230250" y="63753"/>
                  </a:lnTo>
                  <a:lnTo>
                    <a:pt x="223519" y="68707"/>
                  </a:lnTo>
                  <a:lnTo>
                    <a:pt x="218566" y="75437"/>
                  </a:lnTo>
                  <a:lnTo>
                    <a:pt x="213740" y="82168"/>
                  </a:lnTo>
                  <a:lnTo>
                    <a:pt x="211327" y="89153"/>
                  </a:lnTo>
                  <a:lnTo>
                    <a:pt x="211327" y="96520"/>
                  </a:lnTo>
                  <a:lnTo>
                    <a:pt x="211327" y="98043"/>
                  </a:lnTo>
                  <a:lnTo>
                    <a:pt x="211454" y="99187"/>
                  </a:lnTo>
                  <a:lnTo>
                    <a:pt x="211962" y="99949"/>
                  </a:lnTo>
                  <a:lnTo>
                    <a:pt x="212343" y="100457"/>
                  </a:lnTo>
                  <a:lnTo>
                    <a:pt x="212725" y="100711"/>
                  </a:lnTo>
                  <a:lnTo>
                    <a:pt x="213105" y="100711"/>
                  </a:lnTo>
                  <a:lnTo>
                    <a:pt x="213487" y="100711"/>
                  </a:lnTo>
                  <a:lnTo>
                    <a:pt x="214122" y="100457"/>
                  </a:lnTo>
                  <a:lnTo>
                    <a:pt x="215011" y="99822"/>
                  </a:lnTo>
                  <a:lnTo>
                    <a:pt x="217677" y="97916"/>
                  </a:lnTo>
                  <a:lnTo>
                    <a:pt x="220979" y="96900"/>
                  </a:lnTo>
                  <a:lnTo>
                    <a:pt x="225043" y="96900"/>
                  </a:lnTo>
                  <a:lnTo>
                    <a:pt x="229742" y="96900"/>
                  </a:lnTo>
                  <a:lnTo>
                    <a:pt x="233934" y="98933"/>
                  </a:lnTo>
                  <a:lnTo>
                    <a:pt x="237616" y="102742"/>
                  </a:lnTo>
                  <a:lnTo>
                    <a:pt x="241300" y="106552"/>
                  </a:lnTo>
                  <a:lnTo>
                    <a:pt x="243077" y="111125"/>
                  </a:lnTo>
                  <a:lnTo>
                    <a:pt x="243077" y="116459"/>
                  </a:lnTo>
                  <a:lnTo>
                    <a:pt x="243077" y="122047"/>
                  </a:lnTo>
                  <a:lnTo>
                    <a:pt x="241045" y="126873"/>
                  </a:lnTo>
                  <a:lnTo>
                    <a:pt x="236854" y="131190"/>
                  </a:lnTo>
                  <a:lnTo>
                    <a:pt x="232663" y="135382"/>
                  </a:lnTo>
                  <a:lnTo>
                    <a:pt x="227584" y="137413"/>
                  </a:lnTo>
                  <a:lnTo>
                    <a:pt x="221614" y="137413"/>
                  </a:lnTo>
                  <a:lnTo>
                    <a:pt x="214629" y="137413"/>
                  </a:lnTo>
                  <a:lnTo>
                    <a:pt x="208661" y="134620"/>
                  </a:lnTo>
                  <a:lnTo>
                    <a:pt x="203580" y="128904"/>
                  </a:lnTo>
                  <a:lnTo>
                    <a:pt x="198500" y="123189"/>
                  </a:lnTo>
                  <a:lnTo>
                    <a:pt x="195961" y="115570"/>
                  </a:lnTo>
                  <a:lnTo>
                    <a:pt x="195961" y="105917"/>
                  </a:lnTo>
                  <a:lnTo>
                    <a:pt x="212205" y="69484"/>
                  </a:lnTo>
                  <a:lnTo>
                    <a:pt x="228500" y="58816"/>
                  </a:lnTo>
                  <a:lnTo>
                    <a:pt x="238887" y="54483"/>
                  </a:lnTo>
                  <a:close/>
                </a:path>
                <a:path w="1269364" h="231140">
                  <a:moveTo>
                    <a:pt x="179069" y="54483"/>
                  </a:moveTo>
                  <a:lnTo>
                    <a:pt x="179069" y="60578"/>
                  </a:lnTo>
                  <a:lnTo>
                    <a:pt x="170434" y="63753"/>
                  </a:lnTo>
                  <a:lnTo>
                    <a:pt x="163702" y="68707"/>
                  </a:lnTo>
                  <a:lnTo>
                    <a:pt x="158876" y="75437"/>
                  </a:lnTo>
                  <a:lnTo>
                    <a:pt x="153924" y="82168"/>
                  </a:lnTo>
                  <a:lnTo>
                    <a:pt x="151511" y="89153"/>
                  </a:lnTo>
                  <a:lnTo>
                    <a:pt x="151511" y="96520"/>
                  </a:lnTo>
                  <a:lnTo>
                    <a:pt x="151511" y="98043"/>
                  </a:lnTo>
                  <a:lnTo>
                    <a:pt x="151764" y="99187"/>
                  </a:lnTo>
                  <a:lnTo>
                    <a:pt x="152273" y="99949"/>
                  </a:lnTo>
                  <a:lnTo>
                    <a:pt x="152526" y="100457"/>
                  </a:lnTo>
                  <a:lnTo>
                    <a:pt x="152907" y="100711"/>
                  </a:lnTo>
                  <a:lnTo>
                    <a:pt x="153415" y="100711"/>
                  </a:lnTo>
                  <a:lnTo>
                    <a:pt x="153797" y="100711"/>
                  </a:lnTo>
                  <a:lnTo>
                    <a:pt x="154431" y="100457"/>
                  </a:lnTo>
                  <a:lnTo>
                    <a:pt x="155193" y="99822"/>
                  </a:lnTo>
                  <a:lnTo>
                    <a:pt x="157861" y="97916"/>
                  </a:lnTo>
                  <a:lnTo>
                    <a:pt x="161289" y="96900"/>
                  </a:lnTo>
                  <a:lnTo>
                    <a:pt x="165226" y="96900"/>
                  </a:lnTo>
                  <a:lnTo>
                    <a:pt x="170052" y="96900"/>
                  </a:lnTo>
                  <a:lnTo>
                    <a:pt x="174243" y="98933"/>
                  </a:lnTo>
                  <a:lnTo>
                    <a:pt x="177800" y="102742"/>
                  </a:lnTo>
                  <a:lnTo>
                    <a:pt x="181482" y="106552"/>
                  </a:lnTo>
                  <a:lnTo>
                    <a:pt x="183261" y="111125"/>
                  </a:lnTo>
                  <a:lnTo>
                    <a:pt x="183261" y="116459"/>
                  </a:lnTo>
                  <a:lnTo>
                    <a:pt x="183261" y="122047"/>
                  </a:lnTo>
                  <a:lnTo>
                    <a:pt x="181228" y="126873"/>
                  </a:lnTo>
                  <a:lnTo>
                    <a:pt x="177037" y="131190"/>
                  </a:lnTo>
                  <a:lnTo>
                    <a:pt x="172847" y="135382"/>
                  </a:lnTo>
                  <a:lnTo>
                    <a:pt x="167766" y="137413"/>
                  </a:lnTo>
                  <a:lnTo>
                    <a:pt x="161798" y="137413"/>
                  </a:lnTo>
                  <a:lnTo>
                    <a:pt x="154812" y="137413"/>
                  </a:lnTo>
                  <a:lnTo>
                    <a:pt x="148843" y="134620"/>
                  </a:lnTo>
                  <a:lnTo>
                    <a:pt x="143763" y="128904"/>
                  </a:lnTo>
                  <a:lnTo>
                    <a:pt x="138684" y="123189"/>
                  </a:lnTo>
                  <a:lnTo>
                    <a:pt x="136270" y="115570"/>
                  </a:lnTo>
                  <a:lnTo>
                    <a:pt x="136270" y="105917"/>
                  </a:lnTo>
                  <a:lnTo>
                    <a:pt x="152441" y="69484"/>
                  </a:lnTo>
                  <a:lnTo>
                    <a:pt x="168685" y="58816"/>
                  </a:lnTo>
                  <a:lnTo>
                    <a:pt x="179069" y="54483"/>
                  </a:lnTo>
                  <a:close/>
                </a:path>
                <a:path w="1269364" h="231140">
                  <a:moveTo>
                    <a:pt x="864997" y="25526"/>
                  </a:moveTo>
                  <a:lnTo>
                    <a:pt x="888111" y="25526"/>
                  </a:lnTo>
                  <a:lnTo>
                    <a:pt x="908176" y="43687"/>
                  </a:lnTo>
                  <a:lnTo>
                    <a:pt x="902207" y="43687"/>
                  </a:lnTo>
                  <a:lnTo>
                    <a:pt x="876045" y="35178"/>
                  </a:lnTo>
                  <a:lnTo>
                    <a:pt x="850900" y="43687"/>
                  </a:lnTo>
                  <a:lnTo>
                    <a:pt x="845185" y="43687"/>
                  </a:lnTo>
                  <a:lnTo>
                    <a:pt x="864997" y="25526"/>
                  </a:lnTo>
                  <a:close/>
                </a:path>
                <a:path w="1269364" h="231140">
                  <a:moveTo>
                    <a:pt x="873378" y="0"/>
                  </a:moveTo>
                  <a:lnTo>
                    <a:pt x="910716" y="0"/>
                  </a:lnTo>
                  <a:lnTo>
                    <a:pt x="878713" y="19685"/>
                  </a:lnTo>
                  <a:lnTo>
                    <a:pt x="868044" y="19685"/>
                  </a:lnTo>
                  <a:lnTo>
                    <a:pt x="873378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8000" y="1143000"/>
            <a:ext cx="8483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4211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++++++++++++++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209800" y="2134489"/>
            <a:ext cx="6502400" cy="1381125"/>
            <a:chOff x="2209800" y="2134489"/>
            <a:chExt cx="6502400" cy="13811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6323" y="2537460"/>
              <a:ext cx="983741" cy="4274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0420" y="2139061"/>
              <a:ext cx="958341" cy="4128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5551" y="2254123"/>
              <a:ext cx="101346" cy="14173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130420" y="2139061"/>
              <a:ext cx="958850" cy="413384"/>
            </a:xfrm>
            <a:custGeom>
              <a:avLst/>
              <a:gdLst/>
              <a:ahLst/>
              <a:cxnLst/>
              <a:rect l="l" t="t" r="r" b="b"/>
              <a:pathLst>
                <a:path w="958850" h="413385">
                  <a:moveTo>
                    <a:pt x="798321" y="113411"/>
                  </a:moveTo>
                  <a:lnTo>
                    <a:pt x="747172" y="137199"/>
                  </a:lnTo>
                  <a:lnTo>
                    <a:pt x="727334" y="175035"/>
                  </a:lnTo>
                  <a:lnTo>
                    <a:pt x="718520" y="225085"/>
                  </a:lnTo>
                  <a:lnTo>
                    <a:pt x="717423" y="255777"/>
                  </a:lnTo>
                  <a:lnTo>
                    <a:pt x="719135" y="292000"/>
                  </a:lnTo>
                  <a:lnTo>
                    <a:pt x="732799" y="349253"/>
                  </a:lnTo>
                  <a:lnTo>
                    <a:pt x="755130" y="381666"/>
                  </a:lnTo>
                  <a:lnTo>
                    <a:pt x="797813" y="396239"/>
                  </a:lnTo>
                  <a:lnTo>
                    <a:pt x="808843" y="395529"/>
                  </a:lnTo>
                  <a:lnTo>
                    <a:pt x="845450" y="376848"/>
                  </a:lnTo>
                  <a:lnTo>
                    <a:pt x="866775" y="339343"/>
                  </a:lnTo>
                  <a:lnTo>
                    <a:pt x="877026" y="281604"/>
                  </a:lnTo>
                  <a:lnTo>
                    <a:pt x="877696" y="257555"/>
                  </a:lnTo>
                  <a:lnTo>
                    <a:pt x="877004" y="229435"/>
                  </a:lnTo>
                  <a:lnTo>
                    <a:pt x="871428" y="184529"/>
                  </a:lnTo>
                  <a:lnTo>
                    <a:pt x="853868" y="142303"/>
                  </a:lnTo>
                  <a:lnTo>
                    <a:pt x="819483" y="116458"/>
                  </a:lnTo>
                  <a:lnTo>
                    <a:pt x="798321" y="113411"/>
                  </a:lnTo>
                  <a:close/>
                </a:path>
                <a:path w="958850" h="413385">
                  <a:moveTo>
                    <a:pt x="296799" y="103250"/>
                  </a:moveTo>
                  <a:lnTo>
                    <a:pt x="437388" y="103250"/>
                  </a:lnTo>
                  <a:lnTo>
                    <a:pt x="462986" y="103727"/>
                  </a:lnTo>
                  <a:lnTo>
                    <a:pt x="503181" y="107537"/>
                  </a:lnTo>
                  <a:lnTo>
                    <a:pt x="540924" y="121713"/>
                  </a:lnTo>
                  <a:lnTo>
                    <a:pt x="571373" y="161115"/>
                  </a:lnTo>
                  <a:lnTo>
                    <a:pt x="575437" y="186816"/>
                  </a:lnTo>
                  <a:lnTo>
                    <a:pt x="573916" y="202844"/>
                  </a:lnTo>
                  <a:lnTo>
                    <a:pt x="551306" y="242188"/>
                  </a:lnTo>
                  <a:lnTo>
                    <a:pt x="508126" y="262889"/>
                  </a:lnTo>
                  <a:lnTo>
                    <a:pt x="580898" y="365378"/>
                  </a:lnTo>
                  <a:lnTo>
                    <a:pt x="607313" y="394842"/>
                  </a:lnTo>
                  <a:lnTo>
                    <a:pt x="622426" y="397763"/>
                  </a:lnTo>
                  <a:lnTo>
                    <a:pt x="622426" y="406018"/>
                  </a:lnTo>
                  <a:lnTo>
                    <a:pt x="527176" y="406018"/>
                  </a:lnTo>
                  <a:lnTo>
                    <a:pt x="429640" y="268097"/>
                  </a:lnTo>
                  <a:lnTo>
                    <a:pt x="409701" y="268097"/>
                  </a:lnTo>
                  <a:lnTo>
                    <a:pt x="409701" y="352933"/>
                  </a:lnTo>
                  <a:lnTo>
                    <a:pt x="409892" y="364077"/>
                  </a:lnTo>
                  <a:lnTo>
                    <a:pt x="434228" y="396811"/>
                  </a:lnTo>
                  <a:lnTo>
                    <a:pt x="451738" y="397763"/>
                  </a:lnTo>
                  <a:lnTo>
                    <a:pt x="451738" y="406018"/>
                  </a:lnTo>
                  <a:lnTo>
                    <a:pt x="296799" y="406018"/>
                  </a:lnTo>
                  <a:lnTo>
                    <a:pt x="296799" y="397763"/>
                  </a:lnTo>
                  <a:lnTo>
                    <a:pt x="306441" y="397523"/>
                  </a:lnTo>
                  <a:lnTo>
                    <a:pt x="314404" y="396795"/>
                  </a:lnTo>
                  <a:lnTo>
                    <a:pt x="338520" y="364057"/>
                  </a:lnTo>
                  <a:lnTo>
                    <a:pt x="338708" y="352933"/>
                  </a:lnTo>
                  <a:lnTo>
                    <a:pt x="338708" y="156463"/>
                  </a:lnTo>
                  <a:lnTo>
                    <a:pt x="330200" y="117855"/>
                  </a:lnTo>
                  <a:lnTo>
                    <a:pt x="296799" y="111505"/>
                  </a:lnTo>
                  <a:lnTo>
                    <a:pt x="296799" y="103250"/>
                  </a:lnTo>
                  <a:close/>
                </a:path>
                <a:path w="958850" h="413385">
                  <a:moveTo>
                    <a:pt x="0" y="103250"/>
                  </a:moveTo>
                  <a:lnTo>
                    <a:pt x="271906" y="103250"/>
                  </a:lnTo>
                  <a:lnTo>
                    <a:pt x="271906" y="185292"/>
                  </a:lnTo>
                  <a:lnTo>
                    <a:pt x="263905" y="185292"/>
                  </a:lnTo>
                  <a:lnTo>
                    <a:pt x="260211" y="172100"/>
                  </a:lnTo>
                  <a:lnTo>
                    <a:pt x="256349" y="160908"/>
                  </a:lnTo>
                  <a:lnTo>
                    <a:pt x="231350" y="128738"/>
                  </a:lnTo>
                  <a:lnTo>
                    <a:pt x="194437" y="120776"/>
                  </a:lnTo>
                  <a:lnTo>
                    <a:pt x="171957" y="120776"/>
                  </a:lnTo>
                  <a:lnTo>
                    <a:pt x="171957" y="354202"/>
                  </a:lnTo>
                  <a:lnTo>
                    <a:pt x="172104" y="364730"/>
                  </a:lnTo>
                  <a:lnTo>
                    <a:pt x="196341" y="397763"/>
                  </a:lnTo>
                  <a:lnTo>
                    <a:pt x="204977" y="397763"/>
                  </a:lnTo>
                  <a:lnTo>
                    <a:pt x="215011" y="397763"/>
                  </a:lnTo>
                  <a:lnTo>
                    <a:pt x="215011" y="406018"/>
                  </a:lnTo>
                  <a:lnTo>
                    <a:pt x="56514" y="406018"/>
                  </a:lnTo>
                  <a:lnTo>
                    <a:pt x="56514" y="397763"/>
                  </a:lnTo>
                  <a:lnTo>
                    <a:pt x="66548" y="397763"/>
                  </a:lnTo>
                  <a:lnTo>
                    <a:pt x="75311" y="397763"/>
                  </a:lnTo>
                  <a:lnTo>
                    <a:pt x="82423" y="396239"/>
                  </a:lnTo>
                  <a:lnTo>
                    <a:pt x="87756" y="393064"/>
                  </a:lnTo>
                  <a:lnTo>
                    <a:pt x="91566" y="391033"/>
                  </a:lnTo>
                  <a:lnTo>
                    <a:pt x="99313" y="354202"/>
                  </a:lnTo>
                  <a:lnTo>
                    <a:pt x="99313" y="120776"/>
                  </a:lnTo>
                  <a:lnTo>
                    <a:pt x="77469" y="120776"/>
                  </a:lnTo>
                  <a:lnTo>
                    <a:pt x="63202" y="121566"/>
                  </a:lnTo>
                  <a:lnTo>
                    <a:pt x="24207" y="143627"/>
                  </a:lnTo>
                  <a:lnTo>
                    <a:pt x="8508" y="185292"/>
                  </a:lnTo>
                  <a:lnTo>
                    <a:pt x="0" y="185292"/>
                  </a:lnTo>
                  <a:lnTo>
                    <a:pt x="0" y="103250"/>
                  </a:lnTo>
                  <a:close/>
                </a:path>
                <a:path w="958850" h="413385">
                  <a:moveTo>
                    <a:pt x="804544" y="98933"/>
                  </a:moveTo>
                  <a:lnTo>
                    <a:pt x="864742" y="109600"/>
                  </a:lnTo>
                  <a:lnTo>
                    <a:pt x="913129" y="141224"/>
                  </a:lnTo>
                  <a:lnTo>
                    <a:pt x="947023" y="191785"/>
                  </a:lnTo>
                  <a:lnTo>
                    <a:pt x="958341" y="253491"/>
                  </a:lnTo>
                  <a:lnTo>
                    <a:pt x="956224" y="281471"/>
                  </a:lnTo>
                  <a:lnTo>
                    <a:pt x="939321" y="332144"/>
                  </a:lnTo>
                  <a:lnTo>
                    <a:pt x="899961" y="380247"/>
                  </a:lnTo>
                  <a:lnTo>
                    <a:pt x="836906" y="409255"/>
                  </a:lnTo>
                  <a:lnTo>
                    <a:pt x="798449" y="412876"/>
                  </a:lnTo>
                  <a:lnTo>
                    <a:pt x="759916" y="409424"/>
                  </a:lnTo>
                  <a:lnTo>
                    <a:pt x="696757" y="381801"/>
                  </a:lnTo>
                  <a:lnTo>
                    <a:pt x="656675" y="334702"/>
                  </a:lnTo>
                  <a:lnTo>
                    <a:pt x="639097" y="282747"/>
                  </a:lnTo>
                  <a:lnTo>
                    <a:pt x="636904" y="253746"/>
                  </a:lnTo>
                  <a:lnTo>
                    <a:pt x="639764" y="221432"/>
                  </a:lnTo>
                  <a:lnTo>
                    <a:pt x="662676" y="165234"/>
                  </a:lnTo>
                  <a:lnTo>
                    <a:pt x="707016" y="121848"/>
                  </a:lnTo>
                  <a:lnTo>
                    <a:pt x="763404" y="100703"/>
                  </a:lnTo>
                  <a:lnTo>
                    <a:pt x="798576" y="98933"/>
                  </a:lnTo>
                  <a:lnTo>
                    <a:pt x="801624" y="98933"/>
                  </a:lnTo>
                  <a:lnTo>
                    <a:pt x="804544" y="98933"/>
                  </a:lnTo>
                  <a:close/>
                </a:path>
                <a:path w="958850" h="413385">
                  <a:moveTo>
                    <a:pt x="729488" y="0"/>
                  </a:moveTo>
                  <a:lnTo>
                    <a:pt x="796670" y="0"/>
                  </a:lnTo>
                  <a:lnTo>
                    <a:pt x="822578" y="77342"/>
                  </a:lnTo>
                  <a:lnTo>
                    <a:pt x="803655" y="77342"/>
                  </a:lnTo>
                  <a:lnTo>
                    <a:pt x="729488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2748" y="2537460"/>
              <a:ext cx="685038" cy="33147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6845" y="2235454"/>
              <a:ext cx="660018" cy="31648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236845" y="2235454"/>
              <a:ext cx="660400" cy="316865"/>
            </a:xfrm>
            <a:custGeom>
              <a:avLst/>
              <a:gdLst/>
              <a:ahLst/>
              <a:cxnLst/>
              <a:rect l="l" t="t" r="r" b="b"/>
              <a:pathLst>
                <a:path w="660400" h="316864">
                  <a:moveTo>
                    <a:pt x="322325" y="6858"/>
                  </a:moveTo>
                  <a:lnTo>
                    <a:pt x="480567" y="6858"/>
                  </a:lnTo>
                  <a:lnTo>
                    <a:pt x="480567" y="15112"/>
                  </a:lnTo>
                  <a:lnTo>
                    <a:pt x="470534" y="15112"/>
                  </a:lnTo>
                  <a:lnTo>
                    <a:pt x="461771" y="15112"/>
                  </a:lnTo>
                  <a:lnTo>
                    <a:pt x="454659" y="16763"/>
                  </a:lnTo>
                  <a:lnTo>
                    <a:pt x="449325" y="19812"/>
                  </a:lnTo>
                  <a:lnTo>
                    <a:pt x="445388" y="21971"/>
                  </a:lnTo>
                  <a:lnTo>
                    <a:pt x="437641" y="58674"/>
                  </a:lnTo>
                  <a:lnTo>
                    <a:pt x="437641" y="144399"/>
                  </a:lnTo>
                  <a:lnTo>
                    <a:pt x="544576" y="144399"/>
                  </a:lnTo>
                  <a:lnTo>
                    <a:pt x="544576" y="58674"/>
                  </a:lnTo>
                  <a:lnTo>
                    <a:pt x="532129" y="19558"/>
                  </a:lnTo>
                  <a:lnTo>
                    <a:pt x="527050" y="16637"/>
                  </a:lnTo>
                  <a:lnTo>
                    <a:pt x="520318" y="15112"/>
                  </a:lnTo>
                  <a:lnTo>
                    <a:pt x="511809" y="15112"/>
                  </a:lnTo>
                  <a:lnTo>
                    <a:pt x="502030" y="15112"/>
                  </a:lnTo>
                  <a:lnTo>
                    <a:pt x="502030" y="6858"/>
                  </a:lnTo>
                  <a:lnTo>
                    <a:pt x="660018" y="6858"/>
                  </a:lnTo>
                  <a:lnTo>
                    <a:pt x="660018" y="15112"/>
                  </a:lnTo>
                  <a:lnTo>
                    <a:pt x="650239" y="15112"/>
                  </a:lnTo>
                  <a:lnTo>
                    <a:pt x="641222" y="15112"/>
                  </a:lnTo>
                  <a:lnTo>
                    <a:pt x="634238" y="16763"/>
                  </a:lnTo>
                  <a:lnTo>
                    <a:pt x="629030" y="19812"/>
                  </a:lnTo>
                  <a:lnTo>
                    <a:pt x="625093" y="21971"/>
                  </a:lnTo>
                  <a:lnTo>
                    <a:pt x="617346" y="58674"/>
                  </a:lnTo>
                  <a:lnTo>
                    <a:pt x="617346" y="257810"/>
                  </a:lnTo>
                  <a:lnTo>
                    <a:pt x="629919" y="297053"/>
                  </a:lnTo>
                  <a:lnTo>
                    <a:pt x="641730" y="301371"/>
                  </a:lnTo>
                  <a:lnTo>
                    <a:pt x="650239" y="301371"/>
                  </a:lnTo>
                  <a:lnTo>
                    <a:pt x="660018" y="301371"/>
                  </a:lnTo>
                  <a:lnTo>
                    <a:pt x="660018" y="309625"/>
                  </a:lnTo>
                  <a:lnTo>
                    <a:pt x="502030" y="309625"/>
                  </a:lnTo>
                  <a:lnTo>
                    <a:pt x="502030" y="301371"/>
                  </a:lnTo>
                  <a:lnTo>
                    <a:pt x="511809" y="301371"/>
                  </a:lnTo>
                  <a:lnTo>
                    <a:pt x="520700" y="301371"/>
                  </a:lnTo>
                  <a:lnTo>
                    <a:pt x="527812" y="299847"/>
                  </a:lnTo>
                  <a:lnTo>
                    <a:pt x="533018" y="296672"/>
                  </a:lnTo>
                  <a:lnTo>
                    <a:pt x="536828" y="294640"/>
                  </a:lnTo>
                  <a:lnTo>
                    <a:pt x="544576" y="257810"/>
                  </a:lnTo>
                  <a:lnTo>
                    <a:pt x="544576" y="164084"/>
                  </a:lnTo>
                  <a:lnTo>
                    <a:pt x="437641" y="164084"/>
                  </a:lnTo>
                  <a:lnTo>
                    <a:pt x="437641" y="257810"/>
                  </a:lnTo>
                  <a:lnTo>
                    <a:pt x="450341" y="297053"/>
                  </a:lnTo>
                  <a:lnTo>
                    <a:pt x="455294" y="299974"/>
                  </a:lnTo>
                  <a:lnTo>
                    <a:pt x="462025" y="301371"/>
                  </a:lnTo>
                  <a:lnTo>
                    <a:pt x="470534" y="301371"/>
                  </a:lnTo>
                  <a:lnTo>
                    <a:pt x="480567" y="301371"/>
                  </a:lnTo>
                  <a:lnTo>
                    <a:pt x="480567" y="309625"/>
                  </a:lnTo>
                  <a:lnTo>
                    <a:pt x="322325" y="309625"/>
                  </a:lnTo>
                  <a:lnTo>
                    <a:pt x="322325" y="301371"/>
                  </a:lnTo>
                  <a:lnTo>
                    <a:pt x="332358" y="301371"/>
                  </a:lnTo>
                  <a:lnTo>
                    <a:pt x="341121" y="301371"/>
                  </a:lnTo>
                  <a:lnTo>
                    <a:pt x="348106" y="299847"/>
                  </a:lnTo>
                  <a:lnTo>
                    <a:pt x="353567" y="296672"/>
                  </a:lnTo>
                  <a:lnTo>
                    <a:pt x="357377" y="294640"/>
                  </a:lnTo>
                  <a:lnTo>
                    <a:pt x="364870" y="257810"/>
                  </a:lnTo>
                  <a:lnTo>
                    <a:pt x="364870" y="58674"/>
                  </a:lnTo>
                  <a:lnTo>
                    <a:pt x="352551" y="19558"/>
                  </a:lnTo>
                  <a:lnTo>
                    <a:pt x="347599" y="16637"/>
                  </a:lnTo>
                  <a:lnTo>
                    <a:pt x="340740" y="15112"/>
                  </a:lnTo>
                  <a:lnTo>
                    <a:pt x="332358" y="15112"/>
                  </a:lnTo>
                  <a:lnTo>
                    <a:pt x="322325" y="15112"/>
                  </a:lnTo>
                  <a:lnTo>
                    <a:pt x="322325" y="6858"/>
                  </a:lnTo>
                  <a:close/>
                </a:path>
                <a:path w="660400" h="316864">
                  <a:moveTo>
                    <a:pt x="165734" y="0"/>
                  </a:moveTo>
                  <a:lnTo>
                    <a:pt x="215598" y="7768"/>
                  </a:lnTo>
                  <a:lnTo>
                    <a:pt x="242454" y="17343"/>
                  </a:lnTo>
                  <a:lnTo>
                    <a:pt x="249904" y="19843"/>
                  </a:lnTo>
                  <a:lnTo>
                    <a:pt x="255496" y="21343"/>
                  </a:lnTo>
                  <a:lnTo>
                    <a:pt x="259206" y="21844"/>
                  </a:lnTo>
                  <a:lnTo>
                    <a:pt x="264032" y="21844"/>
                  </a:lnTo>
                  <a:lnTo>
                    <a:pt x="278383" y="0"/>
                  </a:lnTo>
                  <a:lnTo>
                    <a:pt x="287146" y="0"/>
                  </a:lnTo>
                  <a:lnTo>
                    <a:pt x="287146" y="104901"/>
                  </a:lnTo>
                  <a:lnTo>
                    <a:pt x="278383" y="104901"/>
                  </a:lnTo>
                  <a:lnTo>
                    <a:pt x="272454" y="85540"/>
                  </a:lnTo>
                  <a:lnTo>
                    <a:pt x="264382" y="68595"/>
                  </a:lnTo>
                  <a:lnTo>
                    <a:pt x="227947" y="32388"/>
                  </a:lnTo>
                  <a:lnTo>
                    <a:pt x="181101" y="20066"/>
                  </a:lnTo>
                  <a:lnTo>
                    <a:pt x="167215" y="21087"/>
                  </a:lnTo>
                  <a:lnTo>
                    <a:pt x="129031" y="36322"/>
                  </a:lnTo>
                  <a:lnTo>
                    <a:pt x="100724" y="66468"/>
                  </a:lnTo>
                  <a:lnTo>
                    <a:pt x="83915" y="114617"/>
                  </a:lnTo>
                  <a:lnTo>
                    <a:pt x="80390" y="154050"/>
                  </a:lnTo>
                  <a:lnTo>
                    <a:pt x="81033" y="173888"/>
                  </a:lnTo>
                  <a:lnTo>
                    <a:pt x="90677" y="228092"/>
                  </a:lnTo>
                  <a:lnTo>
                    <a:pt x="112591" y="268936"/>
                  </a:lnTo>
                  <a:lnTo>
                    <a:pt x="147955" y="291258"/>
                  </a:lnTo>
                  <a:lnTo>
                    <a:pt x="179577" y="295529"/>
                  </a:lnTo>
                  <a:lnTo>
                    <a:pt x="193557" y="294745"/>
                  </a:lnTo>
                  <a:lnTo>
                    <a:pt x="231901" y="283083"/>
                  </a:lnTo>
                  <a:lnTo>
                    <a:pt x="268960" y="254150"/>
                  </a:lnTo>
                  <a:lnTo>
                    <a:pt x="281939" y="240030"/>
                  </a:lnTo>
                  <a:lnTo>
                    <a:pt x="281939" y="266065"/>
                  </a:lnTo>
                  <a:lnTo>
                    <a:pt x="242649" y="297711"/>
                  </a:lnTo>
                  <a:lnTo>
                    <a:pt x="199072" y="313515"/>
                  </a:lnTo>
                  <a:lnTo>
                    <a:pt x="164591" y="316484"/>
                  </a:lnTo>
                  <a:lnTo>
                    <a:pt x="141065" y="315289"/>
                  </a:lnTo>
                  <a:lnTo>
                    <a:pt x="98012" y="305661"/>
                  </a:lnTo>
                  <a:lnTo>
                    <a:pt x="60773" y="286394"/>
                  </a:lnTo>
                  <a:lnTo>
                    <a:pt x="31730" y="258443"/>
                  </a:lnTo>
                  <a:lnTo>
                    <a:pt x="11519" y="222819"/>
                  </a:lnTo>
                  <a:lnTo>
                    <a:pt x="1283" y="184096"/>
                  </a:lnTo>
                  <a:lnTo>
                    <a:pt x="0" y="163830"/>
                  </a:lnTo>
                  <a:lnTo>
                    <a:pt x="1426" y="142472"/>
                  </a:lnTo>
                  <a:lnTo>
                    <a:pt x="12805" y="101375"/>
                  </a:lnTo>
                  <a:lnTo>
                    <a:pt x="35046" y="63325"/>
                  </a:lnTo>
                  <a:lnTo>
                    <a:pt x="65577" y="33226"/>
                  </a:lnTo>
                  <a:lnTo>
                    <a:pt x="103423" y="12055"/>
                  </a:lnTo>
                  <a:lnTo>
                    <a:pt x="144345" y="1335"/>
                  </a:lnTo>
                  <a:lnTo>
                    <a:pt x="165734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8547" y="2537472"/>
              <a:ext cx="368046" cy="35584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2517" y="2210054"/>
              <a:ext cx="342409" cy="34188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922517" y="2210054"/>
              <a:ext cx="342900" cy="342265"/>
            </a:xfrm>
            <a:custGeom>
              <a:avLst/>
              <a:gdLst/>
              <a:ahLst/>
              <a:cxnLst/>
              <a:rect l="l" t="t" r="r" b="b"/>
              <a:pathLst>
                <a:path w="342900" h="342264">
                  <a:moveTo>
                    <a:pt x="161417" y="42418"/>
                  </a:moveTo>
                  <a:lnTo>
                    <a:pt x="126005" y="51304"/>
                  </a:lnTo>
                  <a:lnTo>
                    <a:pt x="100726" y="77977"/>
                  </a:lnTo>
                  <a:lnTo>
                    <a:pt x="85568" y="122463"/>
                  </a:lnTo>
                  <a:lnTo>
                    <a:pt x="80518" y="184785"/>
                  </a:lnTo>
                  <a:lnTo>
                    <a:pt x="82230" y="221007"/>
                  </a:lnTo>
                  <a:lnTo>
                    <a:pt x="95894" y="278260"/>
                  </a:lnTo>
                  <a:lnTo>
                    <a:pt x="118225" y="310673"/>
                  </a:lnTo>
                  <a:lnTo>
                    <a:pt x="160909" y="325247"/>
                  </a:lnTo>
                  <a:lnTo>
                    <a:pt x="183649" y="321677"/>
                  </a:lnTo>
                  <a:lnTo>
                    <a:pt x="218130" y="293153"/>
                  </a:lnTo>
                  <a:lnTo>
                    <a:pt x="234684" y="251410"/>
                  </a:lnTo>
                  <a:lnTo>
                    <a:pt x="240121" y="210591"/>
                  </a:lnTo>
                  <a:lnTo>
                    <a:pt x="240792" y="186562"/>
                  </a:lnTo>
                  <a:lnTo>
                    <a:pt x="238335" y="139388"/>
                  </a:lnTo>
                  <a:lnTo>
                    <a:pt x="230949" y="101679"/>
                  </a:lnTo>
                  <a:lnTo>
                    <a:pt x="201295" y="54610"/>
                  </a:lnTo>
                  <a:lnTo>
                    <a:pt x="161417" y="42418"/>
                  </a:lnTo>
                  <a:close/>
                </a:path>
                <a:path w="342900" h="342264">
                  <a:moveTo>
                    <a:pt x="312039" y="254"/>
                  </a:moveTo>
                  <a:lnTo>
                    <a:pt x="315341" y="0"/>
                  </a:lnTo>
                  <a:lnTo>
                    <a:pt x="318643" y="381"/>
                  </a:lnTo>
                  <a:lnTo>
                    <a:pt x="322072" y="1524"/>
                  </a:lnTo>
                  <a:lnTo>
                    <a:pt x="330073" y="3937"/>
                  </a:lnTo>
                  <a:lnTo>
                    <a:pt x="335915" y="9017"/>
                  </a:lnTo>
                  <a:lnTo>
                    <a:pt x="339598" y="16891"/>
                  </a:lnTo>
                  <a:lnTo>
                    <a:pt x="341721" y="22961"/>
                  </a:lnTo>
                  <a:lnTo>
                    <a:pt x="342582" y="29352"/>
                  </a:lnTo>
                  <a:lnTo>
                    <a:pt x="342205" y="36054"/>
                  </a:lnTo>
                  <a:lnTo>
                    <a:pt x="317881" y="65786"/>
                  </a:lnTo>
                  <a:lnTo>
                    <a:pt x="276098" y="70485"/>
                  </a:lnTo>
                  <a:lnTo>
                    <a:pt x="295933" y="94345"/>
                  </a:lnTo>
                  <a:lnTo>
                    <a:pt x="310102" y="120967"/>
                  </a:lnTo>
                  <a:lnTo>
                    <a:pt x="318603" y="150352"/>
                  </a:lnTo>
                  <a:lnTo>
                    <a:pt x="321437" y="182499"/>
                  </a:lnTo>
                  <a:lnTo>
                    <a:pt x="319319" y="210478"/>
                  </a:lnTo>
                  <a:lnTo>
                    <a:pt x="302416" y="261151"/>
                  </a:lnTo>
                  <a:lnTo>
                    <a:pt x="263056" y="309254"/>
                  </a:lnTo>
                  <a:lnTo>
                    <a:pt x="200001" y="338262"/>
                  </a:lnTo>
                  <a:lnTo>
                    <a:pt x="161544" y="341884"/>
                  </a:lnTo>
                  <a:lnTo>
                    <a:pt x="123011" y="338431"/>
                  </a:lnTo>
                  <a:lnTo>
                    <a:pt x="59852" y="310808"/>
                  </a:lnTo>
                  <a:lnTo>
                    <a:pt x="19770" y="263709"/>
                  </a:lnTo>
                  <a:lnTo>
                    <a:pt x="2192" y="211754"/>
                  </a:lnTo>
                  <a:lnTo>
                    <a:pt x="0" y="182753"/>
                  </a:lnTo>
                  <a:lnTo>
                    <a:pt x="2861" y="150437"/>
                  </a:lnTo>
                  <a:lnTo>
                    <a:pt x="25824" y="94188"/>
                  </a:lnTo>
                  <a:lnTo>
                    <a:pt x="69165" y="51802"/>
                  </a:lnTo>
                  <a:lnTo>
                    <a:pt x="125501" y="30708"/>
                  </a:lnTo>
                  <a:lnTo>
                    <a:pt x="158623" y="28067"/>
                  </a:lnTo>
                  <a:lnTo>
                    <a:pt x="173291" y="28588"/>
                  </a:lnTo>
                  <a:lnTo>
                    <a:pt x="213868" y="36322"/>
                  </a:lnTo>
                  <a:lnTo>
                    <a:pt x="249936" y="51562"/>
                  </a:lnTo>
                  <a:lnTo>
                    <a:pt x="258697" y="55250"/>
                  </a:lnTo>
                  <a:lnTo>
                    <a:pt x="266684" y="57927"/>
                  </a:lnTo>
                  <a:lnTo>
                    <a:pt x="273885" y="59580"/>
                  </a:lnTo>
                  <a:lnTo>
                    <a:pt x="280289" y="60198"/>
                  </a:lnTo>
                  <a:lnTo>
                    <a:pt x="289306" y="60451"/>
                  </a:lnTo>
                  <a:lnTo>
                    <a:pt x="295783" y="60071"/>
                  </a:lnTo>
                  <a:lnTo>
                    <a:pt x="299974" y="58928"/>
                  </a:lnTo>
                  <a:lnTo>
                    <a:pt x="303657" y="57785"/>
                  </a:lnTo>
                  <a:lnTo>
                    <a:pt x="306451" y="55499"/>
                  </a:lnTo>
                  <a:lnTo>
                    <a:pt x="307975" y="51688"/>
                  </a:lnTo>
                  <a:lnTo>
                    <a:pt x="308737" y="50419"/>
                  </a:lnTo>
                  <a:lnTo>
                    <a:pt x="308864" y="49149"/>
                  </a:lnTo>
                  <a:lnTo>
                    <a:pt x="308229" y="48133"/>
                  </a:lnTo>
                  <a:lnTo>
                    <a:pt x="304800" y="46482"/>
                  </a:lnTo>
                  <a:lnTo>
                    <a:pt x="299974" y="42163"/>
                  </a:lnTo>
                  <a:lnTo>
                    <a:pt x="293497" y="35179"/>
                  </a:lnTo>
                  <a:lnTo>
                    <a:pt x="289941" y="29083"/>
                  </a:lnTo>
                  <a:lnTo>
                    <a:pt x="288925" y="23241"/>
                  </a:lnTo>
                  <a:lnTo>
                    <a:pt x="290576" y="17525"/>
                  </a:lnTo>
                  <a:lnTo>
                    <a:pt x="292100" y="11684"/>
                  </a:lnTo>
                  <a:lnTo>
                    <a:pt x="296037" y="6858"/>
                  </a:lnTo>
                  <a:lnTo>
                    <a:pt x="302387" y="3429"/>
                  </a:lnTo>
                  <a:lnTo>
                    <a:pt x="305435" y="1650"/>
                  </a:lnTo>
                  <a:lnTo>
                    <a:pt x="308737" y="635"/>
                  </a:lnTo>
                  <a:lnTo>
                    <a:pt x="312039" y="254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4496" y="2537472"/>
              <a:ext cx="183654" cy="32383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8846" y="2242312"/>
              <a:ext cx="158241" cy="30276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268846" y="2242312"/>
              <a:ext cx="158750" cy="302895"/>
            </a:xfrm>
            <a:custGeom>
              <a:avLst/>
              <a:gdLst/>
              <a:ahLst/>
              <a:cxnLst/>
              <a:rect l="l" t="t" r="r" b="b"/>
              <a:pathLst>
                <a:path w="158750" h="302894">
                  <a:moveTo>
                    <a:pt x="0" y="0"/>
                  </a:moveTo>
                  <a:lnTo>
                    <a:pt x="158241" y="0"/>
                  </a:lnTo>
                  <a:lnTo>
                    <a:pt x="158241" y="8254"/>
                  </a:lnTo>
                  <a:lnTo>
                    <a:pt x="148208" y="8254"/>
                  </a:lnTo>
                  <a:lnTo>
                    <a:pt x="139445" y="8254"/>
                  </a:lnTo>
                  <a:lnTo>
                    <a:pt x="132333" y="9905"/>
                  </a:lnTo>
                  <a:lnTo>
                    <a:pt x="127000" y="12953"/>
                  </a:lnTo>
                  <a:lnTo>
                    <a:pt x="123189" y="15112"/>
                  </a:lnTo>
                  <a:lnTo>
                    <a:pt x="115442" y="51815"/>
                  </a:lnTo>
                  <a:lnTo>
                    <a:pt x="115442" y="250951"/>
                  </a:lnTo>
                  <a:lnTo>
                    <a:pt x="128015" y="290195"/>
                  </a:lnTo>
                  <a:lnTo>
                    <a:pt x="139700" y="294513"/>
                  </a:lnTo>
                  <a:lnTo>
                    <a:pt x="148208" y="294513"/>
                  </a:lnTo>
                  <a:lnTo>
                    <a:pt x="158241" y="294513"/>
                  </a:lnTo>
                  <a:lnTo>
                    <a:pt x="158241" y="302767"/>
                  </a:lnTo>
                  <a:lnTo>
                    <a:pt x="0" y="302767"/>
                  </a:lnTo>
                  <a:lnTo>
                    <a:pt x="0" y="294513"/>
                  </a:lnTo>
                  <a:lnTo>
                    <a:pt x="10032" y="294513"/>
                  </a:lnTo>
                  <a:lnTo>
                    <a:pt x="18795" y="294513"/>
                  </a:lnTo>
                  <a:lnTo>
                    <a:pt x="25907" y="292988"/>
                  </a:lnTo>
                  <a:lnTo>
                    <a:pt x="31241" y="289813"/>
                  </a:lnTo>
                  <a:lnTo>
                    <a:pt x="35178" y="287782"/>
                  </a:lnTo>
                  <a:lnTo>
                    <a:pt x="42672" y="250951"/>
                  </a:lnTo>
                  <a:lnTo>
                    <a:pt x="42672" y="51815"/>
                  </a:lnTo>
                  <a:lnTo>
                    <a:pt x="30225" y="12700"/>
                  </a:lnTo>
                  <a:lnTo>
                    <a:pt x="25273" y="9778"/>
                  </a:lnTo>
                  <a:lnTo>
                    <a:pt x="18541" y="8254"/>
                  </a:lnTo>
                  <a:lnTo>
                    <a:pt x="10032" y="8254"/>
                  </a:lnTo>
                  <a:lnTo>
                    <a:pt x="0" y="825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77584" y="2537460"/>
              <a:ext cx="99786" cy="23545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91427" y="2330323"/>
              <a:ext cx="74295" cy="22034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6854" y="2471801"/>
              <a:ext cx="83439" cy="8343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6982" y="2325751"/>
              <a:ext cx="83312" cy="8331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09800" y="3086100"/>
              <a:ext cx="1343405" cy="33147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3007" y="2783840"/>
              <a:ext cx="1318768" cy="31699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223007" y="2783840"/>
              <a:ext cx="1318895" cy="317500"/>
            </a:xfrm>
            <a:custGeom>
              <a:avLst/>
              <a:gdLst/>
              <a:ahLst/>
              <a:cxnLst/>
              <a:rect l="l" t="t" r="r" b="b"/>
              <a:pathLst>
                <a:path w="1318895" h="317500">
                  <a:moveTo>
                    <a:pt x="1043558" y="7112"/>
                  </a:moveTo>
                  <a:lnTo>
                    <a:pt x="1296924" y="7112"/>
                  </a:lnTo>
                  <a:lnTo>
                    <a:pt x="1296924" y="96647"/>
                  </a:lnTo>
                  <a:lnTo>
                    <a:pt x="1288415" y="96647"/>
                  </a:lnTo>
                  <a:lnTo>
                    <a:pt x="1284862" y="81408"/>
                  </a:lnTo>
                  <a:lnTo>
                    <a:pt x="1280668" y="68468"/>
                  </a:lnTo>
                  <a:lnTo>
                    <a:pt x="1256157" y="37147"/>
                  </a:lnTo>
                  <a:lnTo>
                    <a:pt x="1219104" y="25606"/>
                  </a:lnTo>
                  <a:lnTo>
                    <a:pt x="1190244" y="24637"/>
                  </a:lnTo>
                  <a:lnTo>
                    <a:pt x="1159002" y="24637"/>
                  </a:lnTo>
                  <a:lnTo>
                    <a:pt x="1159002" y="147827"/>
                  </a:lnTo>
                  <a:lnTo>
                    <a:pt x="1164970" y="147827"/>
                  </a:lnTo>
                  <a:lnTo>
                    <a:pt x="1206754" y="129667"/>
                  </a:lnTo>
                  <a:lnTo>
                    <a:pt x="1220880" y="92894"/>
                  </a:lnTo>
                  <a:lnTo>
                    <a:pt x="1223264" y="76326"/>
                  </a:lnTo>
                  <a:lnTo>
                    <a:pt x="1231772" y="76326"/>
                  </a:lnTo>
                  <a:lnTo>
                    <a:pt x="1231772" y="234823"/>
                  </a:lnTo>
                  <a:lnTo>
                    <a:pt x="1223264" y="234823"/>
                  </a:lnTo>
                  <a:lnTo>
                    <a:pt x="1221551" y="222462"/>
                  </a:lnTo>
                  <a:lnTo>
                    <a:pt x="1219088" y="211280"/>
                  </a:lnTo>
                  <a:lnTo>
                    <a:pt x="1197548" y="173724"/>
                  </a:lnTo>
                  <a:lnTo>
                    <a:pt x="1159002" y="164592"/>
                  </a:lnTo>
                  <a:lnTo>
                    <a:pt x="1159002" y="249809"/>
                  </a:lnTo>
                  <a:lnTo>
                    <a:pt x="1169034" y="289560"/>
                  </a:lnTo>
                  <a:lnTo>
                    <a:pt x="1172845" y="291973"/>
                  </a:lnTo>
                  <a:lnTo>
                    <a:pt x="1179195" y="293115"/>
                  </a:lnTo>
                  <a:lnTo>
                    <a:pt x="1187831" y="293115"/>
                  </a:lnTo>
                  <a:lnTo>
                    <a:pt x="1205865" y="293115"/>
                  </a:lnTo>
                  <a:lnTo>
                    <a:pt x="1244076" y="288226"/>
                  </a:lnTo>
                  <a:lnTo>
                    <a:pt x="1285688" y="262334"/>
                  </a:lnTo>
                  <a:lnTo>
                    <a:pt x="1310513" y="213613"/>
                  </a:lnTo>
                  <a:lnTo>
                    <a:pt x="1318768" y="213613"/>
                  </a:lnTo>
                  <a:lnTo>
                    <a:pt x="1305179" y="309880"/>
                  </a:lnTo>
                  <a:lnTo>
                    <a:pt x="1043558" y="309880"/>
                  </a:lnTo>
                  <a:lnTo>
                    <a:pt x="1043558" y="301625"/>
                  </a:lnTo>
                  <a:lnTo>
                    <a:pt x="1053592" y="301625"/>
                  </a:lnTo>
                  <a:lnTo>
                    <a:pt x="1062355" y="301625"/>
                  </a:lnTo>
                  <a:lnTo>
                    <a:pt x="1069467" y="300100"/>
                  </a:lnTo>
                  <a:lnTo>
                    <a:pt x="1074801" y="296925"/>
                  </a:lnTo>
                  <a:lnTo>
                    <a:pt x="1078738" y="294894"/>
                  </a:lnTo>
                  <a:lnTo>
                    <a:pt x="1086231" y="258063"/>
                  </a:lnTo>
                  <a:lnTo>
                    <a:pt x="1086231" y="58927"/>
                  </a:lnTo>
                  <a:lnTo>
                    <a:pt x="1086231" y="45212"/>
                  </a:lnTo>
                  <a:lnTo>
                    <a:pt x="1076833" y="21717"/>
                  </a:lnTo>
                  <a:lnTo>
                    <a:pt x="1071118" y="17525"/>
                  </a:lnTo>
                  <a:lnTo>
                    <a:pt x="1063497" y="15367"/>
                  </a:lnTo>
                  <a:lnTo>
                    <a:pt x="1053592" y="15367"/>
                  </a:lnTo>
                  <a:lnTo>
                    <a:pt x="1043558" y="15367"/>
                  </a:lnTo>
                  <a:lnTo>
                    <a:pt x="1043558" y="7112"/>
                  </a:lnTo>
                  <a:close/>
                </a:path>
                <a:path w="1318895" h="317500">
                  <a:moveTo>
                    <a:pt x="688975" y="7112"/>
                  </a:moveTo>
                  <a:lnTo>
                    <a:pt x="847217" y="7112"/>
                  </a:lnTo>
                  <a:lnTo>
                    <a:pt x="847217" y="15367"/>
                  </a:lnTo>
                  <a:lnTo>
                    <a:pt x="837184" y="15367"/>
                  </a:lnTo>
                  <a:lnTo>
                    <a:pt x="828421" y="15367"/>
                  </a:lnTo>
                  <a:lnTo>
                    <a:pt x="821309" y="17018"/>
                  </a:lnTo>
                  <a:lnTo>
                    <a:pt x="815975" y="20065"/>
                  </a:lnTo>
                  <a:lnTo>
                    <a:pt x="812038" y="22225"/>
                  </a:lnTo>
                  <a:lnTo>
                    <a:pt x="804291" y="58927"/>
                  </a:lnTo>
                  <a:lnTo>
                    <a:pt x="804291" y="144652"/>
                  </a:lnTo>
                  <a:lnTo>
                    <a:pt x="911225" y="144652"/>
                  </a:lnTo>
                  <a:lnTo>
                    <a:pt x="911225" y="58927"/>
                  </a:lnTo>
                  <a:lnTo>
                    <a:pt x="898779" y="19812"/>
                  </a:lnTo>
                  <a:lnTo>
                    <a:pt x="893699" y="16890"/>
                  </a:lnTo>
                  <a:lnTo>
                    <a:pt x="886968" y="15367"/>
                  </a:lnTo>
                  <a:lnTo>
                    <a:pt x="878459" y="15367"/>
                  </a:lnTo>
                  <a:lnTo>
                    <a:pt x="868680" y="15367"/>
                  </a:lnTo>
                  <a:lnTo>
                    <a:pt x="868680" y="7112"/>
                  </a:lnTo>
                  <a:lnTo>
                    <a:pt x="1026668" y="7112"/>
                  </a:lnTo>
                  <a:lnTo>
                    <a:pt x="1026668" y="15367"/>
                  </a:lnTo>
                  <a:lnTo>
                    <a:pt x="1016889" y="15367"/>
                  </a:lnTo>
                  <a:lnTo>
                    <a:pt x="1007872" y="15367"/>
                  </a:lnTo>
                  <a:lnTo>
                    <a:pt x="1000887" y="17018"/>
                  </a:lnTo>
                  <a:lnTo>
                    <a:pt x="995680" y="20065"/>
                  </a:lnTo>
                  <a:lnTo>
                    <a:pt x="991743" y="22225"/>
                  </a:lnTo>
                  <a:lnTo>
                    <a:pt x="983996" y="58927"/>
                  </a:lnTo>
                  <a:lnTo>
                    <a:pt x="983996" y="258063"/>
                  </a:lnTo>
                  <a:lnTo>
                    <a:pt x="996569" y="297307"/>
                  </a:lnTo>
                  <a:lnTo>
                    <a:pt x="1008380" y="301625"/>
                  </a:lnTo>
                  <a:lnTo>
                    <a:pt x="1016889" y="301625"/>
                  </a:lnTo>
                  <a:lnTo>
                    <a:pt x="1026668" y="301625"/>
                  </a:lnTo>
                  <a:lnTo>
                    <a:pt x="1026668" y="309880"/>
                  </a:lnTo>
                  <a:lnTo>
                    <a:pt x="868680" y="309880"/>
                  </a:lnTo>
                  <a:lnTo>
                    <a:pt x="868680" y="301625"/>
                  </a:lnTo>
                  <a:lnTo>
                    <a:pt x="878459" y="301625"/>
                  </a:lnTo>
                  <a:lnTo>
                    <a:pt x="887349" y="301625"/>
                  </a:lnTo>
                  <a:lnTo>
                    <a:pt x="894461" y="300100"/>
                  </a:lnTo>
                  <a:lnTo>
                    <a:pt x="899668" y="296925"/>
                  </a:lnTo>
                  <a:lnTo>
                    <a:pt x="903478" y="294894"/>
                  </a:lnTo>
                  <a:lnTo>
                    <a:pt x="911225" y="258063"/>
                  </a:lnTo>
                  <a:lnTo>
                    <a:pt x="911225" y="164337"/>
                  </a:lnTo>
                  <a:lnTo>
                    <a:pt x="804291" y="164337"/>
                  </a:lnTo>
                  <a:lnTo>
                    <a:pt x="804291" y="258063"/>
                  </a:lnTo>
                  <a:lnTo>
                    <a:pt x="816991" y="297307"/>
                  </a:lnTo>
                  <a:lnTo>
                    <a:pt x="821944" y="300227"/>
                  </a:lnTo>
                  <a:lnTo>
                    <a:pt x="828675" y="301625"/>
                  </a:lnTo>
                  <a:lnTo>
                    <a:pt x="837184" y="301625"/>
                  </a:lnTo>
                  <a:lnTo>
                    <a:pt x="847217" y="301625"/>
                  </a:lnTo>
                  <a:lnTo>
                    <a:pt x="847217" y="309880"/>
                  </a:lnTo>
                  <a:lnTo>
                    <a:pt x="688975" y="309880"/>
                  </a:lnTo>
                  <a:lnTo>
                    <a:pt x="688975" y="301625"/>
                  </a:lnTo>
                  <a:lnTo>
                    <a:pt x="699008" y="301625"/>
                  </a:lnTo>
                  <a:lnTo>
                    <a:pt x="707771" y="301625"/>
                  </a:lnTo>
                  <a:lnTo>
                    <a:pt x="714756" y="300100"/>
                  </a:lnTo>
                  <a:lnTo>
                    <a:pt x="720217" y="296925"/>
                  </a:lnTo>
                  <a:lnTo>
                    <a:pt x="724027" y="294894"/>
                  </a:lnTo>
                  <a:lnTo>
                    <a:pt x="731519" y="258063"/>
                  </a:lnTo>
                  <a:lnTo>
                    <a:pt x="731519" y="58927"/>
                  </a:lnTo>
                  <a:lnTo>
                    <a:pt x="719201" y="19812"/>
                  </a:lnTo>
                  <a:lnTo>
                    <a:pt x="714248" y="16890"/>
                  </a:lnTo>
                  <a:lnTo>
                    <a:pt x="707390" y="15367"/>
                  </a:lnTo>
                  <a:lnTo>
                    <a:pt x="699008" y="15367"/>
                  </a:lnTo>
                  <a:lnTo>
                    <a:pt x="688975" y="15367"/>
                  </a:lnTo>
                  <a:lnTo>
                    <a:pt x="688975" y="7112"/>
                  </a:lnTo>
                  <a:close/>
                </a:path>
                <a:path w="1318895" h="317500">
                  <a:moveTo>
                    <a:pt x="0" y="7112"/>
                  </a:moveTo>
                  <a:lnTo>
                    <a:pt x="107315" y="7112"/>
                  </a:lnTo>
                  <a:lnTo>
                    <a:pt x="256667" y="194945"/>
                  </a:lnTo>
                  <a:lnTo>
                    <a:pt x="256667" y="64770"/>
                  </a:lnTo>
                  <a:lnTo>
                    <a:pt x="242661" y="22296"/>
                  </a:lnTo>
                  <a:lnTo>
                    <a:pt x="212979" y="15367"/>
                  </a:lnTo>
                  <a:lnTo>
                    <a:pt x="212979" y="7112"/>
                  </a:lnTo>
                  <a:lnTo>
                    <a:pt x="312928" y="7112"/>
                  </a:lnTo>
                  <a:lnTo>
                    <a:pt x="312928" y="15367"/>
                  </a:lnTo>
                  <a:lnTo>
                    <a:pt x="304166" y="16700"/>
                  </a:lnTo>
                  <a:lnTo>
                    <a:pt x="296941" y="18224"/>
                  </a:lnTo>
                  <a:lnTo>
                    <a:pt x="273522" y="54814"/>
                  </a:lnTo>
                  <a:lnTo>
                    <a:pt x="273304" y="64770"/>
                  </a:lnTo>
                  <a:lnTo>
                    <a:pt x="273304" y="316738"/>
                  </a:lnTo>
                  <a:lnTo>
                    <a:pt x="265684" y="316738"/>
                  </a:lnTo>
                  <a:lnTo>
                    <a:pt x="60960" y="64770"/>
                  </a:lnTo>
                  <a:lnTo>
                    <a:pt x="60960" y="257175"/>
                  </a:lnTo>
                  <a:lnTo>
                    <a:pt x="79093" y="296481"/>
                  </a:lnTo>
                  <a:lnTo>
                    <a:pt x="107315" y="301625"/>
                  </a:lnTo>
                  <a:lnTo>
                    <a:pt x="107315" y="309880"/>
                  </a:lnTo>
                  <a:lnTo>
                    <a:pt x="0" y="309880"/>
                  </a:lnTo>
                  <a:lnTo>
                    <a:pt x="0" y="301625"/>
                  </a:lnTo>
                  <a:lnTo>
                    <a:pt x="11545" y="300910"/>
                  </a:lnTo>
                  <a:lnTo>
                    <a:pt x="21209" y="298958"/>
                  </a:lnTo>
                  <a:lnTo>
                    <a:pt x="44084" y="268370"/>
                  </a:lnTo>
                  <a:lnTo>
                    <a:pt x="44704" y="257175"/>
                  </a:lnTo>
                  <a:lnTo>
                    <a:pt x="44704" y="43561"/>
                  </a:lnTo>
                  <a:lnTo>
                    <a:pt x="38227" y="35560"/>
                  </a:lnTo>
                  <a:lnTo>
                    <a:pt x="31750" y="27432"/>
                  </a:lnTo>
                  <a:lnTo>
                    <a:pt x="0" y="15367"/>
                  </a:lnTo>
                  <a:lnTo>
                    <a:pt x="0" y="7112"/>
                  </a:lnTo>
                  <a:close/>
                </a:path>
                <a:path w="1318895" h="317500">
                  <a:moveTo>
                    <a:pt x="511556" y="0"/>
                  </a:moveTo>
                  <a:lnTo>
                    <a:pt x="552196" y="3556"/>
                  </a:lnTo>
                  <a:lnTo>
                    <a:pt x="593853" y="17383"/>
                  </a:lnTo>
                  <a:lnTo>
                    <a:pt x="601487" y="20002"/>
                  </a:lnTo>
                  <a:lnTo>
                    <a:pt x="606859" y="21574"/>
                  </a:lnTo>
                  <a:lnTo>
                    <a:pt x="609981" y="22098"/>
                  </a:lnTo>
                  <a:lnTo>
                    <a:pt x="614172" y="22098"/>
                  </a:lnTo>
                  <a:lnTo>
                    <a:pt x="617982" y="20574"/>
                  </a:lnTo>
                  <a:lnTo>
                    <a:pt x="621538" y="17525"/>
                  </a:lnTo>
                  <a:lnTo>
                    <a:pt x="625221" y="14477"/>
                  </a:lnTo>
                  <a:lnTo>
                    <a:pt x="628396" y="8762"/>
                  </a:lnTo>
                  <a:lnTo>
                    <a:pt x="631444" y="254"/>
                  </a:lnTo>
                  <a:lnTo>
                    <a:pt x="639699" y="254"/>
                  </a:lnTo>
                  <a:lnTo>
                    <a:pt x="639699" y="106934"/>
                  </a:lnTo>
                  <a:lnTo>
                    <a:pt x="631444" y="106934"/>
                  </a:lnTo>
                  <a:lnTo>
                    <a:pt x="622990" y="86356"/>
                  </a:lnTo>
                  <a:lnTo>
                    <a:pt x="612679" y="68421"/>
                  </a:lnTo>
                  <a:lnTo>
                    <a:pt x="586486" y="40386"/>
                  </a:lnTo>
                  <a:lnTo>
                    <a:pt x="538515" y="19079"/>
                  </a:lnTo>
                  <a:lnTo>
                    <a:pt x="521081" y="17652"/>
                  </a:lnTo>
                  <a:lnTo>
                    <a:pt x="504840" y="18843"/>
                  </a:lnTo>
                  <a:lnTo>
                    <a:pt x="464693" y="36702"/>
                  </a:lnTo>
                  <a:lnTo>
                    <a:pt x="438243" y="73868"/>
                  </a:lnTo>
                  <a:lnTo>
                    <a:pt x="425656" y="124618"/>
                  </a:lnTo>
                  <a:lnTo>
                    <a:pt x="423291" y="160147"/>
                  </a:lnTo>
                  <a:lnTo>
                    <a:pt x="423933" y="181199"/>
                  </a:lnTo>
                  <a:lnTo>
                    <a:pt x="429077" y="219350"/>
                  </a:lnTo>
                  <a:lnTo>
                    <a:pt x="447008" y="264922"/>
                  </a:lnTo>
                  <a:lnTo>
                    <a:pt x="478700" y="291367"/>
                  </a:lnTo>
                  <a:lnTo>
                    <a:pt x="521081" y="300100"/>
                  </a:lnTo>
                  <a:lnTo>
                    <a:pt x="528447" y="300100"/>
                  </a:lnTo>
                  <a:lnTo>
                    <a:pt x="535940" y="299338"/>
                  </a:lnTo>
                  <a:lnTo>
                    <a:pt x="543560" y="297688"/>
                  </a:lnTo>
                  <a:lnTo>
                    <a:pt x="551180" y="296163"/>
                  </a:lnTo>
                  <a:lnTo>
                    <a:pt x="559054" y="293877"/>
                  </a:lnTo>
                  <a:lnTo>
                    <a:pt x="567055" y="290957"/>
                  </a:lnTo>
                  <a:lnTo>
                    <a:pt x="567055" y="227964"/>
                  </a:lnTo>
                  <a:lnTo>
                    <a:pt x="567055" y="216026"/>
                  </a:lnTo>
                  <a:lnTo>
                    <a:pt x="566293" y="208280"/>
                  </a:lnTo>
                  <a:lnTo>
                    <a:pt x="564642" y="204850"/>
                  </a:lnTo>
                  <a:lnTo>
                    <a:pt x="562991" y="201295"/>
                  </a:lnTo>
                  <a:lnTo>
                    <a:pt x="559689" y="198247"/>
                  </a:lnTo>
                  <a:lnTo>
                    <a:pt x="554482" y="195325"/>
                  </a:lnTo>
                  <a:lnTo>
                    <a:pt x="549402" y="192532"/>
                  </a:lnTo>
                  <a:lnTo>
                    <a:pt x="543179" y="191135"/>
                  </a:lnTo>
                  <a:lnTo>
                    <a:pt x="535813" y="191135"/>
                  </a:lnTo>
                  <a:lnTo>
                    <a:pt x="528066" y="191135"/>
                  </a:lnTo>
                  <a:lnTo>
                    <a:pt x="528066" y="182880"/>
                  </a:lnTo>
                  <a:lnTo>
                    <a:pt x="675132" y="182880"/>
                  </a:lnTo>
                  <a:lnTo>
                    <a:pt x="675132" y="191135"/>
                  </a:lnTo>
                  <a:lnTo>
                    <a:pt x="663956" y="191897"/>
                  </a:lnTo>
                  <a:lnTo>
                    <a:pt x="656209" y="193421"/>
                  </a:lnTo>
                  <a:lnTo>
                    <a:pt x="651891" y="195707"/>
                  </a:lnTo>
                  <a:lnTo>
                    <a:pt x="647446" y="197993"/>
                  </a:lnTo>
                  <a:lnTo>
                    <a:pt x="644017" y="201802"/>
                  </a:lnTo>
                  <a:lnTo>
                    <a:pt x="641731" y="207137"/>
                  </a:lnTo>
                  <a:lnTo>
                    <a:pt x="640334" y="210058"/>
                  </a:lnTo>
                  <a:lnTo>
                    <a:pt x="639699" y="216915"/>
                  </a:lnTo>
                  <a:lnTo>
                    <a:pt x="639699" y="227964"/>
                  </a:lnTo>
                  <a:lnTo>
                    <a:pt x="639699" y="290957"/>
                  </a:lnTo>
                  <a:lnTo>
                    <a:pt x="625002" y="297029"/>
                  </a:lnTo>
                  <a:lnTo>
                    <a:pt x="579247" y="310388"/>
                  </a:lnTo>
                  <a:lnTo>
                    <a:pt x="530937" y="316585"/>
                  </a:lnTo>
                  <a:lnTo>
                    <a:pt x="514223" y="316992"/>
                  </a:lnTo>
                  <a:lnTo>
                    <a:pt x="493603" y="316255"/>
                  </a:lnTo>
                  <a:lnTo>
                    <a:pt x="442722" y="305308"/>
                  </a:lnTo>
                  <a:lnTo>
                    <a:pt x="403717" y="283573"/>
                  </a:lnTo>
                  <a:lnTo>
                    <a:pt x="373030" y="254174"/>
                  </a:lnTo>
                  <a:lnTo>
                    <a:pt x="351559" y="215638"/>
                  </a:lnTo>
                  <a:lnTo>
                    <a:pt x="342773" y="162560"/>
                  </a:lnTo>
                  <a:lnTo>
                    <a:pt x="345773" y="129698"/>
                  </a:lnTo>
                  <a:lnTo>
                    <a:pt x="369776" y="71977"/>
                  </a:lnTo>
                  <a:lnTo>
                    <a:pt x="416329" y="26521"/>
                  </a:lnTo>
                  <a:lnTo>
                    <a:pt x="476718" y="2950"/>
                  </a:lnTo>
                  <a:lnTo>
                    <a:pt x="511556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71316" y="3086112"/>
              <a:ext cx="1085850" cy="42899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85413" y="2686304"/>
              <a:ext cx="1059814" cy="407416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685413" y="2790952"/>
              <a:ext cx="1059815" cy="302895"/>
            </a:xfrm>
            <a:custGeom>
              <a:avLst/>
              <a:gdLst/>
              <a:ahLst/>
              <a:cxnLst/>
              <a:rect l="l" t="t" r="r" b="b"/>
              <a:pathLst>
                <a:path w="1059814" h="302894">
                  <a:moveTo>
                    <a:pt x="787908" y="0"/>
                  </a:moveTo>
                  <a:lnTo>
                    <a:pt x="1059814" y="0"/>
                  </a:lnTo>
                  <a:lnTo>
                    <a:pt x="1059814" y="82042"/>
                  </a:lnTo>
                  <a:lnTo>
                    <a:pt x="1051814" y="82042"/>
                  </a:lnTo>
                  <a:lnTo>
                    <a:pt x="1048119" y="68849"/>
                  </a:lnTo>
                  <a:lnTo>
                    <a:pt x="1044257" y="57658"/>
                  </a:lnTo>
                  <a:lnTo>
                    <a:pt x="1019258" y="25487"/>
                  </a:lnTo>
                  <a:lnTo>
                    <a:pt x="982345" y="17525"/>
                  </a:lnTo>
                  <a:lnTo>
                    <a:pt x="959865" y="17525"/>
                  </a:lnTo>
                  <a:lnTo>
                    <a:pt x="959865" y="250951"/>
                  </a:lnTo>
                  <a:lnTo>
                    <a:pt x="960012" y="261479"/>
                  </a:lnTo>
                  <a:lnTo>
                    <a:pt x="984250" y="294513"/>
                  </a:lnTo>
                  <a:lnTo>
                    <a:pt x="992886" y="294513"/>
                  </a:lnTo>
                  <a:lnTo>
                    <a:pt x="1002919" y="294513"/>
                  </a:lnTo>
                  <a:lnTo>
                    <a:pt x="1002919" y="302768"/>
                  </a:lnTo>
                  <a:lnTo>
                    <a:pt x="844423" y="302768"/>
                  </a:lnTo>
                  <a:lnTo>
                    <a:pt x="844423" y="294513"/>
                  </a:lnTo>
                  <a:lnTo>
                    <a:pt x="854456" y="294513"/>
                  </a:lnTo>
                  <a:lnTo>
                    <a:pt x="863219" y="294513"/>
                  </a:lnTo>
                  <a:lnTo>
                    <a:pt x="870331" y="292988"/>
                  </a:lnTo>
                  <a:lnTo>
                    <a:pt x="875664" y="289813"/>
                  </a:lnTo>
                  <a:lnTo>
                    <a:pt x="879475" y="287782"/>
                  </a:lnTo>
                  <a:lnTo>
                    <a:pt x="887222" y="250951"/>
                  </a:lnTo>
                  <a:lnTo>
                    <a:pt x="887222" y="17525"/>
                  </a:lnTo>
                  <a:lnTo>
                    <a:pt x="865377" y="17525"/>
                  </a:lnTo>
                  <a:lnTo>
                    <a:pt x="851110" y="18315"/>
                  </a:lnTo>
                  <a:lnTo>
                    <a:pt x="812115" y="40376"/>
                  </a:lnTo>
                  <a:lnTo>
                    <a:pt x="796416" y="82042"/>
                  </a:lnTo>
                  <a:lnTo>
                    <a:pt x="787908" y="82042"/>
                  </a:lnTo>
                  <a:lnTo>
                    <a:pt x="787908" y="0"/>
                  </a:lnTo>
                  <a:close/>
                </a:path>
                <a:path w="1059814" h="302894">
                  <a:moveTo>
                    <a:pt x="475741" y="0"/>
                  </a:moveTo>
                  <a:lnTo>
                    <a:pt x="729107" y="0"/>
                  </a:lnTo>
                  <a:lnTo>
                    <a:pt x="729107" y="89535"/>
                  </a:lnTo>
                  <a:lnTo>
                    <a:pt x="720598" y="89535"/>
                  </a:lnTo>
                  <a:lnTo>
                    <a:pt x="717045" y="74296"/>
                  </a:lnTo>
                  <a:lnTo>
                    <a:pt x="712851" y="61356"/>
                  </a:lnTo>
                  <a:lnTo>
                    <a:pt x="688339" y="30035"/>
                  </a:lnTo>
                  <a:lnTo>
                    <a:pt x="651287" y="18494"/>
                  </a:lnTo>
                  <a:lnTo>
                    <a:pt x="622426" y="17525"/>
                  </a:lnTo>
                  <a:lnTo>
                    <a:pt x="591185" y="17525"/>
                  </a:lnTo>
                  <a:lnTo>
                    <a:pt x="591185" y="140715"/>
                  </a:lnTo>
                  <a:lnTo>
                    <a:pt x="597153" y="140715"/>
                  </a:lnTo>
                  <a:lnTo>
                    <a:pt x="638937" y="122555"/>
                  </a:lnTo>
                  <a:lnTo>
                    <a:pt x="653063" y="85782"/>
                  </a:lnTo>
                  <a:lnTo>
                    <a:pt x="655447" y="69214"/>
                  </a:lnTo>
                  <a:lnTo>
                    <a:pt x="663956" y="69214"/>
                  </a:lnTo>
                  <a:lnTo>
                    <a:pt x="663956" y="227711"/>
                  </a:lnTo>
                  <a:lnTo>
                    <a:pt x="655447" y="227711"/>
                  </a:lnTo>
                  <a:lnTo>
                    <a:pt x="653734" y="215350"/>
                  </a:lnTo>
                  <a:lnTo>
                    <a:pt x="651271" y="204168"/>
                  </a:lnTo>
                  <a:lnTo>
                    <a:pt x="629731" y="166612"/>
                  </a:lnTo>
                  <a:lnTo>
                    <a:pt x="591185" y="157480"/>
                  </a:lnTo>
                  <a:lnTo>
                    <a:pt x="591185" y="242697"/>
                  </a:lnTo>
                  <a:lnTo>
                    <a:pt x="601217" y="282448"/>
                  </a:lnTo>
                  <a:lnTo>
                    <a:pt x="605027" y="284861"/>
                  </a:lnTo>
                  <a:lnTo>
                    <a:pt x="611377" y="286003"/>
                  </a:lnTo>
                  <a:lnTo>
                    <a:pt x="620013" y="286003"/>
                  </a:lnTo>
                  <a:lnTo>
                    <a:pt x="638048" y="286003"/>
                  </a:lnTo>
                  <a:lnTo>
                    <a:pt x="676259" y="281114"/>
                  </a:lnTo>
                  <a:lnTo>
                    <a:pt x="717871" y="255222"/>
                  </a:lnTo>
                  <a:lnTo>
                    <a:pt x="742696" y="206501"/>
                  </a:lnTo>
                  <a:lnTo>
                    <a:pt x="750951" y="206501"/>
                  </a:lnTo>
                  <a:lnTo>
                    <a:pt x="737362" y="302768"/>
                  </a:lnTo>
                  <a:lnTo>
                    <a:pt x="475741" y="302768"/>
                  </a:lnTo>
                  <a:lnTo>
                    <a:pt x="475741" y="294513"/>
                  </a:lnTo>
                  <a:lnTo>
                    <a:pt x="485775" y="294513"/>
                  </a:lnTo>
                  <a:lnTo>
                    <a:pt x="494538" y="294513"/>
                  </a:lnTo>
                  <a:lnTo>
                    <a:pt x="501650" y="292988"/>
                  </a:lnTo>
                  <a:lnTo>
                    <a:pt x="506984" y="289813"/>
                  </a:lnTo>
                  <a:lnTo>
                    <a:pt x="510921" y="287782"/>
                  </a:lnTo>
                  <a:lnTo>
                    <a:pt x="518413" y="250951"/>
                  </a:lnTo>
                  <a:lnTo>
                    <a:pt x="518413" y="51815"/>
                  </a:lnTo>
                  <a:lnTo>
                    <a:pt x="518413" y="38100"/>
                  </a:lnTo>
                  <a:lnTo>
                    <a:pt x="509015" y="14605"/>
                  </a:lnTo>
                  <a:lnTo>
                    <a:pt x="503300" y="10413"/>
                  </a:lnTo>
                  <a:lnTo>
                    <a:pt x="495681" y="8255"/>
                  </a:lnTo>
                  <a:lnTo>
                    <a:pt x="485775" y="8255"/>
                  </a:lnTo>
                  <a:lnTo>
                    <a:pt x="475741" y="8255"/>
                  </a:lnTo>
                  <a:lnTo>
                    <a:pt x="475741" y="0"/>
                  </a:lnTo>
                  <a:close/>
                </a:path>
                <a:path w="1059814" h="302894">
                  <a:moveTo>
                    <a:pt x="297434" y="0"/>
                  </a:moveTo>
                  <a:lnTo>
                    <a:pt x="455675" y="0"/>
                  </a:lnTo>
                  <a:lnTo>
                    <a:pt x="455675" y="8255"/>
                  </a:lnTo>
                  <a:lnTo>
                    <a:pt x="445642" y="8255"/>
                  </a:lnTo>
                  <a:lnTo>
                    <a:pt x="436879" y="8255"/>
                  </a:lnTo>
                  <a:lnTo>
                    <a:pt x="429767" y="9906"/>
                  </a:lnTo>
                  <a:lnTo>
                    <a:pt x="424434" y="12953"/>
                  </a:lnTo>
                  <a:lnTo>
                    <a:pt x="420624" y="15112"/>
                  </a:lnTo>
                  <a:lnTo>
                    <a:pt x="412876" y="51815"/>
                  </a:lnTo>
                  <a:lnTo>
                    <a:pt x="412876" y="250951"/>
                  </a:lnTo>
                  <a:lnTo>
                    <a:pt x="425450" y="290195"/>
                  </a:lnTo>
                  <a:lnTo>
                    <a:pt x="437134" y="294513"/>
                  </a:lnTo>
                  <a:lnTo>
                    <a:pt x="445642" y="294513"/>
                  </a:lnTo>
                  <a:lnTo>
                    <a:pt x="455675" y="294513"/>
                  </a:lnTo>
                  <a:lnTo>
                    <a:pt x="455675" y="302768"/>
                  </a:lnTo>
                  <a:lnTo>
                    <a:pt x="297434" y="302768"/>
                  </a:lnTo>
                  <a:lnTo>
                    <a:pt x="297434" y="294513"/>
                  </a:lnTo>
                  <a:lnTo>
                    <a:pt x="307466" y="294513"/>
                  </a:lnTo>
                  <a:lnTo>
                    <a:pt x="316229" y="294513"/>
                  </a:lnTo>
                  <a:lnTo>
                    <a:pt x="323341" y="292988"/>
                  </a:lnTo>
                  <a:lnTo>
                    <a:pt x="328675" y="289813"/>
                  </a:lnTo>
                  <a:lnTo>
                    <a:pt x="332613" y="287782"/>
                  </a:lnTo>
                  <a:lnTo>
                    <a:pt x="340106" y="250951"/>
                  </a:lnTo>
                  <a:lnTo>
                    <a:pt x="340106" y="51815"/>
                  </a:lnTo>
                  <a:lnTo>
                    <a:pt x="327660" y="12700"/>
                  </a:lnTo>
                  <a:lnTo>
                    <a:pt x="322707" y="9778"/>
                  </a:lnTo>
                  <a:lnTo>
                    <a:pt x="315975" y="8255"/>
                  </a:lnTo>
                  <a:lnTo>
                    <a:pt x="307466" y="8255"/>
                  </a:lnTo>
                  <a:lnTo>
                    <a:pt x="297434" y="8255"/>
                  </a:lnTo>
                  <a:lnTo>
                    <a:pt x="297434" y="0"/>
                  </a:lnTo>
                  <a:close/>
                </a:path>
                <a:path w="1059814" h="302894">
                  <a:moveTo>
                    <a:pt x="0" y="0"/>
                  </a:moveTo>
                  <a:lnTo>
                    <a:pt x="271907" y="0"/>
                  </a:lnTo>
                  <a:lnTo>
                    <a:pt x="271907" y="82042"/>
                  </a:lnTo>
                  <a:lnTo>
                    <a:pt x="263906" y="82042"/>
                  </a:lnTo>
                  <a:lnTo>
                    <a:pt x="260211" y="68849"/>
                  </a:lnTo>
                  <a:lnTo>
                    <a:pt x="256349" y="57658"/>
                  </a:lnTo>
                  <a:lnTo>
                    <a:pt x="231350" y="25487"/>
                  </a:lnTo>
                  <a:lnTo>
                    <a:pt x="194437" y="17525"/>
                  </a:lnTo>
                  <a:lnTo>
                    <a:pt x="171958" y="17525"/>
                  </a:lnTo>
                  <a:lnTo>
                    <a:pt x="171958" y="250951"/>
                  </a:lnTo>
                  <a:lnTo>
                    <a:pt x="172104" y="261479"/>
                  </a:lnTo>
                  <a:lnTo>
                    <a:pt x="196341" y="294513"/>
                  </a:lnTo>
                  <a:lnTo>
                    <a:pt x="204977" y="294513"/>
                  </a:lnTo>
                  <a:lnTo>
                    <a:pt x="215011" y="294513"/>
                  </a:lnTo>
                  <a:lnTo>
                    <a:pt x="215011" y="302768"/>
                  </a:lnTo>
                  <a:lnTo>
                    <a:pt x="56514" y="302768"/>
                  </a:lnTo>
                  <a:lnTo>
                    <a:pt x="56514" y="294513"/>
                  </a:lnTo>
                  <a:lnTo>
                    <a:pt x="66548" y="294513"/>
                  </a:lnTo>
                  <a:lnTo>
                    <a:pt x="75311" y="294513"/>
                  </a:lnTo>
                  <a:lnTo>
                    <a:pt x="82423" y="292988"/>
                  </a:lnTo>
                  <a:lnTo>
                    <a:pt x="87757" y="289813"/>
                  </a:lnTo>
                  <a:lnTo>
                    <a:pt x="91566" y="287782"/>
                  </a:lnTo>
                  <a:lnTo>
                    <a:pt x="99313" y="250951"/>
                  </a:lnTo>
                  <a:lnTo>
                    <a:pt x="99313" y="17525"/>
                  </a:lnTo>
                  <a:lnTo>
                    <a:pt x="77470" y="17525"/>
                  </a:lnTo>
                  <a:lnTo>
                    <a:pt x="63202" y="18315"/>
                  </a:lnTo>
                  <a:lnTo>
                    <a:pt x="24207" y="40376"/>
                  </a:lnTo>
                  <a:lnTo>
                    <a:pt x="8509" y="82042"/>
                  </a:lnTo>
                  <a:lnTo>
                    <a:pt x="0" y="8204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45610" y="2681732"/>
              <a:ext cx="127126" cy="8750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61560" y="3086112"/>
              <a:ext cx="966977" cy="42899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75657" y="2686304"/>
              <a:ext cx="941323" cy="414528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875657" y="2784729"/>
              <a:ext cx="941705" cy="316230"/>
            </a:xfrm>
            <a:custGeom>
              <a:avLst/>
              <a:gdLst/>
              <a:ahLst/>
              <a:cxnLst/>
              <a:rect l="l" t="t" r="r" b="b"/>
              <a:pathLst>
                <a:path w="941704" h="316230">
                  <a:moveTo>
                    <a:pt x="425830" y="102108"/>
                  </a:moveTo>
                  <a:lnTo>
                    <a:pt x="379348" y="206248"/>
                  </a:lnTo>
                  <a:lnTo>
                    <a:pt x="470915" y="206248"/>
                  </a:lnTo>
                  <a:lnTo>
                    <a:pt x="425830" y="102108"/>
                  </a:lnTo>
                  <a:close/>
                </a:path>
                <a:path w="941704" h="316230">
                  <a:moveTo>
                    <a:pt x="629665" y="6223"/>
                  </a:moveTo>
                  <a:lnTo>
                    <a:pt x="786002" y="6223"/>
                  </a:lnTo>
                  <a:lnTo>
                    <a:pt x="786002" y="14478"/>
                  </a:lnTo>
                  <a:lnTo>
                    <a:pt x="778128" y="14478"/>
                  </a:lnTo>
                  <a:lnTo>
                    <a:pt x="766444" y="14478"/>
                  </a:lnTo>
                  <a:lnTo>
                    <a:pt x="741975" y="48966"/>
                  </a:lnTo>
                  <a:lnTo>
                    <a:pt x="741806" y="60706"/>
                  </a:lnTo>
                  <a:lnTo>
                    <a:pt x="741806" y="208915"/>
                  </a:lnTo>
                  <a:lnTo>
                    <a:pt x="745236" y="254474"/>
                  </a:lnTo>
                  <a:lnTo>
                    <a:pt x="775598" y="288440"/>
                  </a:lnTo>
                  <a:lnTo>
                    <a:pt x="803655" y="293370"/>
                  </a:lnTo>
                  <a:lnTo>
                    <a:pt x="815470" y="292679"/>
                  </a:lnTo>
                  <a:lnTo>
                    <a:pt x="853559" y="276272"/>
                  </a:lnTo>
                  <a:lnTo>
                    <a:pt x="875107" y="240335"/>
                  </a:lnTo>
                  <a:lnTo>
                    <a:pt x="879982" y="184150"/>
                  </a:lnTo>
                  <a:lnTo>
                    <a:pt x="879982" y="60706"/>
                  </a:lnTo>
                  <a:lnTo>
                    <a:pt x="869314" y="21844"/>
                  </a:lnTo>
                  <a:lnTo>
                    <a:pt x="836676" y="14478"/>
                  </a:lnTo>
                  <a:lnTo>
                    <a:pt x="836676" y="6223"/>
                  </a:lnTo>
                  <a:lnTo>
                    <a:pt x="941323" y="6223"/>
                  </a:lnTo>
                  <a:lnTo>
                    <a:pt x="941323" y="14478"/>
                  </a:lnTo>
                  <a:lnTo>
                    <a:pt x="935101" y="14478"/>
                  </a:lnTo>
                  <a:lnTo>
                    <a:pt x="926591" y="14478"/>
                  </a:lnTo>
                  <a:lnTo>
                    <a:pt x="899461" y="45069"/>
                  </a:lnTo>
                  <a:lnTo>
                    <a:pt x="898778" y="60706"/>
                  </a:lnTo>
                  <a:lnTo>
                    <a:pt x="898778" y="175768"/>
                  </a:lnTo>
                  <a:lnTo>
                    <a:pt x="898328" y="200580"/>
                  </a:lnTo>
                  <a:lnTo>
                    <a:pt x="894760" y="239061"/>
                  </a:lnTo>
                  <a:lnTo>
                    <a:pt x="879570" y="275463"/>
                  </a:lnTo>
                  <a:lnTo>
                    <a:pt x="842517" y="304958"/>
                  </a:lnTo>
                  <a:lnTo>
                    <a:pt x="805370" y="314864"/>
                  </a:lnTo>
                  <a:lnTo>
                    <a:pt x="783081" y="316103"/>
                  </a:lnTo>
                  <a:lnTo>
                    <a:pt x="764559" y="315458"/>
                  </a:lnTo>
                  <a:lnTo>
                    <a:pt x="722376" y="305688"/>
                  </a:lnTo>
                  <a:lnTo>
                    <a:pt x="688175" y="279703"/>
                  </a:lnTo>
                  <a:lnTo>
                    <a:pt x="672020" y="242855"/>
                  </a:lnTo>
                  <a:lnTo>
                    <a:pt x="669035" y="208915"/>
                  </a:lnTo>
                  <a:lnTo>
                    <a:pt x="669035" y="60706"/>
                  </a:lnTo>
                  <a:lnTo>
                    <a:pt x="668847" y="48895"/>
                  </a:lnTo>
                  <a:lnTo>
                    <a:pt x="645874" y="15319"/>
                  </a:lnTo>
                  <a:lnTo>
                    <a:pt x="629665" y="14478"/>
                  </a:lnTo>
                  <a:lnTo>
                    <a:pt x="629665" y="6223"/>
                  </a:lnTo>
                  <a:close/>
                </a:path>
                <a:path w="941704" h="316230">
                  <a:moveTo>
                    <a:pt x="0" y="6223"/>
                  </a:moveTo>
                  <a:lnTo>
                    <a:pt x="271906" y="6223"/>
                  </a:lnTo>
                  <a:lnTo>
                    <a:pt x="271906" y="88265"/>
                  </a:lnTo>
                  <a:lnTo>
                    <a:pt x="263905" y="88265"/>
                  </a:lnTo>
                  <a:lnTo>
                    <a:pt x="260211" y="75072"/>
                  </a:lnTo>
                  <a:lnTo>
                    <a:pt x="256349" y="63881"/>
                  </a:lnTo>
                  <a:lnTo>
                    <a:pt x="231350" y="31710"/>
                  </a:lnTo>
                  <a:lnTo>
                    <a:pt x="194437" y="23749"/>
                  </a:lnTo>
                  <a:lnTo>
                    <a:pt x="171957" y="23749"/>
                  </a:lnTo>
                  <a:lnTo>
                    <a:pt x="171957" y="257175"/>
                  </a:lnTo>
                  <a:lnTo>
                    <a:pt x="172104" y="267702"/>
                  </a:lnTo>
                  <a:lnTo>
                    <a:pt x="196341" y="300736"/>
                  </a:lnTo>
                  <a:lnTo>
                    <a:pt x="204977" y="300736"/>
                  </a:lnTo>
                  <a:lnTo>
                    <a:pt x="215010" y="300736"/>
                  </a:lnTo>
                  <a:lnTo>
                    <a:pt x="215010" y="308991"/>
                  </a:lnTo>
                  <a:lnTo>
                    <a:pt x="56514" y="308991"/>
                  </a:lnTo>
                  <a:lnTo>
                    <a:pt x="56514" y="300736"/>
                  </a:lnTo>
                  <a:lnTo>
                    <a:pt x="66547" y="300736"/>
                  </a:lnTo>
                  <a:lnTo>
                    <a:pt x="75310" y="300736"/>
                  </a:lnTo>
                  <a:lnTo>
                    <a:pt x="82422" y="299212"/>
                  </a:lnTo>
                  <a:lnTo>
                    <a:pt x="87756" y="296037"/>
                  </a:lnTo>
                  <a:lnTo>
                    <a:pt x="91566" y="294005"/>
                  </a:lnTo>
                  <a:lnTo>
                    <a:pt x="99313" y="257175"/>
                  </a:lnTo>
                  <a:lnTo>
                    <a:pt x="99313" y="23749"/>
                  </a:lnTo>
                  <a:lnTo>
                    <a:pt x="77469" y="23749"/>
                  </a:lnTo>
                  <a:lnTo>
                    <a:pt x="63202" y="24538"/>
                  </a:lnTo>
                  <a:lnTo>
                    <a:pt x="24207" y="46599"/>
                  </a:lnTo>
                  <a:lnTo>
                    <a:pt x="8508" y="88265"/>
                  </a:lnTo>
                  <a:lnTo>
                    <a:pt x="0" y="88265"/>
                  </a:lnTo>
                  <a:lnTo>
                    <a:pt x="0" y="6223"/>
                  </a:lnTo>
                  <a:close/>
                </a:path>
                <a:path w="941704" h="316230">
                  <a:moveTo>
                    <a:pt x="452881" y="0"/>
                  </a:moveTo>
                  <a:lnTo>
                    <a:pt x="457072" y="0"/>
                  </a:lnTo>
                  <a:lnTo>
                    <a:pt x="566165" y="248285"/>
                  </a:lnTo>
                  <a:lnTo>
                    <a:pt x="573694" y="264285"/>
                  </a:lnTo>
                  <a:lnTo>
                    <a:pt x="596900" y="297307"/>
                  </a:lnTo>
                  <a:lnTo>
                    <a:pt x="613282" y="300736"/>
                  </a:lnTo>
                  <a:lnTo>
                    <a:pt x="613282" y="308991"/>
                  </a:lnTo>
                  <a:lnTo>
                    <a:pt x="466851" y="308991"/>
                  </a:lnTo>
                  <a:lnTo>
                    <a:pt x="466851" y="300736"/>
                  </a:lnTo>
                  <a:lnTo>
                    <a:pt x="472947" y="300736"/>
                  </a:lnTo>
                  <a:lnTo>
                    <a:pt x="484631" y="300736"/>
                  </a:lnTo>
                  <a:lnTo>
                    <a:pt x="492887" y="299085"/>
                  </a:lnTo>
                  <a:lnTo>
                    <a:pt x="497713" y="295783"/>
                  </a:lnTo>
                  <a:lnTo>
                    <a:pt x="501014" y="293497"/>
                  </a:lnTo>
                  <a:lnTo>
                    <a:pt x="502538" y="290068"/>
                  </a:lnTo>
                  <a:lnTo>
                    <a:pt x="502538" y="285496"/>
                  </a:lnTo>
                  <a:lnTo>
                    <a:pt x="502538" y="282829"/>
                  </a:lnTo>
                  <a:lnTo>
                    <a:pt x="502157" y="280162"/>
                  </a:lnTo>
                  <a:lnTo>
                    <a:pt x="501268" y="277241"/>
                  </a:lnTo>
                  <a:lnTo>
                    <a:pt x="501014" y="275971"/>
                  </a:lnTo>
                  <a:lnTo>
                    <a:pt x="498728" y="270383"/>
                  </a:lnTo>
                  <a:lnTo>
                    <a:pt x="494538" y="260604"/>
                  </a:lnTo>
                  <a:lnTo>
                    <a:pt x="478535" y="222758"/>
                  </a:lnTo>
                  <a:lnTo>
                    <a:pt x="371601" y="222758"/>
                  </a:lnTo>
                  <a:lnTo>
                    <a:pt x="358775" y="252349"/>
                  </a:lnTo>
                  <a:lnTo>
                    <a:pt x="354710" y="262128"/>
                  </a:lnTo>
                  <a:lnTo>
                    <a:pt x="352551" y="270256"/>
                  </a:lnTo>
                  <a:lnTo>
                    <a:pt x="352551" y="276606"/>
                  </a:lnTo>
                  <a:lnTo>
                    <a:pt x="352551" y="285115"/>
                  </a:lnTo>
                  <a:lnTo>
                    <a:pt x="392556" y="300736"/>
                  </a:lnTo>
                  <a:lnTo>
                    <a:pt x="392556" y="308991"/>
                  </a:lnTo>
                  <a:lnTo>
                    <a:pt x="291845" y="308991"/>
                  </a:lnTo>
                  <a:lnTo>
                    <a:pt x="291845" y="300736"/>
                  </a:lnTo>
                  <a:lnTo>
                    <a:pt x="299658" y="298971"/>
                  </a:lnTo>
                  <a:lnTo>
                    <a:pt x="306720" y="296148"/>
                  </a:lnTo>
                  <a:lnTo>
                    <a:pt x="337145" y="257413"/>
                  </a:lnTo>
                  <a:lnTo>
                    <a:pt x="344550" y="241554"/>
                  </a:lnTo>
                  <a:lnTo>
                    <a:pt x="452881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71007" y="2681732"/>
              <a:ext cx="127000" cy="875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32932" y="3086100"/>
              <a:ext cx="915162" cy="42748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47028" y="2687701"/>
              <a:ext cx="889889" cy="40601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947028" y="2687701"/>
              <a:ext cx="890269" cy="406400"/>
            </a:xfrm>
            <a:custGeom>
              <a:avLst/>
              <a:gdLst/>
              <a:ahLst/>
              <a:cxnLst/>
              <a:rect l="l" t="t" r="r" b="b"/>
              <a:pathLst>
                <a:path w="890270" h="406400">
                  <a:moveTo>
                    <a:pt x="475742" y="103250"/>
                  </a:moveTo>
                  <a:lnTo>
                    <a:pt x="599440" y="103250"/>
                  </a:lnTo>
                  <a:lnTo>
                    <a:pt x="684529" y="302895"/>
                  </a:lnTo>
                  <a:lnTo>
                    <a:pt x="766572" y="103250"/>
                  </a:lnTo>
                  <a:lnTo>
                    <a:pt x="889889" y="103250"/>
                  </a:lnTo>
                  <a:lnTo>
                    <a:pt x="889889" y="111506"/>
                  </a:lnTo>
                  <a:lnTo>
                    <a:pt x="879982" y="111506"/>
                  </a:lnTo>
                  <a:lnTo>
                    <a:pt x="871093" y="111506"/>
                  </a:lnTo>
                  <a:lnTo>
                    <a:pt x="863980" y="113157"/>
                  </a:lnTo>
                  <a:lnTo>
                    <a:pt x="858647" y="116204"/>
                  </a:lnTo>
                  <a:lnTo>
                    <a:pt x="854837" y="118363"/>
                  </a:lnTo>
                  <a:lnTo>
                    <a:pt x="847217" y="154686"/>
                  </a:lnTo>
                  <a:lnTo>
                    <a:pt x="847217" y="354202"/>
                  </a:lnTo>
                  <a:lnTo>
                    <a:pt x="859663" y="393446"/>
                  </a:lnTo>
                  <a:lnTo>
                    <a:pt x="871601" y="397763"/>
                  </a:lnTo>
                  <a:lnTo>
                    <a:pt x="879982" y="397763"/>
                  </a:lnTo>
                  <a:lnTo>
                    <a:pt x="889889" y="397763"/>
                  </a:lnTo>
                  <a:lnTo>
                    <a:pt x="889889" y="406019"/>
                  </a:lnTo>
                  <a:lnTo>
                    <a:pt x="731774" y="406019"/>
                  </a:lnTo>
                  <a:lnTo>
                    <a:pt x="731774" y="397763"/>
                  </a:lnTo>
                  <a:lnTo>
                    <a:pt x="741679" y="397763"/>
                  </a:lnTo>
                  <a:lnTo>
                    <a:pt x="750570" y="397763"/>
                  </a:lnTo>
                  <a:lnTo>
                    <a:pt x="757681" y="396239"/>
                  </a:lnTo>
                  <a:lnTo>
                    <a:pt x="763016" y="393064"/>
                  </a:lnTo>
                  <a:lnTo>
                    <a:pt x="766826" y="391033"/>
                  </a:lnTo>
                  <a:lnTo>
                    <a:pt x="774446" y="354202"/>
                  </a:lnTo>
                  <a:lnTo>
                    <a:pt x="774446" y="129921"/>
                  </a:lnTo>
                  <a:lnTo>
                    <a:pt x="658368" y="406019"/>
                  </a:lnTo>
                  <a:lnTo>
                    <a:pt x="653034" y="406019"/>
                  </a:lnTo>
                  <a:lnTo>
                    <a:pt x="535178" y="131825"/>
                  </a:lnTo>
                  <a:lnTo>
                    <a:pt x="535178" y="345059"/>
                  </a:lnTo>
                  <a:lnTo>
                    <a:pt x="542417" y="386079"/>
                  </a:lnTo>
                  <a:lnTo>
                    <a:pt x="579374" y="397763"/>
                  </a:lnTo>
                  <a:lnTo>
                    <a:pt x="579374" y="406019"/>
                  </a:lnTo>
                  <a:lnTo>
                    <a:pt x="475742" y="406019"/>
                  </a:lnTo>
                  <a:lnTo>
                    <a:pt x="475742" y="397763"/>
                  </a:lnTo>
                  <a:lnTo>
                    <a:pt x="478917" y="397763"/>
                  </a:lnTo>
                  <a:lnTo>
                    <a:pt x="485521" y="397890"/>
                  </a:lnTo>
                  <a:lnTo>
                    <a:pt x="491871" y="396875"/>
                  </a:lnTo>
                  <a:lnTo>
                    <a:pt x="497586" y="394462"/>
                  </a:lnTo>
                  <a:lnTo>
                    <a:pt x="503428" y="392175"/>
                  </a:lnTo>
                  <a:lnTo>
                    <a:pt x="507873" y="389127"/>
                  </a:lnTo>
                  <a:lnTo>
                    <a:pt x="518160" y="359790"/>
                  </a:lnTo>
                  <a:lnTo>
                    <a:pt x="518160" y="346201"/>
                  </a:lnTo>
                  <a:lnTo>
                    <a:pt x="518160" y="154686"/>
                  </a:lnTo>
                  <a:lnTo>
                    <a:pt x="505713" y="115950"/>
                  </a:lnTo>
                  <a:lnTo>
                    <a:pt x="493775" y="111506"/>
                  </a:lnTo>
                  <a:lnTo>
                    <a:pt x="485394" y="111506"/>
                  </a:lnTo>
                  <a:lnTo>
                    <a:pt x="475742" y="111506"/>
                  </a:lnTo>
                  <a:lnTo>
                    <a:pt x="475742" y="103250"/>
                  </a:lnTo>
                  <a:close/>
                </a:path>
                <a:path w="890270" h="406400">
                  <a:moveTo>
                    <a:pt x="297434" y="103250"/>
                  </a:moveTo>
                  <a:lnTo>
                    <a:pt x="455675" y="103250"/>
                  </a:lnTo>
                  <a:lnTo>
                    <a:pt x="455675" y="111506"/>
                  </a:lnTo>
                  <a:lnTo>
                    <a:pt x="445643" y="111506"/>
                  </a:lnTo>
                  <a:lnTo>
                    <a:pt x="436880" y="111506"/>
                  </a:lnTo>
                  <a:lnTo>
                    <a:pt x="429768" y="113157"/>
                  </a:lnTo>
                  <a:lnTo>
                    <a:pt x="424434" y="116204"/>
                  </a:lnTo>
                  <a:lnTo>
                    <a:pt x="420624" y="118363"/>
                  </a:lnTo>
                  <a:lnTo>
                    <a:pt x="412876" y="155066"/>
                  </a:lnTo>
                  <a:lnTo>
                    <a:pt x="412876" y="354202"/>
                  </a:lnTo>
                  <a:lnTo>
                    <a:pt x="425450" y="393446"/>
                  </a:lnTo>
                  <a:lnTo>
                    <a:pt x="437134" y="397763"/>
                  </a:lnTo>
                  <a:lnTo>
                    <a:pt x="445643" y="397763"/>
                  </a:lnTo>
                  <a:lnTo>
                    <a:pt x="455675" y="397763"/>
                  </a:lnTo>
                  <a:lnTo>
                    <a:pt x="455675" y="406019"/>
                  </a:lnTo>
                  <a:lnTo>
                    <a:pt x="297434" y="406019"/>
                  </a:lnTo>
                  <a:lnTo>
                    <a:pt x="297434" y="397763"/>
                  </a:lnTo>
                  <a:lnTo>
                    <a:pt x="307467" y="397763"/>
                  </a:lnTo>
                  <a:lnTo>
                    <a:pt x="316230" y="397763"/>
                  </a:lnTo>
                  <a:lnTo>
                    <a:pt x="323342" y="396239"/>
                  </a:lnTo>
                  <a:lnTo>
                    <a:pt x="328675" y="393064"/>
                  </a:lnTo>
                  <a:lnTo>
                    <a:pt x="332613" y="391033"/>
                  </a:lnTo>
                  <a:lnTo>
                    <a:pt x="340106" y="354202"/>
                  </a:lnTo>
                  <a:lnTo>
                    <a:pt x="340106" y="155066"/>
                  </a:lnTo>
                  <a:lnTo>
                    <a:pt x="327660" y="115950"/>
                  </a:lnTo>
                  <a:lnTo>
                    <a:pt x="322707" y="113029"/>
                  </a:lnTo>
                  <a:lnTo>
                    <a:pt x="315975" y="111506"/>
                  </a:lnTo>
                  <a:lnTo>
                    <a:pt x="307467" y="111506"/>
                  </a:lnTo>
                  <a:lnTo>
                    <a:pt x="297434" y="111506"/>
                  </a:lnTo>
                  <a:lnTo>
                    <a:pt x="297434" y="103250"/>
                  </a:lnTo>
                  <a:close/>
                </a:path>
                <a:path w="890270" h="406400">
                  <a:moveTo>
                    <a:pt x="0" y="103250"/>
                  </a:moveTo>
                  <a:lnTo>
                    <a:pt x="271907" y="103250"/>
                  </a:lnTo>
                  <a:lnTo>
                    <a:pt x="271907" y="185293"/>
                  </a:lnTo>
                  <a:lnTo>
                    <a:pt x="263906" y="185293"/>
                  </a:lnTo>
                  <a:lnTo>
                    <a:pt x="260211" y="172100"/>
                  </a:lnTo>
                  <a:lnTo>
                    <a:pt x="256349" y="160909"/>
                  </a:lnTo>
                  <a:lnTo>
                    <a:pt x="231350" y="128738"/>
                  </a:lnTo>
                  <a:lnTo>
                    <a:pt x="194437" y="120776"/>
                  </a:lnTo>
                  <a:lnTo>
                    <a:pt x="171958" y="120776"/>
                  </a:lnTo>
                  <a:lnTo>
                    <a:pt x="171958" y="354202"/>
                  </a:lnTo>
                  <a:lnTo>
                    <a:pt x="172104" y="364730"/>
                  </a:lnTo>
                  <a:lnTo>
                    <a:pt x="196342" y="397763"/>
                  </a:lnTo>
                  <a:lnTo>
                    <a:pt x="204978" y="397763"/>
                  </a:lnTo>
                  <a:lnTo>
                    <a:pt x="215011" y="397763"/>
                  </a:lnTo>
                  <a:lnTo>
                    <a:pt x="215011" y="406019"/>
                  </a:lnTo>
                  <a:lnTo>
                    <a:pt x="56515" y="406019"/>
                  </a:lnTo>
                  <a:lnTo>
                    <a:pt x="56515" y="397763"/>
                  </a:lnTo>
                  <a:lnTo>
                    <a:pt x="66548" y="397763"/>
                  </a:lnTo>
                  <a:lnTo>
                    <a:pt x="75311" y="397763"/>
                  </a:lnTo>
                  <a:lnTo>
                    <a:pt x="82423" y="396239"/>
                  </a:lnTo>
                  <a:lnTo>
                    <a:pt x="87757" y="393064"/>
                  </a:lnTo>
                  <a:lnTo>
                    <a:pt x="91567" y="391033"/>
                  </a:lnTo>
                  <a:lnTo>
                    <a:pt x="99313" y="354202"/>
                  </a:lnTo>
                  <a:lnTo>
                    <a:pt x="99313" y="120776"/>
                  </a:lnTo>
                  <a:lnTo>
                    <a:pt x="77470" y="120776"/>
                  </a:lnTo>
                  <a:lnTo>
                    <a:pt x="63202" y="121566"/>
                  </a:lnTo>
                  <a:lnTo>
                    <a:pt x="24207" y="143627"/>
                  </a:lnTo>
                  <a:lnTo>
                    <a:pt x="8509" y="185293"/>
                  </a:lnTo>
                  <a:lnTo>
                    <a:pt x="0" y="185293"/>
                  </a:lnTo>
                  <a:lnTo>
                    <a:pt x="0" y="103250"/>
                  </a:lnTo>
                  <a:close/>
                </a:path>
                <a:path w="890270" h="406400">
                  <a:moveTo>
                    <a:pt x="308356" y="0"/>
                  </a:moveTo>
                  <a:lnTo>
                    <a:pt x="375538" y="0"/>
                  </a:lnTo>
                  <a:lnTo>
                    <a:pt x="401447" y="77343"/>
                  </a:lnTo>
                  <a:lnTo>
                    <a:pt x="382524" y="77343"/>
                  </a:lnTo>
                  <a:lnTo>
                    <a:pt x="308356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54011" y="3086112"/>
              <a:ext cx="686561" cy="42899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67092" y="2686304"/>
              <a:ext cx="662177" cy="41427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967092" y="2786634"/>
              <a:ext cx="662305" cy="314325"/>
            </a:xfrm>
            <a:custGeom>
              <a:avLst/>
              <a:gdLst/>
              <a:ahLst/>
              <a:cxnLst/>
              <a:rect l="l" t="t" r="r" b="b"/>
              <a:pathLst>
                <a:path w="662304" h="314325">
                  <a:moveTo>
                    <a:pt x="115570" y="21589"/>
                  </a:moveTo>
                  <a:lnTo>
                    <a:pt x="115315" y="139191"/>
                  </a:lnTo>
                  <a:lnTo>
                    <a:pt x="182499" y="139191"/>
                  </a:lnTo>
                  <a:lnTo>
                    <a:pt x="182499" y="155701"/>
                  </a:lnTo>
                  <a:lnTo>
                    <a:pt x="115315" y="155701"/>
                  </a:lnTo>
                  <a:lnTo>
                    <a:pt x="115570" y="257810"/>
                  </a:lnTo>
                  <a:lnTo>
                    <a:pt x="115570" y="270255"/>
                  </a:lnTo>
                  <a:lnTo>
                    <a:pt x="133096" y="290575"/>
                  </a:lnTo>
                  <a:lnTo>
                    <a:pt x="140588" y="290575"/>
                  </a:lnTo>
                  <a:lnTo>
                    <a:pt x="186737" y="276270"/>
                  </a:lnTo>
                  <a:lnTo>
                    <a:pt x="209333" y="245576"/>
                  </a:lnTo>
                  <a:lnTo>
                    <a:pt x="222617" y="192184"/>
                  </a:lnTo>
                  <a:lnTo>
                    <a:pt x="224281" y="158368"/>
                  </a:lnTo>
                  <a:lnTo>
                    <a:pt x="223138" y="130696"/>
                  </a:lnTo>
                  <a:lnTo>
                    <a:pt x="213994" y="84163"/>
                  </a:lnTo>
                  <a:lnTo>
                    <a:pt x="189595" y="42402"/>
                  </a:lnTo>
                  <a:lnTo>
                    <a:pt x="147574" y="23129"/>
                  </a:lnTo>
                  <a:lnTo>
                    <a:pt x="132905" y="21925"/>
                  </a:lnTo>
                  <a:lnTo>
                    <a:pt x="115570" y="21589"/>
                  </a:lnTo>
                  <a:close/>
                </a:path>
                <a:path w="662304" h="314325">
                  <a:moveTo>
                    <a:pt x="502157" y="14477"/>
                  </a:moveTo>
                  <a:lnTo>
                    <a:pt x="451008" y="38266"/>
                  </a:lnTo>
                  <a:lnTo>
                    <a:pt x="431170" y="76102"/>
                  </a:lnTo>
                  <a:lnTo>
                    <a:pt x="422356" y="126152"/>
                  </a:lnTo>
                  <a:lnTo>
                    <a:pt x="421258" y="156844"/>
                  </a:lnTo>
                  <a:lnTo>
                    <a:pt x="422971" y="193067"/>
                  </a:lnTo>
                  <a:lnTo>
                    <a:pt x="436635" y="250320"/>
                  </a:lnTo>
                  <a:lnTo>
                    <a:pt x="458966" y="282733"/>
                  </a:lnTo>
                  <a:lnTo>
                    <a:pt x="501650" y="297306"/>
                  </a:lnTo>
                  <a:lnTo>
                    <a:pt x="512679" y="296596"/>
                  </a:lnTo>
                  <a:lnTo>
                    <a:pt x="549286" y="277915"/>
                  </a:lnTo>
                  <a:lnTo>
                    <a:pt x="570610" y="240411"/>
                  </a:lnTo>
                  <a:lnTo>
                    <a:pt x="580862" y="182671"/>
                  </a:lnTo>
                  <a:lnTo>
                    <a:pt x="581532" y="158623"/>
                  </a:lnTo>
                  <a:lnTo>
                    <a:pt x="580840" y="130502"/>
                  </a:lnTo>
                  <a:lnTo>
                    <a:pt x="575264" y="85596"/>
                  </a:lnTo>
                  <a:lnTo>
                    <a:pt x="557704" y="43370"/>
                  </a:lnTo>
                  <a:lnTo>
                    <a:pt x="523319" y="17525"/>
                  </a:lnTo>
                  <a:lnTo>
                    <a:pt x="502157" y="14477"/>
                  </a:lnTo>
                  <a:close/>
                </a:path>
                <a:path w="662304" h="314325">
                  <a:moveTo>
                    <a:pt x="0" y="4317"/>
                  </a:moveTo>
                  <a:lnTo>
                    <a:pt x="135635" y="4317"/>
                  </a:lnTo>
                  <a:lnTo>
                    <a:pt x="161450" y="5244"/>
                  </a:lnTo>
                  <a:lnTo>
                    <a:pt x="205126" y="12622"/>
                  </a:lnTo>
                  <a:lnTo>
                    <a:pt x="241968" y="29263"/>
                  </a:lnTo>
                  <a:lnTo>
                    <a:pt x="272500" y="56643"/>
                  </a:lnTo>
                  <a:lnTo>
                    <a:pt x="293193" y="92690"/>
                  </a:lnTo>
                  <a:lnTo>
                    <a:pt x="303619" y="134115"/>
                  </a:lnTo>
                  <a:lnTo>
                    <a:pt x="304926" y="156590"/>
                  </a:lnTo>
                  <a:lnTo>
                    <a:pt x="304286" y="172261"/>
                  </a:lnTo>
                  <a:lnTo>
                    <a:pt x="294766" y="215391"/>
                  </a:lnTo>
                  <a:lnTo>
                    <a:pt x="276014" y="250503"/>
                  </a:lnTo>
                  <a:lnTo>
                    <a:pt x="240738" y="282273"/>
                  </a:lnTo>
                  <a:lnTo>
                    <a:pt x="193141" y="301180"/>
                  </a:lnTo>
                  <a:lnTo>
                    <a:pt x="149304" y="306919"/>
                  </a:lnTo>
                  <a:lnTo>
                    <a:pt x="135635" y="307086"/>
                  </a:lnTo>
                  <a:lnTo>
                    <a:pt x="0" y="307086"/>
                  </a:lnTo>
                  <a:lnTo>
                    <a:pt x="0" y="298830"/>
                  </a:lnTo>
                  <a:lnTo>
                    <a:pt x="10032" y="298830"/>
                  </a:lnTo>
                  <a:lnTo>
                    <a:pt x="18796" y="298830"/>
                  </a:lnTo>
                  <a:lnTo>
                    <a:pt x="25526" y="297433"/>
                  </a:lnTo>
                  <a:lnTo>
                    <a:pt x="30225" y="294639"/>
                  </a:lnTo>
                  <a:lnTo>
                    <a:pt x="34925" y="291973"/>
                  </a:lnTo>
                  <a:lnTo>
                    <a:pt x="42799" y="255269"/>
                  </a:lnTo>
                  <a:lnTo>
                    <a:pt x="42799" y="155701"/>
                  </a:lnTo>
                  <a:lnTo>
                    <a:pt x="0" y="155701"/>
                  </a:lnTo>
                  <a:lnTo>
                    <a:pt x="0" y="139191"/>
                  </a:lnTo>
                  <a:lnTo>
                    <a:pt x="42799" y="139191"/>
                  </a:lnTo>
                  <a:lnTo>
                    <a:pt x="42799" y="56133"/>
                  </a:lnTo>
                  <a:lnTo>
                    <a:pt x="30225" y="17017"/>
                  </a:lnTo>
                  <a:lnTo>
                    <a:pt x="18414" y="12573"/>
                  </a:lnTo>
                  <a:lnTo>
                    <a:pt x="10032" y="12573"/>
                  </a:lnTo>
                  <a:lnTo>
                    <a:pt x="0" y="12573"/>
                  </a:lnTo>
                  <a:lnTo>
                    <a:pt x="0" y="4317"/>
                  </a:lnTo>
                  <a:close/>
                </a:path>
                <a:path w="662304" h="314325">
                  <a:moveTo>
                    <a:pt x="508380" y="0"/>
                  </a:moveTo>
                  <a:lnTo>
                    <a:pt x="568578" y="10668"/>
                  </a:lnTo>
                  <a:lnTo>
                    <a:pt x="616965" y="42290"/>
                  </a:lnTo>
                  <a:lnTo>
                    <a:pt x="650859" y="92852"/>
                  </a:lnTo>
                  <a:lnTo>
                    <a:pt x="662177" y="154558"/>
                  </a:lnTo>
                  <a:lnTo>
                    <a:pt x="660060" y="182538"/>
                  </a:lnTo>
                  <a:lnTo>
                    <a:pt x="643157" y="233211"/>
                  </a:lnTo>
                  <a:lnTo>
                    <a:pt x="603797" y="281314"/>
                  </a:lnTo>
                  <a:lnTo>
                    <a:pt x="540742" y="310322"/>
                  </a:lnTo>
                  <a:lnTo>
                    <a:pt x="502284" y="313943"/>
                  </a:lnTo>
                  <a:lnTo>
                    <a:pt x="463752" y="310491"/>
                  </a:lnTo>
                  <a:lnTo>
                    <a:pt x="400593" y="282868"/>
                  </a:lnTo>
                  <a:lnTo>
                    <a:pt x="360511" y="235769"/>
                  </a:lnTo>
                  <a:lnTo>
                    <a:pt x="342933" y="183814"/>
                  </a:lnTo>
                  <a:lnTo>
                    <a:pt x="340740" y="154812"/>
                  </a:lnTo>
                  <a:lnTo>
                    <a:pt x="343600" y="122499"/>
                  </a:lnTo>
                  <a:lnTo>
                    <a:pt x="366512" y="66301"/>
                  </a:lnTo>
                  <a:lnTo>
                    <a:pt x="410852" y="22915"/>
                  </a:lnTo>
                  <a:lnTo>
                    <a:pt x="467240" y="1770"/>
                  </a:lnTo>
                  <a:lnTo>
                    <a:pt x="502411" y="0"/>
                  </a:lnTo>
                  <a:lnTo>
                    <a:pt x="505459" y="0"/>
                  </a:lnTo>
                  <a:lnTo>
                    <a:pt x="50838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06513" y="2681732"/>
              <a:ext cx="123317" cy="8750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0396" y="3086112"/>
              <a:ext cx="971550" cy="38327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53730" y="2732024"/>
              <a:ext cx="946276" cy="45885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90103" y="3111881"/>
              <a:ext cx="83566" cy="83566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7753730" y="2732024"/>
              <a:ext cx="946785" cy="368935"/>
            </a:xfrm>
            <a:custGeom>
              <a:avLst/>
              <a:gdLst/>
              <a:ahLst/>
              <a:cxnLst/>
              <a:rect l="l" t="t" r="r" b="b"/>
              <a:pathLst>
                <a:path w="946784" h="368935">
                  <a:moveTo>
                    <a:pt x="464693" y="154812"/>
                  </a:moveTo>
                  <a:lnTo>
                    <a:pt x="418211" y="258952"/>
                  </a:lnTo>
                  <a:lnTo>
                    <a:pt x="509777" y="258952"/>
                  </a:lnTo>
                  <a:lnTo>
                    <a:pt x="464693" y="154812"/>
                  </a:lnTo>
                  <a:close/>
                </a:path>
                <a:path w="946784" h="368935">
                  <a:moveTo>
                    <a:pt x="674370" y="58927"/>
                  </a:moveTo>
                  <a:lnTo>
                    <a:pt x="946276" y="58927"/>
                  </a:lnTo>
                  <a:lnTo>
                    <a:pt x="946276" y="140970"/>
                  </a:lnTo>
                  <a:lnTo>
                    <a:pt x="938276" y="140970"/>
                  </a:lnTo>
                  <a:lnTo>
                    <a:pt x="934581" y="127777"/>
                  </a:lnTo>
                  <a:lnTo>
                    <a:pt x="930719" y="116586"/>
                  </a:lnTo>
                  <a:lnTo>
                    <a:pt x="905720" y="84415"/>
                  </a:lnTo>
                  <a:lnTo>
                    <a:pt x="868807" y="76453"/>
                  </a:lnTo>
                  <a:lnTo>
                    <a:pt x="846327" y="76453"/>
                  </a:lnTo>
                  <a:lnTo>
                    <a:pt x="846327" y="309879"/>
                  </a:lnTo>
                  <a:lnTo>
                    <a:pt x="846474" y="320407"/>
                  </a:lnTo>
                  <a:lnTo>
                    <a:pt x="870712" y="353440"/>
                  </a:lnTo>
                  <a:lnTo>
                    <a:pt x="879348" y="353440"/>
                  </a:lnTo>
                  <a:lnTo>
                    <a:pt x="889380" y="353440"/>
                  </a:lnTo>
                  <a:lnTo>
                    <a:pt x="889380" y="361696"/>
                  </a:lnTo>
                  <a:lnTo>
                    <a:pt x="730885" y="361696"/>
                  </a:lnTo>
                  <a:lnTo>
                    <a:pt x="730885" y="353440"/>
                  </a:lnTo>
                  <a:lnTo>
                    <a:pt x="740918" y="353440"/>
                  </a:lnTo>
                  <a:lnTo>
                    <a:pt x="749680" y="353440"/>
                  </a:lnTo>
                  <a:lnTo>
                    <a:pt x="756793" y="351916"/>
                  </a:lnTo>
                  <a:lnTo>
                    <a:pt x="762126" y="348741"/>
                  </a:lnTo>
                  <a:lnTo>
                    <a:pt x="765937" y="346710"/>
                  </a:lnTo>
                  <a:lnTo>
                    <a:pt x="773684" y="309879"/>
                  </a:lnTo>
                  <a:lnTo>
                    <a:pt x="773684" y="76453"/>
                  </a:lnTo>
                  <a:lnTo>
                    <a:pt x="751840" y="76453"/>
                  </a:lnTo>
                  <a:lnTo>
                    <a:pt x="737572" y="77243"/>
                  </a:lnTo>
                  <a:lnTo>
                    <a:pt x="698577" y="99304"/>
                  </a:lnTo>
                  <a:lnTo>
                    <a:pt x="682878" y="140970"/>
                  </a:lnTo>
                  <a:lnTo>
                    <a:pt x="674370" y="140970"/>
                  </a:lnTo>
                  <a:lnTo>
                    <a:pt x="674370" y="58927"/>
                  </a:lnTo>
                  <a:close/>
                </a:path>
                <a:path w="946784" h="368935">
                  <a:moveTo>
                    <a:pt x="0" y="58927"/>
                  </a:moveTo>
                  <a:lnTo>
                    <a:pt x="145161" y="58927"/>
                  </a:lnTo>
                  <a:lnTo>
                    <a:pt x="145161" y="67183"/>
                  </a:lnTo>
                  <a:lnTo>
                    <a:pt x="140208" y="67183"/>
                  </a:lnTo>
                  <a:lnTo>
                    <a:pt x="131181" y="67492"/>
                  </a:lnTo>
                  <a:lnTo>
                    <a:pt x="108330" y="77597"/>
                  </a:lnTo>
                  <a:lnTo>
                    <a:pt x="108330" y="81914"/>
                  </a:lnTo>
                  <a:lnTo>
                    <a:pt x="108330" y="84709"/>
                  </a:lnTo>
                  <a:lnTo>
                    <a:pt x="122174" y="120776"/>
                  </a:lnTo>
                  <a:lnTo>
                    <a:pt x="186690" y="271525"/>
                  </a:lnTo>
                  <a:lnTo>
                    <a:pt x="246507" y="137287"/>
                  </a:lnTo>
                  <a:lnTo>
                    <a:pt x="261239" y="99187"/>
                  </a:lnTo>
                  <a:lnTo>
                    <a:pt x="262127" y="94487"/>
                  </a:lnTo>
                  <a:lnTo>
                    <a:pt x="262127" y="90677"/>
                  </a:lnTo>
                  <a:lnTo>
                    <a:pt x="262127" y="86233"/>
                  </a:lnTo>
                  <a:lnTo>
                    <a:pt x="222630" y="67183"/>
                  </a:lnTo>
                  <a:lnTo>
                    <a:pt x="222630" y="58927"/>
                  </a:lnTo>
                  <a:lnTo>
                    <a:pt x="321945" y="58927"/>
                  </a:lnTo>
                  <a:lnTo>
                    <a:pt x="321945" y="67183"/>
                  </a:lnTo>
                  <a:lnTo>
                    <a:pt x="313894" y="69351"/>
                  </a:lnTo>
                  <a:lnTo>
                    <a:pt x="306308" y="73009"/>
                  </a:lnTo>
                  <a:lnTo>
                    <a:pt x="280797" y="103584"/>
                  </a:lnTo>
                  <a:lnTo>
                    <a:pt x="160274" y="368553"/>
                  </a:lnTo>
                  <a:lnTo>
                    <a:pt x="152908" y="368553"/>
                  </a:lnTo>
                  <a:lnTo>
                    <a:pt x="49149" y="128015"/>
                  </a:lnTo>
                  <a:lnTo>
                    <a:pt x="27932" y="82885"/>
                  </a:lnTo>
                  <a:lnTo>
                    <a:pt x="0" y="67183"/>
                  </a:lnTo>
                  <a:lnTo>
                    <a:pt x="0" y="58927"/>
                  </a:lnTo>
                  <a:close/>
                </a:path>
                <a:path w="946784" h="368935">
                  <a:moveTo>
                    <a:pt x="491744" y="52704"/>
                  </a:moveTo>
                  <a:lnTo>
                    <a:pt x="495935" y="52704"/>
                  </a:lnTo>
                  <a:lnTo>
                    <a:pt x="605027" y="300989"/>
                  </a:lnTo>
                  <a:lnTo>
                    <a:pt x="612556" y="316990"/>
                  </a:lnTo>
                  <a:lnTo>
                    <a:pt x="635762" y="350012"/>
                  </a:lnTo>
                  <a:lnTo>
                    <a:pt x="652145" y="353440"/>
                  </a:lnTo>
                  <a:lnTo>
                    <a:pt x="652145" y="361696"/>
                  </a:lnTo>
                  <a:lnTo>
                    <a:pt x="505714" y="361696"/>
                  </a:lnTo>
                  <a:lnTo>
                    <a:pt x="505714" y="353440"/>
                  </a:lnTo>
                  <a:lnTo>
                    <a:pt x="511810" y="353440"/>
                  </a:lnTo>
                  <a:lnTo>
                    <a:pt x="523494" y="353440"/>
                  </a:lnTo>
                  <a:lnTo>
                    <a:pt x="531749" y="351789"/>
                  </a:lnTo>
                  <a:lnTo>
                    <a:pt x="536575" y="348488"/>
                  </a:lnTo>
                  <a:lnTo>
                    <a:pt x="539876" y="346201"/>
                  </a:lnTo>
                  <a:lnTo>
                    <a:pt x="541401" y="342773"/>
                  </a:lnTo>
                  <a:lnTo>
                    <a:pt x="541401" y="338200"/>
                  </a:lnTo>
                  <a:lnTo>
                    <a:pt x="541401" y="335534"/>
                  </a:lnTo>
                  <a:lnTo>
                    <a:pt x="541020" y="332866"/>
                  </a:lnTo>
                  <a:lnTo>
                    <a:pt x="540130" y="329946"/>
                  </a:lnTo>
                  <a:lnTo>
                    <a:pt x="539876" y="328675"/>
                  </a:lnTo>
                  <a:lnTo>
                    <a:pt x="537591" y="323088"/>
                  </a:lnTo>
                  <a:lnTo>
                    <a:pt x="533400" y="313309"/>
                  </a:lnTo>
                  <a:lnTo>
                    <a:pt x="517398" y="275463"/>
                  </a:lnTo>
                  <a:lnTo>
                    <a:pt x="410464" y="275463"/>
                  </a:lnTo>
                  <a:lnTo>
                    <a:pt x="397637" y="305053"/>
                  </a:lnTo>
                  <a:lnTo>
                    <a:pt x="393573" y="314833"/>
                  </a:lnTo>
                  <a:lnTo>
                    <a:pt x="391414" y="322961"/>
                  </a:lnTo>
                  <a:lnTo>
                    <a:pt x="391414" y="329311"/>
                  </a:lnTo>
                  <a:lnTo>
                    <a:pt x="391414" y="337820"/>
                  </a:lnTo>
                  <a:lnTo>
                    <a:pt x="431419" y="353440"/>
                  </a:lnTo>
                  <a:lnTo>
                    <a:pt x="431419" y="361696"/>
                  </a:lnTo>
                  <a:lnTo>
                    <a:pt x="330708" y="361696"/>
                  </a:lnTo>
                  <a:lnTo>
                    <a:pt x="330708" y="353440"/>
                  </a:lnTo>
                  <a:lnTo>
                    <a:pt x="338520" y="351676"/>
                  </a:lnTo>
                  <a:lnTo>
                    <a:pt x="345582" y="348853"/>
                  </a:lnTo>
                  <a:lnTo>
                    <a:pt x="376007" y="310118"/>
                  </a:lnTo>
                  <a:lnTo>
                    <a:pt x="383413" y="294259"/>
                  </a:lnTo>
                  <a:lnTo>
                    <a:pt x="491744" y="52704"/>
                  </a:lnTo>
                  <a:close/>
                </a:path>
                <a:path w="946784" h="368935">
                  <a:moveTo>
                    <a:pt x="474472" y="0"/>
                  </a:moveTo>
                  <a:lnTo>
                    <a:pt x="516000" y="0"/>
                  </a:lnTo>
                  <a:lnTo>
                    <a:pt x="551942" y="32638"/>
                  </a:lnTo>
                  <a:lnTo>
                    <a:pt x="541274" y="32638"/>
                  </a:lnTo>
                  <a:lnTo>
                    <a:pt x="494411" y="17399"/>
                  </a:lnTo>
                  <a:lnTo>
                    <a:pt x="449325" y="32638"/>
                  </a:lnTo>
                  <a:lnTo>
                    <a:pt x="438785" y="32638"/>
                  </a:lnTo>
                  <a:lnTo>
                    <a:pt x="474472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55982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1219136"/>
              <a:ext cx="762000" cy="4714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48866"/>
              <a:ext cx="1293863" cy="275069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2975" y="3276599"/>
              <a:ext cx="1851025" cy="358139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7515" y="0"/>
              <a:ext cx="1280845" cy="10507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800599"/>
              <a:ext cx="1169987" cy="20573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0715" y="0"/>
              <a:ext cx="1280845" cy="105075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4708525"/>
              <a:ext cx="1676400" cy="10398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5257800"/>
              <a:ext cx="914400" cy="5667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838200"/>
              <a:ext cx="685800" cy="4254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0427" y="2045207"/>
              <a:ext cx="790194" cy="77647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868932" y="2012569"/>
              <a:ext cx="780415" cy="767715"/>
            </a:xfrm>
            <a:custGeom>
              <a:avLst/>
              <a:gdLst/>
              <a:ahLst/>
              <a:cxnLst/>
              <a:rect l="l" t="t" r="r" b="b"/>
              <a:pathLst>
                <a:path w="780414" h="767714">
                  <a:moveTo>
                    <a:pt x="606932" y="182625"/>
                  </a:moveTo>
                  <a:lnTo>
                    <a:pt x="562863" y="202723"/>
                  </a:lnTo>
                  <a:lnTo>
                    <a:pt x="526034" y="249681"/>
                  </a:lnTo>
                  <a:lnTo>
                    <a:pt x="508625" y="290067"/>
                  </a:lnTo>
                  <a:lnTo>
                    <a:pt x="496204" y="338835"/>
                  </a:lnTo>
                  <a:lnTo>
                    <a:pt x="488761" y="395985"/>
                  </a:lnTo>
                  <a:lnTo>
                    <a:pt x="486282" y="461517"/>
                  </a:lnTo>
                  <a:lnTo>
                    <a:pt x="488354" y="520098"/>
                  </a:lnTo>
                  <a:lnTo>
                    <a:pt x="494569" y="571261"/>
                  </a:lnTo>
                  <a:lnTo>
                    <a:pt x="504928" y="615019"/>
                  </a:lnTo>
                  <a:lnTo>
                    <a:pt x="519430" y="651382"/>
                  </a:lnTo>
                  <a:lnTo>
                    <a:pt x="557466" y="696722"/>
                  </a:lnTo>
                  <a:lnTo>
                    <a:pt x="606932" y="706627"/>
                  </a:lnTo>
                  <a:lnTo>
                    <a:pt x="623462" y="702460"/>
                  </a:lnTo>
                  <a:lnTo>
                    <a:pt x="639349" y="694531"/>
                  </a:lnTo>
                  <a:lnTo>
                    <a:pt x="654617" y="682839"/>
                  </a:lnTo>
                  <a:lnTo>
                    <a:pt x="669290" y="667384"/>
                  </a:lnTo>
                  <a:lnTo>
                    <a:pt x="688922" y="636777"/>
                  </a:lnTo>
                  <a:lnTo>
                    <a:pt x="606932" y="636777"/>
                  </a:lnTo>
                  <a:lnTo>
                    <a:pt x="590833" y="636019"/>
                  </a:lnTo>
                  <a:lnTo>
                    <a:pt x="552704" y="596264"/>
                  </a:lnTo>
                  <a:lnTo>
                    <a:pt x="536527" y="537003"/>
                  </a:lnTo>
                  <a:lnTo>
                    <a:pt x="532469" y="498913"/>
                  </a:lnTo>
                  <a:lnTo>
                    <a:pt x="531113" y="455167"/>
                  </a:lnTo>
                  <a:lnTo>
                    <a:pt x="532469" y="411116"/>
                  </a:lnTo>
                  <a:lnTo>
                    <a:pt x="536527" y="371935"/>
                  </a:lnTo>
                  <a:lnTo>
                    <a:pt x="552704" y="308228"/>
                  </a:lnTo>
                  <a:lnTo>
                    <a:pt x="576294" y="269176"/>
                  </a:lnTo>
                  <a:lnTo>
                    <a:pt x="606932" y="252983"/>
                  </a:lnTo>
                  <a:lnTo>
                    <a:pt x="700287" y="252983"/>
                  </a:lnTo>
                  <a:lnTo>
                    <a:pt x="693674" y="238125"/>
                  </a:lnTo>
                  <a:lnTo>
                    <a:pt x="675620" y="211075"/>
                  </a:lnTo>
                  <a:lnTo>
                    <a:pt x="655161" y="192801"/>
                  </a:lnTo>
                  <a:lnTo>
                    <a:pt x="632273" y="183314"/>
                  </a:lnTo>
                  <a:lnTo>
                    <a:pt x="606932" y="182625"/>
                  </a:lnTo>
                  <a:close/>
                </a:path>
                <a:path w="780414" h="767714">
                  <a:moveTo>
                    <a:pt x="700287" y="252983"/>
                  </a:moveTo>
                  <a:lnTo>
                    <a:pt x="606932" y="252983"/>
                  </a:lnTo>
                  <a:lnTo>
                    <a:pt x="622865" y="253797"/>
                  </a:lnTo>
                  <a:lnTo>
                    <a:pt x="637143" y="260826"/>
                  </a:lnTo>
                  <a:lnTo>
                    <a:pt x="660781" y="293623"/>
                  </a:lnTo>
                  <a:lnTo>
                    <a:pt x="677132" y="351789"/>
                  </a:lnTo>
                  <a:lnTo>
                    <a:pt x="682625" y="431291"/>
                  </a:lnTo>
                  <a:lnTo>
                    <a:pt x="681269" y="476442"/>
                  </a:lnTo>
                  <a:lnTo>
                    <a:pt x="677211" y="516461"/>
                  </a:lnTo>
                  <a:lnTo>
                    <a:pt x="661035" y="581151"/>
                  </a:lnTo>
                  <a:lnTo>
                    <a:pt x="637413" y="620490"/>
                  </a:lnTo>
                  <a:lnTo>
                    <a:pt x="606932" y="636777"/>
                  </a:lnTo>
                  <a:lnTo>
                    <a:pt x="688922" y="636777"/>
                  </a:lnTo>
                  <a:lnTo>
                    <a:pt x="706453" y="593828"/>
                  </a:lnTo>
                  <a:lnTo>
                    <a:pt x="718054" y="544507"/>
                  </a:lnTo>
                  <a:lnTo>
                    <a:pt x="725011" y="486817"/>
                  </a:lnTo>
                  <a:lnTo>
                    <a:pt x="727329" y="420750"/>
                  </a:lnTo>
                  <a:lnTo>
                    <a:pt x="727329" y="407161"/>
                  </a:lnTo>
                  <a:lnTo>
                    <a:pt x="741902" y="387703"/>
                  </a:lnTo>
                  <a:lnTo>
                    <a:pt x="753999" y="367791"/>
                  </a:lnTo>
                  <a:lnTo>
                    <a:pt x="754718" y="366267"/>
                  </a:lnTo>
                  <a:lnTo>
                    <a:pt x="725424" y="366267"/>
                  </a:lnTo>
                  <a:lnTo>
                    <a:pt x="721088" y="328171"/>
                  </a:lnTo>
                  <a:lnTo>
                    <a:pt x="714359" y="294100"/>
                  </a:lnTo>
                  <a:lnTo>
                    <a:pt x="705225" y="264076"/>
                  </a:lnTo>
                  <a:lnTo>
                    <a:pt x="700287" y="252983"/>
                  </a:lnTo>
                  <a:close/>
                </a:path>
                <a:path w="780414" h="767714">
                  <a:moveTo>
                    <a:pt x="779518" y="259587"/>
                  </a:moveTo>
                  <a:lnTo>
                    <a:pt x="756031" y="259587"/>
                  </a:lnTo>
                  <a:lnTo>
                    <a:pt x="755970" y="262763"/>
                  </a:lnTo>
                  <a:lnTo>
                    <a:pt x="755849" y="269176"/>
                  </a:lnTo>
                  <a:lnTo>
                    <a:pt x="755756" y="274093"/>
                  </a:lnTo>
                  <a:lnTo>
                    <a:pt x="755671" y="278546"/>
                  </a:lnTo>
                  <a:lnTo>
                    <a:pt x="754519" y="293623"/>
                  </a:lnTo>
                  <a:lnTo>
                    <a:pt x="754395" y="295243"/>
                  </a:lnTo>
                  <a:lnTo>
                    <a:pt x="744926" y="333067"/>
                  </a:lnTo>
                  <a:lnTo>
                    <a:pt x="725424" y="366267"/>
                  </a:lnTo>
                  <a:lnTo>
                    <a:pt x="754718" y="366267"/>
                  </a:lnTo>
                  <a:lnTo>
                    <a:pt x="770763" y="326516"/>
                  </a:lnTo>
                  <a:lnTo>
                    <a:pt x="777684" y="287512"/>
                  </a:lnTo>
                  <a:lnTo>
                    <a:pt x="779491" y="260826"/>
                  </a:lnTo>
                  <a:lnTo>
                    <a:pt x="779518" y="259587"/>
                  </a:lnTo>
                  <a:close/>
                </a:path>
                <a:path w="780414" h="767714">
                  <a:moveTo>
                    <a:pt x="780034" y="157606"/>
                  </a:moveTo>
                  <a:lnTo>
                    <a:pt x="733170" y="164083"/>
                  </a:lnTo>
                  <a:lnTo>
                    <a:pt x="733170" y="262763"/>
                  </a:lnTo>
                  <a:lnTo>
                    <a:pt x="747696" y="260826"/>
                  </a:lnTo>
                  <a:lnTo>
                    <a:pt x="756031" y="259587"/>
                  </a:lnTo>
                  <a:lnTo>
                    <a:pt x="779518" y="259587"/>
                  </a:lnTo>
                  <a:lnTo>
                    <a:pt x="779977" y="238125"/>
                  </a:lnTo>
                  <a:lnTo>
                    <a:pt x="780034" y="157606"/>
                  </a:lnTo>
                  <a:close/>
                </a:path>
                <a:path w="780414" h="767714">
                  <a:moveTo>
                    <a:pt x="435482" y="217804"/>
                  </a:moveTo>
                  <a:lnTo>
                    <a:pt x="391922" y="223900"/>
                  </a:lnTo>
                  <a:lnTo>
                    <a:pt x="391922" y="725296"/>
                  </a:lnTo>
                  <a:lnTo>
                    <a:pt x="435482" y="719201"/>
                  </a:lnTo>
                  <a:lnTo>
                    <a:pt x="435482" y="217804"/>
                  </a:lnTo>
                  <a:close/>
                </a:path>
                <a:path w="780414" h="767714">
                  <a:moveTo>
                    <a:pt x="435482" y="27050"/>
                  </a:moveTo>
                  <a:lnTo>
                    <a:pt x="391922" y="33146"/>
                  </a:lnTo>
                  <a:lnTo>
                    <a:pt x="391922" y="130936"/>
                  </a:lnTo>
                  <a:lnTo>
                    <a:pt x="435482" y="124840"/>
                  </a:lnTo>
                  <a:lnTo>
                    <a:pt x="435482" y="27050"/>
                  </a:lnTo>
                  <a:close/>
                </a:path>
                <a:path w="780414" h="767714">
                  <a:moveTo>
                    <a:pt x="603504" y="0"/>
                  </a:moveTo>
                  <a:lnTo>
                    <a:pt x="545211" y="8127"/>
                  </a:lnTo>
                  <a:lnTo>
                    <a:pt x="601091" y="132460"/>
                  </a:lnTo>
                  <a:lnTo>
                    <a:pt x="636269" y="127634"/>
                  </a:lnTo>
                  <a:lnTo>
                    <a:pt x="603504" y="0"/>
                  </a:lnTo>
                  <a:close/>
                </a:path>
                <a:path w="780414" h="767714">
                  <a:moveTo>
                    <a:pt x="196588" y="50087"/>
                  </a:moveTo>
                  <a:lnTo>
                    <a:pt x="152064" y="57441"/>
                  </a:lnTo>
                  <a:lnTo>
                    <a:pt x="105165" y="85203"/>
                  </a:lnTo>
                  <a:lnTo>
                    <a:pt x="64881" y="133423"/>
                  </a:lnTo>
                  <a:lnTo>
                    <a:pt x="33639" y="202817"/>
                  </a:lnTo>
                  <a:lnTo>
                    <a:pt x="21590" y="245490"/>
                  </a:lnTo>
                  <a:lnTo>
                    <a:pt x="12162" y="291472"/>
                  </a:lnTo>
                  <a:lnTo>
                    <a:pt x="5413" y="338740"/>
                  </a:lnTo>
                  <a:lnTo>
                    <a:pt x="1435" y="386335"/>
                  </a:lnTo>
                  <a:lnTo>
                    <a:pt x="0" y="437133"/>
                  </a:lnTo>
                  <a:lnTo>
                    <a:pt x="1173" y="479994"/>
                  </a:lnTo>
                  <a:lnTo>
                    <a:pt x="1272" y="483615"/>
                  </a:lnTo>
                  <a:lnTo>
                    <a:pt x="1357" y="486707"/>
                  </a:lnTo>
                  <a:lnTo>
                    <a:pt x="5429" y="533495"/>
                  </a:lnTo>
                  <a:lnTo>
                    <a:pt x="12176" y="577214"/>
                  </a:lnTo>
                  <a:lnTo>
                    <a:pt x="12215" y="577472"/>
                  </a:lnTo>
                  <a:lnTo>
                    <a:pt x="21717" y="618616"/>
                  </a:lnTo>
                  <a:lnTo>
                    <a:pt x="33960" y="655812"/>
                  </a:lnTo>
                  <a:lnTo>
                    <a:pt x="66258" y="714486"/>
                  </a:lnTo>
                  <a:lnTo>
                    <a:pt x="108313" y="752014"/>
                  </a:lnTo>
                  <a:lnTo>
                    <a:pt x="155886" y="767254"/>
                  </a:lnTo>
                  <a:lnTo>
                    <a:pt x="181482" y="766444"/>
                  </a:lnTo>
                  <a:lnTo>
                    <a:pt x="219741" y="754252"/>
                  </a:lnTo>
                  <a:lnTo>
                    <a:pt x="257048" y="728726"/>
                  </a:lnTo>
                  <a:lnTo>
                    <a:pt x="293322" y="689879"/>
                  </a:lnTo>
                  <a:lnTo>
                    <a:pt x="297093" y="684696"/>
                  </a:lnTo>
                  <a:lnTo>
                    <a:pt x="161454" y="684696"/>
                  </a:lnTo>
                  <a:lnTo>
                    <a:pt x="144605" y="681386"/>
                  </a:lnTo>
                  <a:lnTo>
                    <a:pt x="97702" y="648116"/>
                  </a:lnTo>
                  <a:lnTo>
                    <a:pt x="73890" y="605151"/>
                  </a:lnTo>
                  <a:lnTo>
                    <a:pt x="57602" y="545185"/>
                  </a:lnTo>
                  <a:lnTo>
                    <a:pt x="49416" y="469010"/>
                  </a:lnTo>
                  <a:lnTo>
                    <a:pt x="48387" y="424688"/>
                  </a:lnTo>
                  <a:lnTo>
                    <a:pt x="49242" y="387729"/>
                  </a:lnTo>
                  <a:lnTo>
                    <a:pt x="56048" y="317192"/>
                  </a:lnTo>
                  <a:lnTo>
                    <a:pt x="66325" y="264921"/>
                  </a:lnTo>
                  <a:lnTo>
                    <a:pt x="84455" y="211962"/>
                  </a:lnTo>
                  <a:lnTo>
                    <a:pt x="111136" y="168296"/>
                  </a:lnTo>
                  <a:lnTo>
                    <a:pt x="148034" y="138477"/>
                  </a:lnTo>
                  <a:lnTo>
                    <a:pt x="191194" y="128823"/>
                  </a:lnTo>
                  <a:lnTo>
                    <a:pt x="297070" y="128823"/>
                  </a:lnTo>
                  <a:lnTo>
                    <a:pt x="296291" y="126745"/>
                  </a:lnTo>
                  <a:lnTo>
                    <a:pt x="275240" y="91027"/>
                  </a:lnTo>
                  <a:lnTo>
                    <a:pt x="231570" y="57441"/>
                  </a:lnTo>
                  <a:lnTo>
                    <a:pt x="214471" y="52149"/>
                  </a:lnTo>
                  <a:lnTo>
                    <a:pt x="196588" y="50087"/>
                  </a:lnTo>
                  <a:close/>
                </a:path>
                <a:path w="780414" h="767714">
                  <a:moveTo>
                    <a:pt x="328549" y="469010"/>
                  </a:moveTo>
                  <a:lnTo>
                    <a:pt x="282448" y="469010"/>
                  </a:lnTo>
                  <a:lnTo>
                    <a:pt x="282448" y="597915"/>
                  </a:lnTo>
                  <a:lnTo>
                    <a:pt x="274115" y="611919"/>
                  </a:lnTo>
                  <a:lnTo>
                    <a:pt x="238379" y="652906"/>
                  </a:lnTo>
                  <a:lnTo>
                    <a:pt x="193962" y="680624"/>
                  </a:lnTo>
                  <a:lnTo>
                    <a:pt x="161454" y="684696"/>
                  </a:lnTo>
                  <a:lnTo>
                    <a:pt x="297093" y="684696"/>
                  </a:lnTo>
                  <a:lnTo>
                    <a:pt x="311072" y="665485"/>
                  </a:lnTo>
                  <a:lnTo>
                    <a:pt x="328549" y="637793"/>
                  </a:lnTo>
                  <a:lnTo>
                    <a:pt x="328549" y="469010"/>
                  </a:lnTo>
                  <a:close/>
                </a:path>
                <a:path w="780414" h="767714">
                  <a:moveTo>
                    <a:pt x="328549" y="381000"/>
                  </a:moveTo>
                  <a:lnTo>
                    <a:pt x="178054" y="402463"/>
                  </a:lnTo>
                  <a:lnTo>
                    <a:pt x="178054" y="483615"/>
                  </a:lnTo>
                  <a:lnTo>
                    <a:pt x="282448" y="469010"/>
                  </a:lnTo>
                  <a:lnTo>
                    <a:pt x="328549" y="469010"/>
                  </a:lnTo>
                  <a:lnTo>
                    <a:pt x="328549" y="381000"/>
                  </a:lnTo>
                  <a:close/>
                </a:path>
                <a:path w="780414" h="767714">
                  <a:moveTo>
                    <a:pt x="297070" y="128823"/>
                  </a:moveTo>
                  <a:lnTo>
                    <a:pt x="191194" y="128823"/>
                  </a:lnTo>
                  <a:lnTo>
                    <a:pt x="203739" y="130476"/>
                  </a:lnTo>
                  <a:lnTo>
                    <a:pt x="215665" y="134487"/>
                  </a:lnTo>
                  <a:lnTo>
                    <a:pt x="246491" y="159353"/>
                  </a:lnTo>
                  <a:lnTo>
                    <a:pt x="266652" y="200271"/>
                  </a:lnTo>
                  <a:lnTo>
                    <a:pt x="276558" y="240466"/>
                  </a:lnTo>
                  <a:lnTo>
                    <a:pt x="280797" y="264921"/>
                  </a:lnTo>
                  <a:lnTo>
                    <a:pt x="323215" y="236346"/>
                  </a:lnTo>
                  <a:lnTo>
                    <a:pt x="318097" y="203773"/>
                  </a:lnTo>
                  <a:lnTo>
                    <a:pt x="311896" y="174640"/>
                  </a:lnTo>
                  <a:lnTo>
                    <a:pt x="304712" y="149276"/>
                  </a:lnTo>
                  <a:lnTo>
                    <a:pt x="304623" y="148961"/>
                  </a:lnTo>
                  <a:lnTo>
                    <a:pt x="297070" y="12882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60854" y="2039620"/>
              <a:ext cx="388620" cy="698500"/>
            </a:xfrm>
            <a:custGeom>
              <a:avLst/>
              <a:gdLst/>
              <a:ahLst/>
              <a:cxnLst/>
              <a:rect l="l" t="t" r="r" b="b"/>
              <a:pathLst>
                <a:path w="388619" h="698500">
                  <a:moveTo>
                    <a:pt x="215010" y="225932"/>
                  </a:moveTo>
                  <a:lnTo>
                    <a:pt x="171684" y="258794"/>
                  </a:lnTo>
                  <a:lnTo>
                    <a:pt x="151354" y="310584"/>
                  </a:lnTo>
                  <a:lnTo>
                    <a:pt x="140547" y="384065"/>
                  </a:lnTo>
                  <a:lnTo>
                    <a:pt x="139191" y="428116"/>
                  </a:lnTo>
                  <a:lnTo>
                    <a:pt x="140547" y="471862"/>
                  </a:lnTo>
                  <a:lnTo>
                    <a:pt x="144605" y="509952"/>
                  </a:lnTo>
                  <a:lnTo>
                    <a:pt x="160781" y="569213"/>
                  </a:lnTo>
                  <a:lnTo>
                    <a:pt x="184515" y="601948"/>
                  </a:lnTo>
                  <a:lnTo>
                    <a:pt x="215010" y="609726"/>
                  </a:lnTo>
                  <a:lnTo>
                    <a:pt x="231108" y="604464"/>
                  </a:lnTo>
                  <a:lnTo>
                    <a:pt x="258159" y="576651"/>
                  </a:lnTo>
                  <a:lnTo>
                    <a:pt x="278540" y="524309"/>
                  </a:lnTo>
                  <a:lnTo>
                    <a:pt x="289347" y="449391"/>
                  </a:lnTo>
                  <a:lnTo>
                    <a:pt x="290702" y="404240"/>
                  </a:lnTo>
                  <a:lnTo>
                    <a:pt x="289325" y="361834"/>
                  </a:lnTo>
                  <a:lnTo>
                    <a:pt x="278380" y="292977"/>
                  </a:lnTo>
                  <a:lnTo>
                    <a:pt x="257855" y="247042"/>
                  </a:lnTo>
                  <a:lnTo>
                    <a:pt x="215010" y="225932"/>
                  </a:lnTo>
                  <a:close/>
                </a:path>
                <a:path w="388619" h="698500">
                  <a:moveTo>
                    <a:pt x="0" y="196850"/>
                  </a:moveTo>
                  <a:lnTo>
                    <a:pt x="10931" y="195325"/>
                  </a:lnTo>
                  <a:lnTo>
                    <a:pt x="21828" y="193801"/>
                  </a:lnTo>
                  <a:lnTo>
                    <a:pt x="32700" y="192277"/>
                  </a:lnTo>
                  <a:lnTo>
                    <a:pt x="43560" y="190753"/>
                  </a:lnTo>
                  <a:lnTo>
                    <a:pt x="43560" y="240893"/>
                  </a:lnTo>
                  <a:lnTo>
                    <a:pt x="43560" y="692150"/>
                  </a:lnTo>
                  <a:lnTo>
                    <a:pt x="32700" y="693674"/>
                  </a:lnTo>
                  <a:lnTo>
                    <a:pt x="21828" y="695198"/>
                  </a:lnTo>
                  <a:lnTo>
                    <a:pt x="10931" y="696722"/>
                  </a:lnTo>
                  <a:lnTo>
                    <a:pt x="0" y="698245"/>
                  </a:lnTo>
                  <a:lnTo>
                    <a:pt x="0" y="648106"/>
                  </a:lnTo>
                  <a:lnTo>
                    <a:pt x="0" y="597966"/>
                  </a:lnTo>
                  <a:lnTo>
                    <a:pt x="0" y="246989"/>
                  </a:lnTo>
                  <a:lnTo>
                    <a:pt x="0" y="196850"/>
                  </a:lnTo>
                  <a:close/>
                </a:path>
                <a:path w="388619" h="698500">
                  <a:moveTo>
                    <a:pt x="341248" y="137032"/>
                  </a:moveTo>
                  <a:lnTo>
                    <a:pt x="352964" y="135413"/>
                  </a:lnTo>
                  <a:lnTo>
                    <a:pt x="364680" y="133794"/>
                  </a:lnTo>
                  <a:lnTo>
                    <a:pt x="376396" y="132175"/>
                  </a:lnTo>
                  <a:lnTo>
                    <a:pt x="388112" y="130555"/>
                  </a:lnTo>
                  <a:lnTo>
                    <a:pt x="388112" y="150006"/>
                  </a:lnTo>
                  <a:lnTo>
                    <a:pt x="388112" y="169481"/>
                  </a:lnTo>
                  <a:lnTo>
                    <a:pt x="388112" y="188956"/>
                  </a:lnTo>
                  <a:lnTo>
                    <a:pt x="388112" y="208406"/>
                  </a:lnTo>
                  <a:lnTo>
                    <a:pt x="387520" y="236083"/>
                  </a:lnTo>
                  <a:lnTo>
                    <a:pt x="382861" y="281576"/>
                  </a:lnTo>
                  <a:lnTo>
                    <a:pt x="371697" y="320353"/>
                  </a:lnTo>
                  <a:lnTo>
                    <a:pt x="349980" y="360652"/>
                  </a:lnTo>
                  <a:lnTo>
                    <a:pt x="335406" y="380110"/>
                  </a:lnTo>
                  <a:lnTo>
                    <a:pt x="335406" y="384428"/>
                  </a:lnTo>
                  <a:lnTo>
                    <a:pt x="335406" y="389000"/>
                  </a:lnTo>
                  <a:lnTo>
                    <a:pt x="335406" y="393700"/>
                  </a:lnTo>
                  <a:lnTo>
                    <a:pt x="333089" y="459766"/>
                  </a:lnTo>
                  <a:lnTo>
                    <a:pt x="326132" y="517456"/>
                  </a:lnTo>
                  <a:lnTo>
                    <a:pt x="314531" y="566777"/>
                  </a:lnTo>
                  <a:lnTo>
                    <a:pt x="298278" y="607734"/>
                  </a:lnTo>
                  <a:lnTo>
                    <a:pt x="277368" y="640333"/>
                  </a:lnTo>
                  <a:lnTo>
                    <a:pt x="247427" y="667480"/>
                  </a:lnTo>
                  <a:lnTo>
                    <a:pt x="215010" y="679576"/>
                  </a:lnTo>
                  <a:lnTo>
                    <a:pt x="188837" y="679053"/>
                  </a:lnTo>
                  <a:lnTo>
                    <a:pt x="145109" y="651430"/>
                  </a:lnTo>
                  <a:lnTo>
                    <a:pt x="113006" y="587968"/>
                  </a:lnTo>
                  <a:lnTo>
                    <a:pt x="102647" y="544210"/>
                  </a:lnTo>
                  <a:lnTo>
                    <a:pt x="96432" y="493047"/>
                  </a:lnTo>
                  <a:lnTo>
                    <a:pt x="94360" y="434466"/>
                  </a:lnTo>
                  <a:lnTo>
                    <a:pt x="96839" y="368934"/>
                  </a:lnTo>
                  <a:lnTo>
                    <a:pt x="104282" y="311784"/>
                  </a:lnTo>
                  <a:lnTo>
                    <a:pt x="116703" y="263016"/>
                  </a:lnTo>
                  <a:lnTo>
                    <a:pt x="134112" y="222630"/>
                  </a:lnTo>
                  <a:lnTo>
                    <a:pt x="170941" y="175672"/>
                  </a:lnTo>
                  <a:lnTo>
                    <a:pt x="215010" y="155575"/>
                  </a:lnTo>
                  <a:lnTo>
                    <a:pt x="240351" y="156263"/>
                  </a:lnTo>
                  <a:lnTo>
                    <a:pt x="283698" y="184024"/>
                  </a:lnTo>
                  <a:lnTo>
                    <a:pt x="313303" y="237025"/>
                  </a:lnTo>
                  <a:lnTo>
                    <a:pt x="329166" y="301120"/>
                  </a:lnTo>
                  <a:lnTo>
                    <a:pt x="333501" y="339216"/>
                  </a:lnTo>
                  <a:lnTo>
                    <a:pt x="341193" y="328166"/>
                  </a:lnTo>
                  <a:lnTo>
                    <a:pt x="360269" y="282650"/>
                  </a:lnTo>
                  <a:lnTo>
                    <a:pt x="364108" y="232537"/>
                  </a:lnTo>
                  <a:lnTo>
                    <a:pt x="356488" y="233679"/>
                  </a:lnTo>
                  <a:lnTo>
                    <a:pt x="348869" y="234695"/>
                  </a:lnTo>
                  <a:lnTo>
                    <a:pt x="341248" y="235712"/>
                  </a:lnTo>
                  <a:lnTo>
                    <a:pt x="341248" y="211042"/>
                  </a:lnTo>
                  <a:lnTo>
                    <a:pt x="341248" y="186372"/>
                  </a:lnTo>
                  <a:lnTo>
                    <a:pt x="341248" y="161702"/>
                  </a:lnTo>
                  <a:lnTo>
                    <a:pt x="341248" y="137032"/>
                  </a:lnTo>
                  <a:close/>
                </a:path>
                <a:path w="388619" h="698500">
                  <a:moveTo>
                    <a:pt x="0" y="6095"/>
                  </a:moveTo>
                  <a:lnTo>
                    <a:pt x="10931" y="4571"/>
                  </a:lnTo>
                  <a:lnTo>
                    <a:pt x="21828" y="3047"/>
                  </a:lnTo>
                  <a:lnTo>
                    <a:pt x="32700" y="1523"/>
                  </a:lnTo>
                  <a:lnTo>
                    <a:pt x="43560" y="0"/>
                  </a:lnTo>
                  <a:lnTo>
                    <a:pt x="43560" y="24459"/>
                  </a:lnTo>
                  <a:lnTo>
                    <a:pt x="43560" y="48894"/>
                  </a:lnTo>
                  <a:lnTo>
                    <a:pt x="43560" y="73330"/>
                  </a:lnTo>
                  <a:lnTo>
                    <a:pt x="43560" y="97789"/>
                  </a:lnTo>
                  <a:lnTo>
                    <a:pt x="32700" y="99313"/>
                  </a:lnTo>
                  <a:lnTo>
                    <a:pt x="21828" y="100837"/>
                  </a:lnTo>
                  <a:lnTo>
                    <a:pt x="10931" y="102362"/>
                  </a:lnTo>
                  <a:lnTo>
                    <a:pt x="0" y="103885"/>
                  </a:lnTo>
                  <a:lnTo>
                    <a:pt x="0" y="79426"/>
                  </a:lnTo>
                  <a:lnTo>
                    <a:pt x="0" y="54990"/>
                  </a:lnTo>
                  <a:lnTo>
                    <a:pt x="0" y="30555"/>
                  </a:lnTo>
                  <a:lnTo>
                    <a:pt x="0" y="6095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9570" y="2007997"/>
              <a:ext cx="100203" cy="14160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868932" y="2062656"/>
              <a:ext cx="328930" cy="717550"/>
            </a:xfrm>
            <a:custGeom>
              <a:avLst/>
              <a:gdLst/>
              <a:ahLst/>
              <a:cxnLst/>
              <a:rect l="l" t="t" r="r" b="b"/>
              <a:pathLst>
                <a:path w="328930" h="717550">
                  <a:moveTo>
                    <a:pt x="177800" y="1093"/>
                  </a:moveTo>
                  <a:lnTo>
                    <a:pt x="231449" y="7290"/>
                  </a:lnTo>
                  <a:lnTo>
                    <a:pt x="275240" y="40939"/>
                  </a:lnTo>
                  <a:lnTo>
                    <a:pt x="296291" y="76658"/>
                  </a:lnTo>
                  <a:lnTo>
                    <a:pt x="311896" y="124553"/>
                  </a:lnTo>
                  <a:lnTo>
                    <a:pt x="323215" y="186259"/>
                  </a:lnTo>
                  <a:lnTo>
                    <a:pt x="312622" y="193403"/>
                  </a:lnTo>
                  <a:lnTo>
                    <a:pt x="302006" y="200546"/>
                  </a:lnTo>
                  <a:lnTo>
                    <a:pt x="291389" y="207690"/>
                  </a:lnTo>
                  <a:lnTo>
                    <a:pt x="280797" y="214834"/>
                  </a:lnTo>
                  <a:lnTo>
                    <a:pt x="276558" y="190378"/>
                  </a:lnTo>
                  <a:lnTo>
                    <a:pt x="271843" y="168828"/>
                  </a:lnTo>
                  <a:lnTo>
                    <a:pt x="254363" y="121009"/>
                  </a:lnTo>
                  <a:lnTo>
                    <a:pt x="226949" y="90755"/>
                  </a:lnTo>
                  <a:lnTo>
                    <a:pt x="191194" y="78736"/>
                  </a:lnTo>
                  <a:lnTo>
                    <a:pt x="178054" y="79452"/>
                  </a:lnTo>
                  <a:lnTo>
                    <a:pt x="134637" y="96258"/>
                  </a:lnTo>
                  <a:lnTo>
                    <a:pt x="101092" y="131411"/>
                  </a:lnTo>
                  <a:lnTo>
                    <a:pt x="77620" y="178782"/>
                  </a:lnTo>
                  <a:lnTo>
                    <a:pt x="61975" y="233503"/>
                  </a:lnTo>
                  <a:lnTo>
                    <a:pt x="51800" y="301813"/>
                  </a:lnTo>
                  <a:lnTo>
                    <a:pt x="48387" y="374600"/>
                  </a:lnTo>
                  <a:lnTo>
                    <a:pt x="49410" y="418845"/>
                  </a:lnTo>
                  <a:lnTo>
                    <a:pt x="52482" y="459007"/>
                  </a:lnTo>
                  <a:lnTo>
                    <a:pt x="64769" y="527127"/>
                  </a:lnTo>
                  <a:lnTo>
                    <a:pt x="84867" y="578689"/>
                  </a:lnTo>
                  <a:lnTo>
                    <a:pt x="112394" y="613106"/>
                  </a:lnTo>
                  <a:lnTo>
                    <a:pt x="161454" y="634609"/>
                  </a:lnTo>
                  <a:lnTo>
                    <a:pt x="178816" y="634061"/>
                  </a:lnTo>
                  <a:lnTo>
                    <a:pt x="223732" y="614916"/>
                  </a:lnTo>
                  <a:lnTo>
                    <a:pt x="252069" y="589315"/>
                  </a:lnTo>
                  <a:lnTo>
                    <a:pt x="282448" y="547828"/>
                  </a:lnTo>
                  <a:lnTo>
                    <a:pt x="282448" y="515631"/>
                  </a:lnTo>
                  <a:lnTo>
                    <a:pt x="282448" y="483423"/>
                  </a:lnTo>
                  <a:lnTo>
                    <a:pt x="282448" y="451191"/>
                  </a:lnTo>
                  <a:lnTo>
                    <a:pt x="282448" y="418923"/>
                  </a:lnTo>
                  <a:lnTo>
                    <a:pt x="256349" y="422616"/>
                  </a:lnTo>
                  <a:lnTo>
                    <a:pt x="230250" y="426273"/>
                  </a:lnTo>
                  <a:lnTo>
                    <a:pt x="204152" y="429906"/>
                  </a:lnTo>
                  <a:lnTo>
                    <a:pt x="178054" y="433528"/>
                  </a:lnTo>
                  <a:lnTo>
                    <a:pt x="178054" y="413240"/>
                  </a:lnTo>
                  <a:lnTo>
                    <a:pt x="178054" y="392951"/>
                  </a:lnTo>
                  <a:lnTo>
                    <a:pt x="178054" y="372663"/>
                  </a:lnTo>
                  <a:lnTo>
                    <a:pt x="178054" y="352375"/>
                  </a:lnTo>
                  <a:lnTo>
                    <a:pt x="215677" y="346967"/>
                  </a:lnTo>
                  <a:lnTo>
                    <a:pt x="253301" y="341596"/>
                  </a:lnTo>
                  <a:lnTo>
                    <a:pt x="290925" y="336248"/>
                  </a:lnTo>
                  <a:lnTo>
                    <a:pt x="328549" y="330912"/>
                  </a:lnTo>
                  <a:lnTo>
                    <a:pt x="328549" y="382271"/>
                  </a:lnTo>
                  <a:lnTo>
                    <a:pt x="328549" y="433629"/>
                  </a:lnTo>
                  <a:lnTo>
                    <a:pt x="328549" y="484988"/>
                  </a:lnTo>
                  <a:lnTo>
                    <a:pt x="328549" y="536347"/>
                  </a:lnTo>
                  <a:lnTo>
                    <a:pt x="328549" y="587706"/>
                  </a:lnTo>
                  <a:lnTo>
                    <a:pt x="311072" y="615398"/>
                  </a:lnTo>
                  <a:lnTo>
                    <a:pt x="275310" y="660876"/>
                  </a:lnTo>
                  <a:lnTo>
                    <a:pt x="238525" y="693068"/>
                  </a:lnTo>
                  <a:lnTo>
                    <a:pt x="200719" y="711928"/>
                  </a:lnTo>
                  <a:lnTo>
                    <a:pt x="155886" y="717167"/>
                  </a:lnTo>
                  <a:lnTo>
                    <a:pt x="131492" y="712356"/>
                  </a:lnTo>
                  <a:lnTo>
                    <a:pt x="86360" y="685877"/>
                  </a:lnTo>
                  <a:lnTo>
                    <a:pt x="48799" y="637680"/>
                  </a:lnTo>
                  <a:lnTo>
                    <a:pt x="21717" y="568529"/>
                  </a:lnTo>
                  <a:lnTo>
                    <a:pt x="12215" y="527385"/>
                  </a:lnTo>
                  <a:lnTo>
                    <a:pt x="5429" y="483407"/>
                  </a:lnTo>
                  <a:lnTo>
                    <a:pt x="1357" y="436620"/>
                  </a:lnTo>
                  <a:lnTo>
                    <a:pt x="0" y="387046"/>
                  </a:lnTo>
                  <a:lnTo>
                    <a:pt x="1355" y="337206"/>
                  </a:lnTo>
                  <a:lnTo>
                    <a:pt x="5413" y="288653"/>
                  </a:lnTo>
                  <a:lnTo>
                    <a:pt x="12162" y="241385"/>
                  </a:lnTo>
                  <a:lnTo>
                    <a:pt x="21590" y="195403"/>
                  </a:lnTo>
                  <a:lnTo>
                    <a:pt x="33639" y="152729"/>
                  </a:lnTo>
                  <a:lnTo>
                    <a:pt x="48069" y="115377"/>
                  </a:lnTo>
                  <a:lnTo>
                    <a:pt x="84074" y="56592"/>
                  </a:lnTo>
                  <a:lnTo>
                    <a:pt x="127841" y="18698"/>
                  </a:lnTo>
                  <a:lnTo>
                    <a:pt x="152064" y="7354"/>
                  </a:lnTo>
                  <a:lnTo>
                    <a:pt x="177800" y="1093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6644" y="1991867"/>
              <a:ext cx="773430" cy="81152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834639" y="1959736"/>
              <a:ext cx="763270" cy="802640"/>
            </a:xfrm>
            <a:custGeom>
              <a:avLst/>
              <a:gdLst/>
              <a:ahLst/>
              <a:cxnLst/>
              <a:rect l="l" t="t" r="r" b="b"/>
              <a:pathLst>
                <a:path w="763270" h="802639">
                  <a:moveTo>
                    <a:pt x="403733" y="698626"/>
                  </a:moveTo>
                  <a:lnTo>
                    <a:pt x="354076" y="705612"/>
                  </a:lnTo>
                  <a:lnTo>
                    <a:pt x="354076" y="802386"/>
                  </a:lnTo>
                  <a:lnTo>
                    <a:pt x="403733" y="795401"/>
                  </a:lnTo>
                  <a:lnTo>
                    <a:pt x="403733" y="698626"/>
                  </a:lnTo>
                  <a:close/>
                </a:path>
                <a:path w="763270" h="802639">
                  <a:moveTo>
                    <a:pt x="380746" y="132461"/>
                  </a:moveTo>
                  <a:lnTo>
                    <a:pt x="336613" y="152558"/>
                  </a:lnTo>
                  <a:lnTo>
                    <a:pt x="299720" y="199516"/>
                  </a:lnTo>
                  <a:lnTo>
                    <a:pt x="282364" y="239974"/>
                  </a:lnTo>
                  <a:lnTo>
                    <a:pt x="269938" y="288766"/>
                  </a:lnTo>
                  <a:lnTo>
                    <a:pt x="262465" y="345892"/>
                  </a:lnTo>
                  <a:lnTo>
                    <a:pt x="259969" y="411352"/>
                  </a:lnTo>
                  <a:lnTo>
                    <a:pt x="261960" y="467963"/>
                  </a:lnTo>
                  <a:lnTo>
                    <a:pt x="268335" y="522335"/>
                  </a:lnTo>
                  <a:lnTo>
                    <a:pt x="278774" y="565783"/>
                  </a:lnTo>
                  <a:lnTo>
                    <a:pt x="293370" y="601217"/>
                  </a:lnTo>
                  <a:lnTo>
                    <a:pt x="331866" y="646477"/>
                  </a:lnTo>
                  <a:lnTo>
                    <a:pt x="380746" y="656589"/>
                  </a:lnTo>
                  <a:lnTo>
                    <a:pt x="397200" y="652349"/>
                  </a:lnTo>
                  <a:lnTo>
                    <a:pt x="442849" y="617220"/>
                  </a:lnTo>
                  <a:lnTo>
                    <a:pt x="462533" y="586739"/>
                  </a:lnTo>
                  <a:lnTo>
                    <a:pt x="380746" y="586739"/>
                  </a:lnTo>
                  <a:lnTo>
                    <a:pt x="365055" y="585930"/>
                  </a:lnTo>
                  <a:lnTo>
                    <a:pt x="326390" y="546353"/>
                  </a:lnTo>
                  <a:lnTo>
                    <a:pt x="310213" y="488553"/>
                  </a:lnTo>
                  <a:lnTo>
                    <a:pt x="306155" y="450038"/>
                  </a:lnTo>
                  <a:lnTo>
                    <a:pt x="304800" y="405129"/>
                  </a:lnTo>
                  <a:lnTo>
                    <a:pt x="306155" y="359791"/>
                  </a:lnTo>
                  <a:lnTo>
                    <a:pt x="310213" y="320167"/>
                  </a:lnTo>
                  <a:lnTo>
                    <a:pt x="326390" y="258063"/>
                  </a:lnTo>
                  <a:lnTo>
                    <a:pt x="350758" y="218916"/>
                  </a:lnTo>
                  <a:lnTo>
                    <a:pt x="380746" y="202818"/>
                  </a:lnTo>
                  <a:lnTo>
                    <a:pt x="473607" y="202818"/>
                  </a:lnTo>
                  <a:lnTo>
                    <a:pt x="467487" y="188213"/>
                  </a:lnTo>
                  <a:lnTo>
                    <a:pt x="449415" y="161089"/>
                  </a:lnTo>
                  <a:lnTo>
                    <a:pt x="428926" y="142763"/>
                  </a:lnTo>
                  <a:lnTo>
                    <a:pt x="406032" y="133224"/>
                  </a:lnTo>
                  <a:lnTo>
                    <a:pt x="380746" y="132461"/>
                  </a:lnTo>
                  <a:close/>
                </a:path>
                <a:path w="763270" h="802639">
                  <a:moveTo>
                    <a:pt x="473607" y="202818"/>
                  </a:moveTo>
                  <a:lnTo>
                    <a:pt x="380746" y="202818"/>
                  </a:lnTo>
                  <a:lnTo>
                    <a:pt x="396178" y="203702"/>
                  </a:lnTo>
                  <a:lnTo>
                    <a:pt x="410289" y="210740"/>
                  </a:lnTo>
                  <a:lnTo>
                    <a:pt x="434594" y="243332"/>
                  </a:lnTo>
                  <a:lnTo>
                    <a:pt x="450881" y="300180"/>
                  </a:lnTo>
                  <a:lnTo>
                    <a:pt x="456311" y="381126"/>
                  </a:lnTo>
                  <a:lnTo>
                    <a:pt x="454955" y="427509"/>
                  </a:lnTo>
                  <a:lnTo>
                    <a:pt x="450897" y="467963"/>
                  </a:lnTo>
                  <a:lnTo>
                    <a:pt x="434721" y="530987"/>
                  </a:lnTo>
                  <a:lnTo>
                    <a:pt x="410448" y="570531"/>
                  </a:lnTo>
                  <a:lnTo>
                    <a:pt x="380746" y="586739"/>
                  </a:lnTo>
                  <a:lnTo>
                    <a:pt x="462533" y="586739"/>
                  </a:lnTo>
                  <a:lnTo>
                    <a:pt x="486156" y="525017"/>
                  </a:lnTo>
                  <a:lnTo>
                    <a:pt x="497411" y="457676"/>
                  </a:lnTo>
                  <a:lnTo>
                    <a:pt x="500211" y="416647"/>
                  </a:lnTo>
                  <a:lnTo>
                    <a:pt x="501142" y="370713"/>
                  </a:lnTo>
                  <a:lnTo>
                    <a:pt x="499026" y="314515"/>
                  </a:lnTo>
                  <a:lnTo>
                    <a:pt x="492696" y="265366"/>
                  </a:lnTo>
                  <a:lnTo>
                    <a:pt x="482175" y="223265"/>
                  </a:lnTo>
                  <a:lnTo>
                    <a:pt x="473607" y="202818"/>
                  </a:lnTo>
                  <a:close/>
                </a:path>
                <a:path w="763270" h="802639">
                  <a:moveTo>
                    <a:pt x="676465" y="93942"/>
                  </a:moveTo>
                  <a:lnTo>
                    <a:pt x="624490" y="106172"/>
                  </a:lnTo>
                  <a:lnTo>
                    <a:pt x="594995" y="133096"/>
                  </a:lnTo>
                  <a:lnTo>
                    <a:pt x="570404" y="174640"/>
                  </a:lnTo>
                  <a:lnTo>
                    <a:pt x="552958" y="230377"/>
                  </a:lnTo>
                  <a:lnTo>
                    <a:pt x="542607" y="297719"/>
                  </a:lnTo>
                  <a:lnTo>
                    <a:pt x="539114" y="374396"/>
                  </a:lnTo>
                  <a:lnTo>
                    <a:pt x="541135" y="433238"/>
                  </a:lnTo>
                  <a:lnTo>
                    <a:pt x="547179" y="484235"/>
                  </a:lnTo>
                  <a:lnTo>
                    <a:pt x="557224" y="527397"/>
                  </a:lnTo>
                  <a:lnTo>
                    <a:pt x="588629" y="589768"/>
                  </a:lnTo>
                  <a:lnTo>
                    <a:pt x="631110" y="617493"/>
                  </a:lnTo>
                  <a:lnTo>
                    <a:pt x="656209" y="618236"/>
                  </a:lnTo>
                  <a:lnTo>
                    <a:pt x="676447" y="612352"/>
                  </a:lnTo>
                  <a:lnTo>
                    <a:pt x="695055" y="600598"/>
                  </a:lnTo>
                  <a:lnTo>
                    <a:pt x="712019" y="582963"/>
                  </a:lnTo>
                  <a:lnTo>
                    <a:pt x="727329" y="559435"/>
                  </a:lnTo>
                  <a:lnTo>
                    <a:pt x="732392" y="548386"/>
                  </a:lnTo>
                  <a:lnTo>
                    <a:pt x="655701" y="548386"/>
                  </a:lnTo>
                  <a:lnTo>
                    <a:pt x="640461" y="547622"/>
                  </a:lnTo>
                  <a:lnTo>
                    <a:pt x="603885" y="509777"/>
                  </a:lnTo>
                  <a:lnTo>
                    <a:pt x="588962" y="452247"/>
                  </a:lnTo>
                  <a:lnTo>
                    <a:pt x="585204" y="412623"/>
                  </a:lnTo>
                  <a:lnTo>
                    <a:pt x="583946" y="365760"/>
                  </a:lnTo>
                  <a:lnTo>
                    <a:pt x="585251" y="319113"/>
                  </a:lnTo>
                  <a:lnTo>
                    <a:pt x="589153" y="278812"/>
                  </a:lnTo>
                  <a:lnTo>
                    <a:pt x="604647" y="217297"/>
                  </a:lnTo>
                  <a:lnTo>
                    <a:pt x="628284" y="179450"/>
                  </a:lnTo>
                  <a:lnTo>
                    <a:pt x="658113" y="163702"/>
                  </a:lnTo>
                  <a:lnTo>
                    <a:pt x="743481" y="163702"/>
                  </a:lnTo>
                  <a:lnTo>
                    <a:pt x="737185" y="147030"/>
                  </a:lnTo>
                  <a:lnTo>
                    <a:pt x="725043" y="125857"/>
                  </a:lnTo>
                  <a:lnTo>
                    <a:pt x="710755" y="109805"/>
                  </a:lnTo>
                  <a:lnTo>
                    <a:pt x="694563" y="99171"/>
                  </a:lnTo>
                  <a:lnTo>
                    <a:pt x="676465" y="93942"/>
                  </a:lnTo>
                  <a:close/>
                </a:path>
                <a:path w="763270" h="802639">
                  <a:moveTo>
                    <a:pt x="720471" y="414274"/>
                  </a:moveTo>
                  <a:lnTo>
                    <a:pt x="712692" y="470836"/>
                  </a:lnTo>
                  <a:lnTo>
                    <a:pt x="698626" y="511683"/>
                  </a:lnTo>
                  <a:lnTo>
                    <a:pt x="668033" y="544740"/>
                  </a:lnTo>
                  <a:lnTo>
                    <a:pt x="655701" y="548386"/>
                  </a:lnTo>
                  <a:lnTo>
                    <a:pt x="732392" y="548386"/>
                  </a:lnTo>
                  <a:lnTo>
                    <a:pt x="740445" y="530812"/>
                  </a:lnTo>
                  <a:lnTo>
                    <a:pt x="750824" y="497903"/>
                  </a:lnTo>
                  <a:lnTo>
                    <a:pt x="758440" y="460708"/>
                  </a:lnTo>
                  <a:lnTo>
                    <a:pt x="763270" y="419226"/>
                  </a:lnTo>
                  <a:lnTo>
                    <a:pt x="720471" y="414274"/>
                  </a:lnTo>
                  <a:close/>
                </a:path>
                <a:path w="763270" h="802639">
                  <a:moveTo>
                    <a:pt x="743481" y="163702"/>
                  </a:moveTo>
                  <a:lnTo>
                    <a:pt x="658113" y="163702"/>
                  </a:lnTo>
                  <a:lnTo>
                    <a:pt x="668643" y="163895"/>
                  </a:lnTo>
                  <a:lnTo>
                    <a:pt x="678338" y="167338"/>
                  </a:lnTo>
                  <a:lnTo>
                    <a:pt x="702446" y="197379"/>
                  </a:lnTo>
                  <a:lnTo>
                    <a:pt x="716788" y="257048"/>
                  </a:lnTo>
                  <a:lnTo>
                    <a:pt x="759206" y="238505"/>
                  </a:lnTo>
                  <a:lnTo>
                    <a:pt x="754278" y="203330"/>
                  </a:lnTo>
                  <a:lnTo>
                    <a:pt x="746934" y="172846"/>
                  </a:lnTo>
                  <a:lnTo>
                    <a:pt x="743554" y="163895"/>
                  </a:lnTo>
                  <a:lnTo>
                    <a:pt x="743481" y="163702"/>
                  </a:lnTo>
                  <a:close/>
                </a:path>
                <a:path w="763270" h="802639">
                  <a:moveTo>
                    <a:pt x="43561" y="0"/>
                  </a:moveTo>
                  <a:lnTo>
                    <a:pt x="0" y="6096"/>
                  </a:lnTo>
                  <a:lnTo>
                    <a:pt x="0" y="698246"/>
                  </a:lnTo>
                  <a:lnTo>
                    <a:pt x="43561" y="692150"/>
                  </a:lnTo>
                  <a:lnTo>
                    <a:pt x="43561" y="417829"/>
                  </a:lnTo>
                  <a:lnTo>
                    <a:pt x="44015" y="389901"/>
                  </a:lnTo>
                  <a:lnTo>
                    <a:pt x="47686" y="343142"/>
                  </a:lnTo>
                  <a:lnTo>
                    <a:pt x="60626" y="292909"/>
                  </a:lnTo>
                  <a:lnTo>
                    <a:pt x="83899" y="258028"/>
                  </a:lnTo>
                  <a:lnTo>
                    <a:pt x="97144" y="248412"/>
                  </a:lnTo>
                  <a:lnTo>
                    <a:pt x="43561" y="248412"/>
                  </a:lnTo>
                  <a:lnTo>
                    <a:pt x="43561" y="0"/>
                  </a:lnTo>
                  <a:close/>
                </a:path>
                <a:path w="763270" h="802639">
                  <a:moveTo>
                    <a:pt x="201106" y="243302"/>
                  </a:moveTo>
                  <a:lnTo>
                    <a:pt x="123975" y="243302"/>
                  </a:lnTo>
                  <a:lnTo>
                    <a:pt x="134715" y="247221"/>
                  </a:lnTo>
                  <a:lnTo>
                    <a:pt x="143978" y="254974"/>
                  </a:lnTo>
                  <a:lnTo>
                    <a:pt x="162448" y="302831"/>
                  </a:lnTo>
                  <a:lnTo>
                    <a:pt x="165989" y="357377"/>
                  </a:lnTo>
                  <a:lnTo>
                    <a:pt x="165989" y="675132"/>
                  </a:lnTo>
                  <a:lnTo>
                    <a:pt x="209550" y="669036"/>
                  </a:lnTo>
                  <a:lnTo>
                    <a:pt x="209550" y="351282"/>
                  </a:lnTo>
                  <a:lnTo>
                    <a:pt x="209175" y="327830"/>
                  </a:lnTo>
                  <a:lnTo>
                    <a:pt x="209119" y="324358"/>
                  </a:lnTo>
                  <a:lnTo>
                    <a:pt x="208998" y="316757"/>
                  </a:lnTo>
                  <a:lnTo>
                    <a:pt x="207327" y="286734"/>
                  </a:lnTo>
                  <a:lnTo>
                    <a:pt x="204513" y="261235"/>
                  </a:lnTo>
                  <a:lnTo>
                    <a:pt x="201106" y="243302"/>
                  </a:lnTo>
                  <a:close/>
                </a:path>
                <a:path w="763270" h="802639">
                  <a:moveTo>
                    <a:pt x="134481" y="168213"/>
                  </a:moveTo>
                  <a:lnTo>
                    <a:pt x="78152" y="191928"/>
                  </a:lnTo>
                  <a:lnTo>
                    <a:pt x="43561" y="248412"/>
                  </a:lnTo>
                  <a:lnTo>
                    <a:pt x="97144" y="248412"/>
                  </a:lnTo>
                  <a:lnTo>
                    <a:pt x="102187" y="245733"/>
                  </a:lnTo>
                  <a:lnTo>
                    <a:pt x="111391" y="243302"/>
                  </a:lnTo>
                  <a:lnTo>
                    <a:pt x="201106" y="243302"/>
                  </a:lnTo>
                  <a:lnTo>
                    <a:pt x="200533" y="240284"/>
                  </a:lnTo>
                  <a:lnTo>
                    <a:pt x="180119" y="194438"/>
                  </a:lnTo>
                  <a:lnTo>
                    <a:pt x="147383" y="170513"/>
                  </a:lnTo>
                  <a:lnTo>
                    <a:pt x="134481" y="16821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834639" y="1959736"/>
              <a:ext cx="763270" cy="802640"/>
            </a:xfrm>
            <a:custGeom>
              <a:avLst/>
              <a:gdLst/>
              <a:ahLst/>
              <a:cxnLst/>
              <a:rect l="l" t="t" r="r" b="b"/>
              <a:pathLst>
                <a:path w="763270" h="802639">
                  <a:moveTo>
                    <a:pt x="354076" y="705612"/>
                  </a:moveTo>
                  <a:lnTo>
                    <a:pt x="366460" y="703895"/>
                  </a:lnTo>
                  <a:lnTo>
                    <a:pt x="378856" y="702167"/>
                  </a:lnTo>
                  <a:lnTo>
                    <a:pt x="391277" y="700414"/>
                  </a:lnTo>
                  <a:lnTo>
                    <a:pt x="403733" y="698626"/>
                  </a:lnTo>
                  <a:lnTo>
                    <a:pt x="403733" y="722820"/>
                  </a:lnTo>
                  <a:lnTo>
                    <a:pt x="403733" y="747013"/>
                  </a:lnTo>
                  <a:lnTo>
                    <a:pt x="403733" y="771207"/>
                  </a:lnTo>
                  <a:lnTo>
                    <a:pt x="403733" y="795401"/>
                  </a:lnTo>
                  <a:lnTo>
                    <a:pt x="391277" y="797188"/>
                  </a:lnTo>
                  <a:lnTo>
                    <a:pt x="378856" y="798941"/>
                  </a:lnTo>
                  <a:lnTo>
                    <a:pt x="366460" y="800669"/>
                  </a:lnTo>
                  <a:lnTo>
                    <a:pt x="354076" y="802386"/>
                  </a:lnTo>
                  <a:lnTo>
                    <a:pt x="354076" y="778192"/>
                  </a:lnTo>
                  <a:lnTo>
                    <a:pt x="354076" y="753999"/>
                  </a:lnTo>
                  <a:lnTo>
                    <a:pt x="354076" y="729805"/>
                  </a:lnTo>
                  <a:lnTo>
                    <a:pt x="354076" y="705612"/>
                  </a:lnTo>
                  <a:close/>
                </a:path>
                <a:path w="763270" h="802639">
                  <a:moveTo>
                    <a:pt x="380746" y="202818"/>
                  </a:moveTo>
                  <a:lnTo>
                    <a:pt x="337865" y="235608"/>
                  </a:lnTo>
                  <a:lnTo>
                    <a:pt x="316962" y="286258"/>
                  </a:lnTo>
                  <a:lnTo>
                    <a:pt x="306155" y="359791"/>
                  </a:lnTo>
                  <a:lnTo>
                    <a:pt x="304800" y="405129"/>
                  </a:lnTo>
                  <a:lnTo>
                    <a:pt x="306155" y="450038"/>
                  </a:lnTo>
                  <a:lnTo>
                    <a:pt x="310213" y="488553"/>
                  </a:lnTo>
                  <a:lnTo>
                    <a:pt x="326390" y="546353"/>
                  </a:lnTo>
                  <a:lnTo>
                    <a:pt x="350758" y="578929"/>
                  </a:lnTo>
                  <a:lnTo>
                    <a:pt x="380746" y="586739"/>
                  </a:lnTo>
                  <a:lnTo>
                    <a:pt x="396269" y="581546"/>
                  </a:lnTo>
                  <a:lnTo>
                    <a:pt x="423269" y="553682"/>
                  </a:lnTo>
                  <a:lnTo>
                    <a:pt x="444148" y="502463"/>
                  </a:lnTo>
                  <a:lnTo>
                    <a:pt x="454955" y="427509"/>
                  </a:lnTo>
                  <a:lnTo>
                    <a:pt x="456311" y="381126"/>
                  </a:lnTo>
                  <a:lnTo>
                    <a:pt x="454953" y="337647"/>
                  </a:lnTo>
                  <a:lnTo>
                    <a:pt x="444095" y="268737"/>
                  </a:lnTo>
                  <a:lnTo>
                    <a:pt x="423090" y="223946"/>
                  </a:lnTo>
                  <a:lnTo>
                    <a:pt x="380746" y="202818"/>
                  </a:lnTo>
                  <a:close/>
                </a:path>
                <a:path w="763270" h="802639">
                  <a:moveTo>
                    <a:pt x="656463" y="94107"/>
                  </a:moveTo>
                  <a:lnTo>
                    <a:pt x="694563" y="99171"/>
                  </a:lnTo>
                  <a:lnTo>
                    <a:pt x="725043" y="125857"/>
                  </a:lnTo>
                  <a:lnTo>
                    <a:pt x="746934" y="172846"/>
                  </a:lnTo>
                  <a:lnTo>
                    <a:pt x="759206" y="238505"/>
                  </a:lnTo>
                  <a:lnTo>
                    <a:pt x="748613" y="243153"/>
                  </a:lnTo>
                  <a:lnTo>
                    <a:pt x="737997" y="247776"/>
                  </a:lnTo>
                  <a:lnTo>
                    <a:pt x="727380" y="252400"/>
                  </a:lnTo>
                  <a:lnTo>
                    <a:pt x="716788" y="257048"/>
                  </a:lnTo>
                  <a:lnTo>
                    <a:pt x="713166" y="233904"/>
                  </a:lnTo>
                  <a:lnTo>
                    <a:pt x="708390" y="214010"/>
                  </a:lnTo>
                  <a:lnTo>
                    <a:pt x="687224" y="174043"/>
                  </a:lnTo>
                  <a:lnTo>
                    <a:pt x="658113" y="163702"/>
                  </a:lnTo>
                  <a:lnTo>
                    <a:pt x="642419" y="168826"/>
                  </a:lnTo>
                  <a:lnTo>
                    <a:pt x="604647" y="217297"/>
                  </a:lnTo>
                  <a:lnTo>
                    <a:pt x="589153" y="278812"/>
                  </a:lnTo>
                  <a:lnTo>
                    <a:pt x="585251" y="319113"/>
                  </a:lnTo>
                  <a:lnTo>
                    <a:pt x="583946" y="365760"/>
                  </a:lnTo>
                  <a:lnTo>
                    <a:pt x="585204" y="412623"/>
                  </a:lnTo>
                  <a:lnTo>
                    <a:pt x="588962" y="452247"/>
                  </a:lnTo>
                  <a:lnTo>
                    <a:pt x="603885" y="509777"/>
                  </a:lnTo>
                  <a:lnTo>
                    <a:pt x="626745" y="540940"/>
                  </a:lnTo>
                  <a:lnTo>
                    <a:pt x="655701" y="548386"/>
                  </a:lnTo>
                  <a:lnTo>
                    <a:pt x="668033" y="544740"/>
                  </a:lnTo>
                  <a:lnTo>
                    <a:pt x="698626" y="511683"/>
                  </a:lnTo>
                  <a:lnTo>
                    <a:pt x="712692" y="470836"/>
                  </a:lnTo>
                  <a:lnTo>
                    <a:pt x="720471" y="414274"/>
                  </a:lnTo>
                  <a:lnTo>
                    <a:pt x="731158" y="415512"/>
                  </a:lnTo>
                  <a:lnTo>
                    <a:pt x="741870" y="416750"/>
                  </a:lnTo>
                  <a:lnTo>
                    <a:pt x="752582" y="417988"/>
                  </a:lnTo>
                  <a:lnTo>
                    <a:pt x="763270" y="419226"/>
                  </a:lnTo>
                  <a:lnTo>
                    <a:pt x="758440" y="460708"/>
                  </a:lnTo>
                  <a:lnTo>
                    <a:pt x="740445" y="530812"/>
                  </a:lnTo>
                  <a:lnTo>
                    <a:pt x="712019" y="582963"/>
                  </a:lnTo>
                  <a:lnTo>
                    <a:pt x="676447" y="612352"/>
                  </a:lnTo>
                  <a:lnTo>
                    <a:pt x="656209" y="618236"/>
                  </a:lnTo>
                  <a:lnTo>
                    <a:pt x="631110" y="617493"/>
                  </a:lnTo>
                  <a:lnTo>
                    <a:pt x="588629" y="589768"/>
                  </a:lnTo>
                  <a:lnTo>
                    <a:pt x="557224" y="527397"/>
                  </a:lnTo>
                  <a:lnTo>
                    <a:pt x="547179" y="484235"/>
                  </a:lnTo>
                  <a:lnTo>
                    <a:pt x="541135" y="433238"/>
                  </a:lnTo>
                  <a:lnTo>
                    <a:pt x="539114" y="374396"/>
                  </a:lnTo>
                  <a:lnTo>
                    <a:pt x="539992" y="334891"/>
                  </a:lnTo>
                  <a:lnTo>
                    <a:pt x="546937" y="262882"/>
                  </a:lnTo>
                  <a:lnTo>
                    <a:pt x="560794" y="200729"/>
                  </a:lnTo>
                  <a:lnTo>
                    <a:pt x="581800" y="152100"/>
                  </a:lnTo>
                  <a:lnTo>
                    <a:pt x="609421" y="117788"/>
                  </a:lnTo>
                  <a:lnTo>
                    <a:pt x="640179" y="98270"/>
                  </a:lnTo>
                  <a:lnTo>
                    <a:pt x="656463" y="94107"/>
                  </a:lnTo>
                  <a:close/>
                </a:path>
                <a:path w="763270" h="802639">
                  <a:moveTo>
                    <a:pt x="380746" y="132461"/>
                  </a:moveTo>
                  <a:lnTo>
                    <a:pt x="428926" y="142763"/>
                  </a:lnTo>
                  <a:lnTo>
                    <a:pt x="467487" y="188213"/>
                  </a:lnTo>
                  <a:lnTo>
                    <a:pt x="492696" y="265366"/>
                  </a:lnTo>
                  <a:lnTo>
                    <a:pt x="499026" y="314515"/>
                  </a:lnTo>
                  <a:lnTo>
                    <a:pt x="501142" y="370713"/>
                  </a:lnTo>
                  <a:lnTo>
                    <a:pt x="500211" y="416647"/>
                  </a:lnTo>
                  <a:lnTo>
                    <a:pt x="497411" y="457676"/>
                  </a:lnTo>
                  <a:lnTo>
                    <a:pt x="486156" y="525017"/>
                  </a:lnTo>
                  <a:lnTo>
                    <a:pt x="467883" y="576834"/>
                  </a:lnTo>
                  <a:lnTo>
                    <a:pt x="442849" y="617220"/>
                  </a:lnTo>
                  <a:lnTo>
                    <a:pt x="413035" y="644382"/>
                  </a:lnTo>
                  <a:lnTo>
                    <a:pt x="380746" y="656589"/>
                  </a:lnTo>
                  <a:lnTo>
                    <a:pt x="355002" y="655921"/>
                  </a:lnTo>
                  <a:lnTo>
                    <a:pt x="311326" y="628247"/>
                  </a:lnTo>
                  <a:lnTo>
                    <a:pt x="278774" y="565783"/>
                  </a:lnTo>
                  <a:lnTo>
                    <a:pt x="268335" y="522335"/>
                  </a:lnTo>
                  <a:lnTo>
                    <a:pt x="262062" y="470862"/>
                  </a:lnTo>
                  <a:lnTo>
                    <a:pt x="259969" y="411352"/>
                  </a:lnTo>
                  <a:lnTo>
                    <a:pt x="262465" y="345892"/>
                  </a:lnTo>
                  <a:lnTo>
                    <a:pt x="269938" y="288766"/>
                  </a:lnTo>
                  <a:lnTo>
                    <a:pt x="282364" y="239974"/>
                  </a:lnTo>
                  <a:lnTo>
                    <a:pt x="299720" y="199516"/>
                  </a:lnTo>
                  <a:lnTo>
                    <a:pt x="336613" y="152558"/>
                  </a:lnTo>
                  <a:lnTo>
                    <a:pt x="380746" y="132461"/>
                  </a:lnTo>
                  <a:close/>
                </a:path>
                <a:path w="763270" h="802639">
                  <a:moveTo>
                    <a:pt x="0" y="6096"/>
                  </a:moveTo>
                  <a:lnTo>
                    <a:pt x="10878" y="4572"/>
                  </a:lnTo>
                  <a:lnTo>
                    <a:pt x="21780" y="3048"/>
                  </a:lnTo>
                  <a:lnTo>
                    <a:pt x="32682" y="1524"/>
                  </a:lnTo>
                  <a:lnTo>
                    <a:pt x="43561" y="0"/>
                  </a:lnTo>
                  <a:lnTo>
                    <a:pt x="43561" y="49682"/>
                  </a:lnTo>
                  <a:lnTo>
                    <a:pt x="43561" y="99364"/>
                  </a:lnTo>
                  <a:lnTo>
                    <a:pt x="43561" y="149047"/>
                  </a:lnTo>
                  <a:lnTo>
                    <a:pt x="43561" y="198729"/>
                  </a:lnTo>
                  <a:lnTo>
                    <a:pt x="43561" y="248412"/>
                  </a:lnTo>
                  <a:lnTo>
                    <a:pt x="59874" y="216003"/>
                  </a:lnTo>
                  <a:lnTo>
                    <a:pt x="78152" y="191928"/>
                  </a:lnTo>
                  <a:lnTo>
                    <a:pt x="98407" y="176188"/>
                  </a:lnTo>
                  <a:lnTo>
                    <a:pt x="120650" y="168783"/>
                  </a:lnTo>
                  <a:lnTo>
                    <a:pt x="134481" y="168213"/>
                  </a:lnTo>
                  <a:lnTo>
                    <a:pt x="147383" y="170513"/>
                  </a:lnTo>
                  <a:lnTo>
                    <a:pt x="180119" y="194438"/>
                  </a:lnTo>
                  <a:lnTo>
                    <a:pt x="200533" y="240284"/>
                  </a:lnTo>
                  <a:lnTo>
                    <a:pt x="207327" y="286734"/>
                  </a:lnTo>
                  <a:lnTo>
                    <a:pt x="209550" y="351282"/>
                  </a:lnTo>
                  <a:lnTo>
                    <a:pt x="209550" y="404240"/>
                  </a:lnTo>
                  <a:lnTo>
                    <a:pt x="209550" y="457200"/>
                  </a:lnTo>
                  <a:lnTo>
                    <a:pt x="209550" y="510159"/>
                  </a:lnTo>
                  <a:lnTo>
                    <a:pt x="209550" y="563118"/>
                  </a:lnTo>
                  <a:lnTo>
                    <a:pt x="209550" y="616077"/>
                  </a:lnTo>
                  <a:lnTo>
                    <a:pt x="209550" y="669036"/>
                  </a:lnTo>
                  <a:lnTo>
                    <a:pt x="198671" y="670560"/>
                  </a:lnTo>
                  <a:lnTo>
                    <a:pt x="187769" y="672084"/>
                  </a:lnTo>
                  <a:lnTo>
                    <a:pt x="176867" y="673608"/>
                  </a:lnTo>
                  <a:lnTo>
                    <a:pt x="165989" y="675132"/>
                  </a:lnTo>
                  <a:lnTo>
                    <a:pt x="165989" y="357377"/>
                  </a:lnTo>
                  <a:lnTo>
                    <a:pt x="165105" y="327830"/>
                  </a:lnTo>
                  <a:lnTo>
                    <a:pt x="158005" y="282404"/>
                  </a:lnTo>
                  <a:lnTo>
                    <a:pt x="134715" y="247221"/>
                  </a:lnTo>
                  <a:lnTo>
                    <a:pt x="111760" y="243204"/>
                  </a:lnTo>
                  <a:lnTo>
                    <a:pt x="102187" y="245733"/>
                  </a:lnTo>
                  <a:lnTo>
                    <a:pt x="67304" y="279584"/>
                  </a:lnTo>
                  <a:lnTo>
                    <a:pt x="50927" y="324358"/>
                  </a:lnTo>
                  <a:lnTo>
                    <a:pt x="45386" y="364998"/>
                  </a:lnTo>
                  <a:lnTo>
                    <a:pt x="43561" y="417829"/>
                  </a:lnTo>
                  <a:lnTo>
                    <a:pt x="43561" y="472693"/>
                  </a:lnTo>
                  <a:lnTo>
                    <a:pt x="43561" y="527557"/>
                  </a:lnTo>
                  <a:lnTo>
                    <a:pt x="43561" y="582421"/>
                  </a:lnTo>
                  <a:lnTo>
                    <a:pt x="43561" y="637285"/>
                  </a:lnTo>
                  <a:lnTo>
                    <a:pt x="43561" y="692150"/>
                  </a:lnTo>
                  <a:lnTo>
                    <a:pt x="32682" y="693674"/>
                  </a:lnTo>
                  <a:lnTo>
                    <a:pt x="21780" y="695198"/>
                  </a:lnTo>
                  <a:lnTo>
                    <a:pt x="10878" y="696722"/>
                  </a:lnTo>
                  <a:lnTo>
                    <a:pt x="0" y="698246"/>
                  </a:lnTo>
                  <a:lnTo>
                    <a:pt x="0" y="55542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8664" y="1635251"/>
              <a:ext cx="787146" cy="93345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756786" y="1602613"/>
              <a:ext cx="777875" cy="923290"/>
            </a:xfrm>
            <a:custGeom>
              <a:avLst/>
              <a:gdLst/>
              <a:ahLst/>
              <a:cxnLst/>
              <a:rect l="l" t="t" r="r" b="b"/>
              <a:pathLst>
                <a:path w="777875" h="923289">
                  <a:moveTo>
                    <a:pt x="120147" y="398779"/>
                  </a:moveTo>
                  <a:lnTo>
                    <a:pt x="78612" y="411464"/>
                  </a:lnTo>
                  <a:lnTo>
                    <a:pt x="51435" y="439674"/>
                  </a:lnTo>
                  <a:lnTo>
                    <a:pt x="28940" y="482536"/>
                  </a:lnTo>
                  <a:lnTo>
                    <a:pt x="12826" y="538734"/>
                  </a:lnTo>
                  <a:lnTo>
                    <a:pt x="3222" y="604710"/>
                  </a:lnTo>
                  <a:lnTo>
                    <a:pt x="0" y="676783"/>
                  </a:lnTo>
                  <a:lnTo>
                    <a:pt x="900" y="714027"/>
                  </a:lnTo>
                  <a:lnTo>
                    <a:pt x="8036" y="781135"/>
                  </a:lnTo>
                  <a:lnTo>
                    <a:pt x="22010" y="837880"/>
                  </a:lnTo>
                  <a:lnTo>
                    <a:pt x="42013" y="881262"/>
                  </a:lnTo>
                  <a:lnTo>
                    <a:pt x="67417" y="910336"/>
                  </a:lnTo>
                  <a:lnTo>
                    <a:pt x="95698" y="922909"/>
                  </a:lnTo>
                  <a:lnTo>
                    <a:pt x="110743" y="922909"/>
                  </a:lnTo>
                  <a:lnTo>
                    <a:pt x="133086" y="915120"/>
                  </a:lnTo>
                  <a:lnTo>
                    <a:pt x="152511" y="898413"/>
                  </a:lnTo>
                  <a:lnTo>
                    <a:pt x="169054" y="872777"/>
                  </a:lnTo>
                  <a:lnTo>
                    <a:pt x="177118" y="852424"/>
                  </a:lnTo>
                  <a:lnTo>
                    <a:pt x="114935" y="852424"/>
                  </a:lnTo>
                  <a:lnTo>
                    <a:pt x="101217" y="851376"/>
                  </a:lnTo>
                  <a:lnTo>
                    <a:pt x="65659" y="811657"/>
                  </a:lnTo>
                  <a:lnTo>
                    <a:pt x="50053" y="753919"/>
                  </a:lnTo>
                  <a:lnTo>
                    <a:pt x="46138" y="715448"/>
                  </a:lnTo>
                  <a:lnTo>
                    <a:pt x="44830" y="670560"/>
                  </a:lnTo>
                  <a:lnTo>
                    <a:pt x="46047" y="623909"/>
                  </a:lnTo>
                  <a:lnTo>
                    <a:pt x="49704" y="583580"/>
                  </a:lnTo>
                  <a:lnTo>
                    <a:pt x="64388" y="521842"/>
                  </a:lnTo>
                  <a:lnTo>
                    <a:pt x="86264" y="484123"/>
                  </a:lnTo>
                  <a:lnTo>
                    <a:pt x="112902" y="468884"/>
                  </a:lnTo>
                  <a:lnTo>
                    <a:pt x="223265" y="468884"/>
                  </a:lnTo>
                  <a:lnTo>
                    <a:pt x="223265" y="458088"/>
                  </a:lnTo>
                  <a:lnTo>
                    <a:pt x="179832" y="458088"/>
                  </a:lnTo>
                  <a:lnTo>
                    <a:pt x="173708" y="444374"/>
                  </a:lnTo>
                  <a:lnTo>
                    <a:pt x="166750" y="432196"/>
                  </a:lnTo>
                  <a:lnTo>
                    <a:pt x="158936" y="421566"/>
                  </a:lnTo>
                  <a:lnTo>
                    <a:pt x="150240" y="412496"/>
                  </a:lnTo>
                  <a:lnTo>
                    <a:pt x="140860" y="405447"/>
                  </a:lnTo>
                  <a:lnTo>
                    <a:pt x="130825" y="400875"/>
                  </a:lnTo>
                  <a:lnTo>
                    <a:pt x="120147" y="398779"/>
                  </a:lnTo>
                  <a:close/>
                </a:path>
                <a:path w="777875" h="923289">
                  <a:moveTo>
                    <a:pt x="223265" y="838200"/>
                  </a:moveTo>
                  <a:lnTo>
                    <a:pt x="182752" y="838200"/>
                  </a:lnTo>
                  <a:lnTo>
                    <a:pt x="182752" y="901573"/>
                  </a:lnTo>
                  <a:lnTo>
                    <a:pt x="223265" y="895858"/>
                  </a:lnTo>
                  <a:lnTo>
                    <a:pt x="223265" y="838200"/>
                  </a:lnTo>
                  <a:close/>
                </a:path>
                <a:path w="777875" h="923289">
                  <a:moveTo>
                    <a:pt x="223265" y="468884"/>
                  </a:moveTo>
                  <a:lnTo>
                    <a:pt x="112902" y="468884"/>
                  </a:lnTo>
                  <a:lnTo>
                    <a:pt x="127259" y="469884"/>
                  </a:lnTo>
                  <a:lnTo>
                    <a:pt x="140414" y="477075"/>
                  </a:lnTo>
                  <a:lnTo>
                    <a:pt x="163067" y="510032"/>
                  </a:lnTo>
                  <a:lnTo>
                    <a:pt x="178387" y="569753"/>
                  </a:lnTo>
                  <a:lnTo>
                    <a:pt x="182231" y="610401"/>
                  </a:lnTo>
                  <a:lnTo>
                    <a:pt x="183514" y="658240"/>
                  </a:lnTo>
                  <a:lnTo>
                    <a:pt x="182254" y="702177"/>
                  </a:lnTo>
                  <a:lnTo>
                    <a:pt x="178482" y="740457"/>
                  </a:lnTo>
                  <a:lnTo>
                    <a:pt x="163449" y="800100"/>
                  </a:lnTo>
                  <a:lnTo>
                    <a:pt x="141335" y="837358"/>
                  </a:lnTo>
                  <a:lnTo>
                    <a:pt x="114935" y="852424"/>
                  </a:lnTo>
                  <a:lnTo>
                    <a:pt x="177118" y="852424"/>
                  </a:lnTo>
                  <a:lnTo>
                    <a:pt x="182752" y="838200"/>
                  </a:lnTo>
                  <a:lnTo>
                    <a:pt x="223265" y="838200"/>
                  </a:lnTo>
                  <a:lnTo>
                    <a:pt x="223265" y="468884"/>
                  </a:lnTo>
                  <a:close/>
                </a:path>
                <a:path w="777875" h="923289">
                  <a:moveTo>
                    <a:pt x="223265" y="326389"/>
                  </a:moveTo>
                  <a:lnTo>
                    <a:pt x="179832" y="326389"/>
                  </a:lnTo>
                  <a:lnTo>
                    <a:pt x="179832" y="458088"/>
                  </a:lnTo>
                  <a:lnTo>
                    <a:pt x="223265" y="458088"/>
                  </a:lnTo>
                  <a:lnTo>
                    <a:pt x="223265" y="326389"/>
                  </a:lnTo>
                  <a:close/>
                </a:path>
                <a:path w="777875" h="923289">
                  <a:moveTo>
                    <a:pt x="223265" y="203835"/>
                  </a:moveTo>
                  <a:lnTo>
                    <a:pt x="179832" y="209803"/>
                  </a:lnTo>
                  <a:lnTo>
                    <a:pt x="179832" y="264160"/>
                  </a:lnTo>
                  <a:lnTo>
                    <a:pt x="96012" y="275844"/>
                  </a:lnTo>
                  <a:lnTo>
                    <a:pt x="96012" y="338074"/>
                  </a:lnTo>
                  <a:lnTo>
                    <a:pt x="179832" y="326389"/>
                  </a:lnTo>
                  <a:lnTo>
                    <a:pt x="223265" y="326389"/>
                  </a:lnTo>
                  <a:lnTo>
                    <a:pt x="223265" y="320421"/>
                  </a:lnTo>
                  <a:lnTo>
                    <a:pt x="258317" y="315467"/>
                  </a:lnTo>
                  <a:lnTo>
                    <a:pt x="258317" y="258063"/>
                  </a:lnTo>
                  <a:lnTo>
                    <a:pt x="223265" y="258063"/>
                  </a:lnTo>
                  <a:lnTo>
                    <a:pt x="223265" y="203835"/>
                  </a:lnTo>
                  <a:close/>
                </a:path>
                <a:path w="777875" h="923289">
                  <a:moveTo>
                    <a:pt x="258317" y="253237"/>
                  </a:moveTo>
                  <a:lnTo>
                    <a:pt x="223265" y="258063"/>
                  </a:lnTo>
                  <a:lnTo>
                    <a:pt x="258317" y="258063"/>
                  </a:lnTo>
                  <a:lnTo>
                    <a:pt x="258317" y="253237"/>
                  </a:lnTo>
                  <a:close/>
                </a:path>
                <a:path w="777875" h="923289">
                  <a:moveTo>
                    <a:pt x="397637" y="358901"/>
                  </a:moveTo>
                  <a:lnTo>
                    <a:pt x="349361" y="383095"/>
                  </a:lnTo>
                  <a:lnTo>
                    <a:pt x="310896" y="440816"/>
                  </a:lnTo>
                  <a:lnTo>
                    <a:pt x="296300" y="481320"/>
                  </a:lnTo>
                  <a:lnTo>
                    <a:pt x="285861" y="528335"/>
                  </a:lnTo>
                  <a:lnTo>
                    <a:pt x="279588" y="581852"/>
                  </a:lnTo>
                  <a:lnTo>
                    <a:pt x="277495" y="641858"/>
                  </a:lnTo>
                  <a:lnTo>
                    <a:pt x="279566" y="699315"/>
                  </a:lnTo>
                  <a:lnTo>
                    <a:pt x="285667" y="748458"/>
                  </a:lnTo>
                  <a:lnTo>
                    <a:pt x="285781" y="749379"/>
                  </a:lnTo>
                  <a:lnTo>
                    <a:pt x="296140" y="792037"/>
                  </a:lnTo>
                  <a:lnTo>
                    <a:pt x="310641" y="827277"/>
                  </a:lnTo>
                  <a:lnTo>
                    <a:pt x="349503" y="872728"/>
                  </a:lnTo>
                  <a:lnTo>
                    <a:pt x="400176" y="882650"/>
                  </a:lnTo>
                  <a:lnTo>
                    <a:pt x="421562" y="876984"/>
                  </a:lnTo>
                  <a:lnTo>
                    <a:pt x="440959" y="866282"/>
                  </a:lnTo>
                  <a:lnTo>
                    <a:pt x="458380" y="850556"/>
                  </a:lnTo>
                  <a:lnTo>
                    <a:pt x="473837" y="829817"/>
                  </a:lnTo>
                  <a:lnTo>
                    <a:pt x="482844" y="812673"/>
                  </a:lnTo>
                  <a:lnTo>
                    <a:pt x="400303" y="812673"/>
                  </a:lnTo>
                  <a:lnTo>
                    <a:pt x="384873" y="812103"/>
                  </a:lnTo>
                  <a:lnTo>
                    <a:pt x="346583" y="776224"/>
                  </a:lnTo>
                  <a:lnTo>
                    <a:pt x="329819" y="725011"/>
                  </a:lnTo>
                  <a:lnTo>
                    <a:pt x="322579" y="653034"/>
                  </a:lnTo>
                  <a:lnTo>
                    <a:pt x="514476" y="626363"/>
                  </a:lnTo>
                  <a:lnTo>
                    <a:pt x="514603" y="616203"/>
                  </a:lnTo>
                  <a:lnTo>
                    <a:pt x="514730" y="603631"/>
                  </a:lnTo>
                  <a:lnTo>
                    <a:pt x="514004" y="582929"/>
                  </a:lnTo>
                  <a:lnTo>
                    <a:pt x="324992" y="582929"/>
                  </a:lnTo>
                  <a:lnTo>
                    <a:pt x="327257" y="551398"/>
                  </a:lnTo>
                  <a:lnTo>
                    <a:pt x="338548" y="497383"/>
                  </a:lnTo>
                  <a:lnTo>
                    <a:pt x="358479" y="456237"/>
                  </a:lnTo>
                  <a:lnTo>
                    <a:pt x="398145" y="428751"/>
                  </a:lnTo>
                  <a:lnTo>
                    <a:pt x="487261" y="428751"/>
                  </a:lnTo>
                  <a:lnTo>
                    <a:pt x="481964" y="415544"/>
                  </a:lnTo>
                  <a:lnTo>
                    <a:pt x="464466" y="388066"/>
                  </a:lnTo>
                  <a:lnTo>
                    <a:pt x="444563" y="369458"/>
                  </a:lnTo>
                  <a:lnTo>
                    <a:pt x="422278" y="359733"/>
                  </a:lnTo>
                  <a:lnTo>
                    <a:pt x="397637" y="358901"/>
                  </a:lnTo>
                  <a:close/>
                </a:path>
                <a:path w="777875" h="923289">
                  <a:moveTo>
                    <a:pt x="468249" y="700277"/>
                  </a:moveTo>
                  <a:lnTo>
                    <a:pt x="456549" y="748458"/>
                  </a:lnTo>
                  <a:lnTo>
                    <a:pt x="432397" y="794420"/>
                  </a:lnTo>
                  <a:lnTo>
                    <a:pt x="400303" y="812673"/>
                  </a:lnTo>
                  <a:lnTo>
                    <a:pt x="482844" y="812673"/>
                  </a:lnTo>
                  <a:lnTo>
                    <a:pt x="487098" y="804576"/>
                  </a:lnTo>
                  <a:lnTo>
                    <a:pt x="498109" y="775335"/>
                  </a:lnTo>
                  <a:lnTo>
                    <a:pt x="506858" y="742092"/>
                  </a:lnTo>
                  <a:lnTo>
                    <a:pt x="513334" y="704850"/>
                  </a:lnTo>
                  <a:lnTo>
                    <a:pt x="468249" y="700277"/>
                  </a:lnTo>
                  <a:close/>
                </a:path>
                <a:path w="777875" h="923289">
                  <a:moveTo>
                    <a:pt x="487261" y="428751"/>
                  </a:moveTo>
                  <a:lnTo>
                    <a:pt x="398145" y="428751"/>
                  </a:lnTo>
                  <a:lnTo>
                    <a:pt x="414010" y="429561"/>
                  </a:lnTo>
                  <a:lnTo>
                    <a:pt x="428291" y="436752"/>
                  </a:lnTo>
                  <a:lnTo>
                    <a:pt x="452247" y="470281"/>
                  </a:lnTo>
                  <a:lnTo>
                    <a:pt x="463121" y="508285"/>
                  </a:lnTo>
                  <a:lnTo>
                    <a:pt x="468757" y="562863"/>
                  </a:lnTo>
                  <a:lnTo>
                    <a:pt x="324992" y="582929"/>
                  </a:lnTo>
                  <a:lnTo>
                    <a:pt x="514004" y="582929"/>
                  </a:lnTo>
                  <a:lnTo>
                    <a:pt x="512683" y="545310"/>
                  </a:lnTo>
                  <a:lnTo>
                    <a:pt x="506539" y="494538"/>
                  </a:lnTo>
                  <a:lnTo>
                    <a:pt x="496300" y="451290"/>
                  </a:lnTo>
                  <a:lnTo>
                    <a:pt x="487261" y="428751"/>
                  </a:lnTo>
                  <a:close/>
                </a:path>
                <a:path w="777875" h="923289">
                  <a:moveTo>
                    <a:pt x="607567" y="340995"/>
                  </a:moveTo>
                  <a:lnTo>
                    <a:pt x="568325" y="346456"/>
                  </a:lnTo>
                  <a:lnTo>
                    <a:pt x="568325" y="847851"/>
                  </a:lnTo>
                  <a:lnTo>
                    <a:pt x="611886" y="841756"/>
                  </a:lnTo>
                  <a:lnTo>
                    <a:pt x="611886" y="567944"/>
                  </a:lnTo>
                  <a:lnTo>
                    <a:pt x="613150" y="523458"/>
                  </a:lnTo>
                  <a:lnTo>
                    <a:pt x="623226" y="457017"/>
                  </a:lnTo>
                  <a:lnTo>
                    <a:pt x="642778" y="417766"/>
                  </a:lnTo>
                  <a:lnTo>
                    <a:pt x="647920" y="412241"/>
                  </a:lnTo>
                  <a:lnTo>
                    <a:pt x="607567" y="412241"/>
                  </a:lnTo>
                  <a:lnTo>
                    <a:pt x="607567" y="340995"/>
                  </a:lnTo>
                  <a:close/>
                </a:path>
                <a:path w="777875" h="923289">
                  <a:moveTo>
                    <a:pt x="769108" y="392953"/>
                  </a:moveTo>
                  <a:lnTo>
                    <a:pt x="688689" y="392953"/>
                  </a:lnTo>
                  <a:lnTo>
                    <a:pt x="696595" y="394715"/>
                  </a:lnTo>
                  <a:lnTo>
                    <a:pt x="703929" y="398478"/>
                  </a:lnTo>
                  <a:lnTo>
                    <a:pt x="725676" y="431083"/>
                  </a:lnTo>
                  <a:lnTo>
                    <a:pt x="732551" y="474567"/>
                  </a:lnTo>
                  <a:lnTo>
                    <a:pt x="733805" y="824738"/>
                  </a:lnTo>
                  <a:lnTo>
                    <a:pt x="777366" y="818769"/>
                  </a:lnTo>
                  <a:lnTo>
                    <a:pt x="777287" y="495498"/>
                  </a:lnTo>
                  <a:lnTo>
                    <a:pt x="777222" y="483123"/>
                  </a:lnTo>
                  <a:lnTo>
                    <a:pt x="776779" y="460311"/>
                  </a:lnTo>
                  <a:lnTo>
                    <a:pt x="776063" y="442849"/>
                  </a:lnTo>
                  <a:lnTo>
                    <a:pt x="776027" y="441975"/>
                  </a:lnTo>
                  <a:lnTo>
                    <a:pt x="774953" y="428116"/>
                  </a:lnTo>
                  <a:lnTo>
                    <a:pt x="772850" y="412241"/>
                  </a:lnTo>
                  <a:lnTo>
                    <a:pt x="772790" y="411791"/>
                  </a:lnTo>
                  <a:lnTo>
                    <a:pt x="772669" y="410878"/>
                  </a:lnTo>
                  <a:lnTo>
                    <a:pt x="769635" y="394985"/>
                  </a:lnTo>
                  <a:lnTo>
                    <a:pt x="769170" y="393191"/>
                  </a:lnTo>
                  <a:lnTo>
                    <a:pt x="769108" y="392953"/>
                  </a:lnTo>
                  <a:close/>
                </a:path>
                <a:path w="777875" h="923289">
                  <a:moveTo>
                    <a:pt x="700867" y="317690"/>
                  </a:moveTo>
                  <a:lnTo>
                    <a:pt x="642239" y="345487"/>
                  </a:lnTo>
                  <a:lnTo>
                    <a:pt x="607567" y="412241"/>
                  </a:lnTo>
                  <a:lnTo>
                    <a:pt x="647920" y="412241"/>
                  </a:lnTo>
                  <a:lnTo>
                    <a:pt x="654303" y="405383"/>
                  </a:lnTo>
                  <a:lnTo>
                    <a:pt x="666781" y="397192"/>
                  </a:lnTo>
                  <a:lnTo>
                    <a:pt x="680212" y="393191"/>
                  </a:lnTo>
                  <a:lnTo>
                    <a:pt x="688689" y="392953"/>
                  </a:lnTo>
                  <a:lnTo>
                    <a:pt x="769108" y="392953"/>
                  </a:lnTo>
                  <a:lnTo>
                    <a:pt x="765863" y="380450"/>
                  </a:lnTo>
                  <a:lnTo>
                    <a:pt x="749300" y="345058"/>
                  </a:lnTo>
                  <a:lnTo>
                    <a:pt x="711787" y="319214"/>
                  </a:lnTo>
                  <a:lnTo>
                    <a:pt x="700867" y="317690"/>
                  </a:lnTo>
                  <a:close/>
                </a:path>
                <a:path w="777875" h="923289">
                  <a:moveTo>
                    <a:pt x="418338" y="172847"/>
                  </a:moveTo>
                  <a:lnTo>
                    <a:pt x="371728" y="179324"/>
                  </a:lnTo>
                  <a:lnTo>
                    <a:pt x="319404" y="318770"/>
                  </a:lnTo>
                  <a:lnTo>
                    <a:pt x="369315" y="311785"/>
                  </a:lnTo>
                  <a:lnTo>
                    <a:pt x="396748" y="227837"/>
                  </a:lnTo>
                  <a:lnTo>
                    <a:pt x="442386" y="227837"/>
                  </a:lnTo>
                  <a:lnTo>
                    <a:pt x="418338" y="172847"/>
                  </a:lnTo>
                  <a:close/>
                </a:path>
                <a:path w="777875" h="923289">
                  <a:moveTo>
                    <a:pt x="442386" y="227837"/>
                  </a:moveTo>
                  <a:lnTo>
                    <a:pt x="396748" y="227837"/>
                  </a:lnTo>
                  <a:lnTo>
                    <a:pt x="423417" y="304291"/>
                  </a:lnTo>
                  <a:lnTo>
                    <a:pt x="472821" y="297434"/>
                  </a:lnTo>
                  <a:lnTo>
                    <a:pt x="442386" y="227837"/>
                  </a:lnTo>
                  <a:close/>
                </a:path>
                <a:path w="777875" h="923289">
                  <a:moveTo>
                    <a:pt x="462914" y="0"/>
                  </a:moveTo>
                  <a:lnTo>
                    <a:pt x="404495" y="8127"/>
                  </a:lnTo>
                  <a:lnTo>
                    <a:pt x="371728" y="144907"/>
                  </a:lnTo>
                  <a:lnTo>
                    <a:pt x="406908" y="139953"/>
                  </a:lnTo>
                  <a:lnTo>
                    <a:pt x="4629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801617" y="2071497"/>
              <a:ext cx="139065" cy="383540"/>
            </a:xfrm>
            <a:custGeom>
              <a:avLst/>
              <a:gdLst/>
              <a:ahLst/>
              <a:cxnLst/>
              <a:rect l="l" t="t" r="r" b="b"/>
              <a:pathLst>
                <a:path w="139064" h="383539">
                  <a:moveTo>
                    <a:pt x="68072" y="0"/>
                  </a:moveTo>
                  <a:lnTo>
                    <a:pt x="29888" y="31289"/>
                  </a:lnTo>
                  <a:lnTo>
                    <a:pt x="10983" y="80678"/>
                  </a:lnTo>
                  <a:lnTo>
                    <a:pt x="1216" y="155025"/>
                  </a:lnTo>
                  <a:lnTo>
                    <a:pt x="0" y="201675"/>
                  </a:lnTo>
                  <a:lnTo>
                    <a:pt x="1307" y="246564"/>
                  </a:lnTo>
                  <a:lnTo>
                    <a:pt x="5222" y="285035"/>
                  </a:lnTo>
                  <a:lnTo>
                    <a:pt x="20828" y="342773"/>
                  </a:lnTo>
                  <a:lnTo>
                    <a:pt x="43608" y="375348"/>
                  </a:lnTo>
                  <a:lnTo>
                    <a:pt x="70104" y="383539"/>
                  </a:lnTo>
                  <a:lnTo>
                    <a:pt x="83845" y="378775"/>
                  </a:lnTo>
                  <a:lnTo>
                    <a:pt x="118618" y="331215"/>
                  </a:lnTo>
                  <a:lnTo>
                    <a:pt x="133651" y="271573"/>
                  </a:lnTo>
                  <a:lnTo>
                    <a:pt x="137423" y="233293"/>
                  </a:lnTo>
                  <a:lnTo>
                    <a:pt x="138684" y="189356"/>
                  </a:lnTo>
                  <a:lnTo>
                    <a:pt x="137400" y="141517"/>
                  </a:lnTo>
                  <a:lnTo>
                    <a:pt x="133556" y="100869"/>
                  </a:lnTo>
                  <a:lnTo>
                    <a:pt x="118237" y="41148"/>
                  </a:lnTo>
                  <a:lnTo>
                    <a:pt x="95583" y="8191"/>
                  </a:lnTo>
                  <a:lnTo>
                    <a:pt x="68072" y="0"/>
                  </a:lnTo>
                  <a:close/>
                </a:path>
              </a:pathLst>
            </a:custGeom>
            <a:ln w="9143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77208" y="2026792"/>
              <a:ext cx="152908" cy="16332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756786" y="1806448"/>
              <a:ext cx="777875" cy="719455"/>
            </a:xfrm>
            <a:custGeom>
              <a:avLst/>
              <a:gdLst/>
              <a:ahLst/>
              <a:cxnLst/>
              <a:rect l="l" t="t" r="r" b="b"/>
              <a:pathLst>
                <a:path w="777875" h="719455">
                  <a:moveTo>
                    <a:pt x="689483" y="114426"/>
                  </a:moveTo>
                  <a:lnTo>
                    <a:pt x="732282" y="124713"/>
                  </a:lnTo>
                  <a:lnTo>
                    <a:pt x="761364" y="163449"/>
                  </a:lnTo>
                  <a:lnTo>
                    <a:pt x="772669" y="207043"/>
                  </a:lnTo>
                  <a:lnTo>
                    <a:pt x="776779" y="256476"/>
                  </a:lnTo>
                  <a:lnTo>
                    <a:pt x="777366" y="306577"/>
                  </a:lnTo>
                  <a:lnTo>
                    <a:pt x="777366" y="357958"/>
                  </a:lnTo>
                  <a:lnTo>
                    <a:pt x="777366" y="409353"/>
                  </a:lnTo>
                  <a:lnTo>
                    <a:pt x="777366" y="460756"/>
                  </a:lnTo>
                  <a:lnTo>
                    <a:pt x="777366" y="512158"/>
                  </a:lnTo>
                  <a:lnTo>
                    <a:pt x="777366" y="563553"/>
                  </a:lnTo>
                  <a:lnTo>
                    <a:pt x="777366" y="614934"/>
                  </a:lnTo>
                  <a:lnTo>
                    <a:pt x="766488" y="616456"/>
                  </a:lnTo>
                  <a:lnTo>
                    <a:pt x="755586" y="617966"/>
                  </a:lnTo>
                  <a:lnTo>
                    <a:pt x="744684" y="619452"/>
                  </a:lnTo>
                  <a:lnTo>
                    <a:pt x="733805" y="620902"/>
                  </a:lnTo>
                  <a:lnTo>
                    <a:pt x="733805" y="570102"/>
                  </a:lnTo>
                  <a:lnTo>
                    <a:pt x="733805" y="519298"/>
                  </a:lnTo>
                  <a:lnTo>
                    <a:pt x="733805" y="468487"/>
                  </a:lnTo>
                  <a:lnTo>
                    <a:pt x="733805" y="417665"/>
                  </a:lnTo>
                  <a:lnTo>
                    <a:pt x="733805" y="366829"/>
                  </a:lnTo>
                  <a:lnTo>
                    <a:pt x="733805" y="315975"/>
                  </a:lnTo>
                  <a:lnTo>
                    <a:pt x="733494" y="291663"/>
                  </a:lnTo>
                  <a:lnTo>
                    <a:pt x="730966" y="253182"/>
                  </a:lnTo>
                  <a:lnTo>
                    <a:pt x="716670" y="207956"/>
                  </a:lnTo>
                  <a:lnTo>
                    <a:pt x="688689" y="189118"/>
                  </a:lnTo>
                  <a:lnTo>
                    <a:pt x="680212" y="189356"/>
                  </a:lnTo>
                  <a:lnTo>
                    <a:pt x="642778" y="213931"/>
                  </a:lnTo>
                  <a:lnTo>
                    <a:pt x="623298" y="252845"/>
                  </a:lnTo>
                  <a:lnTo>
                    <a:pt x="613150" y="319623"/>
                  </a:lnTo>
                  <a:lnTo>
                    <a:pt x="611886" y="364109"/>
                  </a:lnTo>
                  <a:lnTo>
                    <a:pt x="611886" y="418883"/>
                  </a:lnTo>
                  <a:lnTo>
                    <a:pt x="611886" y="473639"/>
                  </a:lnTo>
                  <a:lnTo>
                    <a:pt x="611886" y="528390"/>
                  </a:lnTo>
                  <a:lnTo>
                    <a:pt x="611886" y="583146"/>
                  </a:lnTo>
                  <a:lnTo>
                    <a:pt x="611886" y="637921"/>
                  </a:lnTo>
                  <a:lnTo>
                    <a:pt x="601007" y="639445"/>
                  </a:lnTo>
                  <a:lnTo>
                    <a:pt x="590105" y="640969"/>
                  </a:lnTo>
                  <a:lnTo>
                    <a:pt x="579203" y="642493"/>
                  </a:lnTo>
                  <a:lnTo>
                    <a:pt x="568325" y="644016"/>
                  </a:lnTo>
                  <a:lnTo>
                    <a:pt x="568325" y="142621"/>
                  </a:lnTo>
                  <a:lnTo>
                    <a:pt x="578135" y="141267"/>
                  </a:lnTo>
                  <a:lnTo>
                    <a:pt x="587946" y="139890"/>
                  </a:lnTo>
                  <a:lnTo>
                    <a:pt x="597757" y="138513"/>
                  </a:lnTo>
                  <a:lnTo>
                    <a:pt x="607567" y="137160"/>
                  </a:lnTo>
                  <a:lnTo>
                    <a:pt x="607567" y="154971"/>
                  </a:lnTo>
                  <a:lnTo>
                    <a:pt x="607567" y="172783"/>
                  </a:lnTo>
                  <a:lnTo>
                    <a:pt x="607567" y="190595"/>
                  </a:lnTo>
                  <a:lnTo>
                    <a:pt x="607567" y="208406"/>
                  </a:lnTo>
                  <a:lnTo>
                    <a:pt x="623331" y="170094"/>
                  </a:lnTo>
                  <a:lnTo>
                    <a:pt x="642239" y="141652"/>
                  </a:lnTo>
                  <a:lnTo>
                    <a:pt x="664289" y="123092"/>
                  </a:lnTo>
                  <a:lnTo>
                    <a:pt x="689483" y="114426"/>
                  </a:lnTo>
                  <a:close/>
                </a:path>
                <a:path w="777875" h="719455">
                  <a:moveTo>
                    <a:pt x="397637" y="155066"/>
                  </a:moveTo>
                  <a:lnTo>
                    <a:pt x="444563" y="165623"/>
                  </a:lnTo>
                  <a:lnTo>
                    <a:pt x="481964" y="211709"/>
                  </a:lnTo>
                  <a:lnTo>
                    <a:pt x="496300" y="247455"/>
                  </a:lnTo>
                  <a:lnTo>
                    <a:pt x="506539" y="290702"/>
                  </a:lnTo>
                  <a:lnTo>
                    <a:pt x="512683" y="341475"/>
                  </a:lnTo>
                  <a:lnTo>
                    <a:pt x="514730" y="399796"/>
                  </a:lnTo>
                  <a:lnTo>
                    <a:pt x="514730" y="404875"/>
                  </a:lnTo>
                  <a:lnTo>
                    <a:pt x="514603" y="412368"/>
                  </a:lnTo>
                  <a:lnTo>
                    <a:pt x="514476" y="422528"/>
                  </a:lnTo>
                  <a:lnTo>
                    <a:pt x="466490" y="429196"/>
                  </a:lnTo>
                  <a:lnTo>
                    <a:pt x="418528" y="435863"/>
                  </a:lnTo>
                  <a:lnTo>
                    <a:pt x="370566" y="442531"/>
                  </a:lnTo>
                  <a:lnTo>
                    <a:pt x="322579" y="449199"/>
                  </a:lnTo>
                  <a:lnTo>
                    <a:pt x="325008" y="487771"/>
                  </a:lnTo>
                  <a:lnTo>
                    <a:pt x="329819" y="521176"/>
                  </a:lnTo>
                  <a:lnTo>
                    <a:pt x="346583" y="572388"/>
                  </a:lnTo>
                  <a:lnTo>
                    <a:pt x="370776" y="601995"/>
                  </a:lnTo>
                  <a:lnTo>
                    <a:pt x="400303" y="608838"/>
                  </a:lnTo>
                  <a:lnTo>
                    <a:pt x="411874" y="605722"/>
                  </a:lnTo>
                  <a:lnTo>
                    <a:pt x="441325" y="578612"/>
                  </a:lnTo>
                  <a:lnTo>
                    <a:pt x="462845" y="522301"/>
                  </a:lnTo>
                  <a:lnTo>
                    <a:pt x="468249" y="496442"/>
                  </a:lnTo>
                  <a:lnTo>
                    <a:pt x="479490" y="497585"/>
                  </a:lnTo>
                  <a:lnTo>
                    <a:pt x="490743" y="498728"/>
                  </a:lnTo>
                  <a:lnTo>
                    <a:pt x="502021" y="499872"/>
                  </a:lnTo>
                  <a:lnTo>
                    <a:pt x="513334" y="501014"/>
                  </a:lnTo>
                  <a:lnTo>
                    <a:pt x="506858" y="538257"/>
                  </a:lnTo>
                  <a:lnTo>
                    <a:pt x="487098" y="600741"/>
                  </a:lnTo>
                  <a:lnTo>
                    <a:pt x="458380" y="646721"/>
                  </a:lnTo>
                  <a:lnTo>
                    <a:pt x="421562" y="673149"/>
                  </a:lnTo>
                  <a:lnTo>
                    <a:pt x="400176" y="678814"/>
                  </a:lnTo>
                  <a:lnTo>
                    <a:pt x="373364" y="678289"/>
                  </a:lnTo>
                  <a:lnTo>
                    <a:pt x="328596" y="650615"/>
                  </a:lnTo>
                  <a:lnTo>
                    <a:pt x="296140" y="588202"/>
                  </a:lnTo>
                  <a:lnTo>
                    <a:pt x="285781" y="545544"/>
                  </a:lnTo>
                  <a:lnTo>
                    <a:pt x="279566" y="495480"/>
                  </a:lnTo>
                  <a:lnTo>
                    <a:pt x="277495" y="438023"/>
                  </a:lnTo>
                  <a:lnTo>
                    <a:pt x="279588" y="378017"/>
                  </a:lnTo>
                  <a:lnTo>
                    <a:pt x="285861" y="324500"/>
                  </a:lnTo>
                  <a:lnTo>
                    <a:pt x="296300" y="277485"/>
                  </a:lnTo>
                  <a:lnTo>
                    <a:pt x="310896" y="236981"/>
                  </a:lnTo>
                  <a:lnTo>
                    <a:pt x="349361" y="179260"/>
                  </a:lnTo>
                  <a:lnTo>
                    <a:pt x="372278" y="162972"/>
                  </a:lnTo>
                  <a:lnTo>
                    <a:pt x="397637" y="155066"/>
                  </a:lnTo>
                  <a:close/>
                </a:path>
                <a:path w="777875" h="719455">
                  <a:moveTo>
                    <a:pt x="179832" y="5968"/>
                  </a:moveTo>
                  <a:lnTo>
                    <a:pt x="190690" y="4446"/>
                  </a:lnTo>
                  <a:lnTo>
                    <a:pt x="201549" y="2936"/>
                  </a:lnTo>
                  <a:lnTo>
                    <a:pt x="212407" y="1450"/>
                  </a:lnTo>
                  <a:lnTo>
                    <a:pt x="223265" y="0"/>
                  </a:lnTo>
                  <a:lnTo>
                    <a:pt x="223265" y="13545"/>
                  </a:lnTo>
                  <a:lnTo>
                    <a:pt x="223265" y="27114"/>
                  </a:lnTo>
                  <a:lnTo>
                    <a:pt x="223265" y="40683"/>
                  </a:lnTo>
                  <a:lnTo>
                    <a:pt x="223265" y="54228"/>
                  </a:lnTo>
                  <a:lnTo>
                    <a:pt x="232028" y="52992"/>
                  </a:lnTo>
                  <a:lnTo>
                    <a:pt x="240791" y="51768"/>
                  </a:lnTo>
                  <a:lnTo>
                    <a:pt x="249554" y="50567"/>
                  </a:lnTo>
                  <a:lnTo>
                    <a:pt x="258317" y="49402"/>
                  </a:lnTo>
                  <a:lnTo>
                    <a:pt x="258317" y="64948"/>
                  </a:lnTo>
                  <a:lnTo>
                    <a:pt x="258317" y="80517"/>
                  </a:lnTo>
                  <a:lnTo>
                    <a:pt x="258317" y="96087"/>
                  </a:lnTo>
                  <a:lnTo>
                    <a:pt x="258317" y="111632"/>
                  </a:lnTo>
                  <a:lnTo>
                    <a:pt x="249554" y="112871"/>
                  </a:lnTo>
                  <a:lnTo>
                    <a:pt x="240791" y="114109"/>
                  </a:lnTo>
                  <a:lnTo>
                    <a:pt x="232028" y="115347"/>
                  </a:lnTo>
                  <a:lnTo>
                    <a:pt x="223265" y="116586"/>
                  </a:lnTo>
                  <a:lnTo>
                    <a:pt x="223265" y="692023"/>
                  </a:lnTo>
                  <a:lnTo>
                    <a:pt x="213096" y="693451"/>
                  </a:lnTo>
                  <a:lnTo>
                    <a:pt x="202961" y="694880"/>
                  </a:lnTo>
                  <a:lnTo>
                    <a:pt x="192851" y="696309"/>
                  </a:lnTo>
                  <a:lnTo>
                    <a:pt x="182752" y="697738"/>
                  </a:lnTo>
                  <a:lnTo>
                    <a:pt x="182752" y="681924"/>
                  </a:lnTo>
                  <a:lnTo>
                    <a:pt x="182752" y="666099"/>
                  </a:lnTo>
                  <a:lnTo>
                    <a:pt x="182752" y="650249"/>
                  </a:lnTo>
                  <a:lnTo>
                    <a:pt x="182752" y="634364"/>
                  </a:lnTo>
                  <a:lnTo>
                    <a:pt x="169054" y="668942"/>
                  </a:lnTo>
                  <a:lnTo>
                    <a:pt x="152511" y="694578"/>
                  </a:lnTo>
                  <a:lnTo>
                    <a:pt x="133086" y="711285"/>
                  </a:lnTo>
                  <a:lnTo>
                    <a:pt x="110743" y="719074"/>
                  </a:lnTo>
                  <a:lnTo>
                    <a:pt x="95698" y="719074"/>
                  </a:lnTo>
                  <a:lnTo>
                    <a:pt x="54228" y="693927"/>
                  </a:lnTo>
                  <a:lnTo>
                    <a:pt x="31273" y="657463"/>
                  </a:lnTo>
                  <a:lnTo>
                    <a:pt x="14224" y="607187"/>
                  </a:lnTo>
                  <a:lnTo>
                    <a:pt x="3587" y="544972"/>
                  </a:lnTo>
                  <a:lnTo>
                    <a:pt x="0" y="472948"/>
                  </a:lnTo>
                  <a:lnTo>
                    <a:pt x="807" y="436161"/>
                  </a:lnTo>
                  <a:lnTo>
                    <a:pt x="7233" y="367113"/>
                  </a:lnTo>
                  <a:lnTo>
                    <a:pt x="20091" y="305133"/>
                  </a:lnTo>
                  <a:lnTo>
                    <a:pt x="39383" y="255603"/>
                  </a:lnTo>
                  <a:lnTo>
                    <a:pt x="64654" y="219739"/>
                  </a:lnTo>
                  <a:lnTo>
                    <a:pt x="108838" y="195325"/>
                  </a:lnTo>
                  <a:lnTo>
                    <a:pt x="120147" y="194944"/>
                  </a:lnTo>
                  <a:lnTo>
                    <a:pt x="130825" y="197040"/>
                  </a:lnTo>
                  <a:lnTo>
                    <a:pt x="166750" y="228361"/>
                  </a:lnTo>
                  <a:lnTo>
                    <a:pt x="179832" y="254253"/>
                  </a:lnTo>
                  <a:lnTo>
                    <a:pt x="179832" y="221370"/>
                  </a:lnTo>
                  <a:lnTo>
                    <a:pt x="179832" y="188452"/>
                  </a:lnTo>
                  <a:lnTo>
                    <a:pt x="179832" y="155509"/>
                  </a:lnTo>
                  <a:lnTo>
                    <a:pt x="179832" y="122554"/>
                  </a:lnTo>
                  <a:lnTo>
                    <a:pt x="158876" y="125505"/>
                  </a:lnTo>
                  <a:lnTo>
                    <a:pt x="137921" y="128444"/>
                  </a:lnTo>
                  <a:lnTo>
                    <a:pt x="116966" y="131359"/>
                  </a:lnTo>
                  <a:lnTo>
                    <a:pt x="96012" y="134238"/>
                  </a:lnTo>
                  <a:lnTo>
                    <a:pt x="96012" y="118693"/>
                  </a:lnTo>
                  <a:lnTo>
                    <a:pt x="96012" y="103124"/>
                  </a:lnTo>
                  <a:lnTo>
                    <a:pt x="96012" y="87554"/>
                  </a:lnTo>
                  <a:lnTo>
                    <a:pt x="96012" y="72009"/>
                  </a:lnTo>
                  <a:lnTo>
                    <a:pt x="116966" y="69058"/>
                  </a:lnTo>
                  <a:lnTo>
                    <a:pt x="137921" y="66119"/>
                  </a:lnTo>
                  <a:lnTo>
                    <a:pt x="158876" y="63204"/>
                  </a:lnTo>
                  <a:lnTo>
                    <a:pt x="179832" y="60325"/>
                  </a:lnTo>
                  <a:lnTo>
                    <a:pt x="179832" y="46724"/>
                  </a:lnTo>
                  <a:lnTo>
                    <a:pt x="179832" y="33146"/>
                  </a:lnTo>
                  <a:lnTo>
                    <a:pt x="179832" y="19569"/>
                  </a:lnTo>
                  <a:lnTo>
                    <a:pt x="179832" y="596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71620" y="1598041"/>
              <a:ext cx="162560" cy="32791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53355" y="1673351"/>
              <a:ext cx="788670" cy="88468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16653" y="1636648"/>
              <a:ext cx="788416" cy="88415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05855" y="1568196"/>
              <a:ext cx="343674" cy="73685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5673978" y="1536191"/>
              <a:ext cx="334010" cy="726440"/>
            </a:xfrm>
            <a:custGeom>
              <a:avLst/>
              <a:gdLst/>
              <a:ahLst/>
              <a:cxnLst/>
              <a:rect l="l" t="t" r="r" b="b"/>
              <a:pathLst>
                <a:path w="334010" h="726439">
                  <a:moveTo>
                    <a:pt x="313649" y="253898"/>
                  </a:moveTo>
                  <a:lnTo>
                    <a:pt x="229723" y="253898"/>
                  </a:lnTo>
                  <a:lnTo>
                    <a:pt x="243651" y="257538"/>
                  </a:lnTo>
                  <a:lnTo>
                    <a:pt x="243365" y="257538"/>
                  </a:lnTo>
                  <a:lnTo>
                    <a:pt x="269333" y="287912"/>
                  </a:lnTo>
                  <a:lnTo>
                    <a:pt x="276351" y="347599"/>
                  </a:lnTo>
                  <a:lnTo>
                    <a:pt x="276225" y="358140"/>
                  </a:lnTo>
                  <a:lnTo>
                    <a:pt x="276098" y="369824"/>
                  </a:lnTo>
                  <a:lnTo>
                    <a:pt x="261879" y="379987"/>
                  </a:lnTo>
                  <a:lnTo>
                    <a:pt x="244173" y="390080"/>
                  </a:lnTo>
                  <a:lnTo>
                    <a:pt x="222966" y="400077"/>
                  </a:lnTo>
                  <a:lnTo>
                    <a:pt x="186104" y="414722"/>
                  </a:lnTo>
                  <a:lnTo>
                    <a:pt x="175593" y="419322"/>
                  </a:lnTo>
                  <a:lnTo>
                    <a:pt x="142922" y="442039"/>
                  </a:lnTo>
                  <a:lnTo>
                    <a:pt x="115570" y="483473"/>
                  </a:lnTo>
                  <a:lnTo>
                    <a:pt x="101850" y="528460"/>
                  </a:lnTo>
                  <a:lnTo>
                    <a:pt x="97028" y="580771"/>
                  </a:lnTo>
                  <a:lnTo>
                    <a:pt x="98454" y="610586"/>
                  </a:lnTo>
                  <a:lnTo>
                    <a:pt x="109833" y="660548"/>
                  </a:lnTo>
                  <a:lnTo>
                    <a:pt x="132405" y="696622"/>
                  </a:lnTo>
                  <a:lnTo>
                    <a:pt x="164980" y="712331"/>
                  </a:lnTo>
                  <a:lnTo>
                    <a:pt x="184912" y="712088"/>
                  </a:lnTo>
                  <a:lnTo>
                    <a:pt x="221613" y="697658"/>
                  </a:lnTo>
                  <a:lnTo>
                    <a:pt x="255920" y="663225"/>
                  </a:lnTo>
                  <a:lnTo>
                    <a:pt x="268636" y="644282"/>
                  </a:lnTo>
                  <a:lnTo>
                    <a:pt x="183399" y="644282"/>
                  </a:lnTo>
                  <a:lnTo>
                    <a:pt x="172974" y="641476"/>
                  </a:lnTo>
                  <a:lnTo>
                    <a:pt x="146827" y="602646"/>
                  </a:lnTo>
                  <a:lnTo>
                    <a:pt x="144413" y="588518"/>
                  </a:lnTo>
                  <a:lnTo>
                    <a:pt x="144341" y="588097"/>
                  </a:lnTo>
                  <a:lnTo>
                    <a:pt x="143510" y="571896"/>
                  </a:lnTo>
                  <a:lnTo>
                    <a:pt x="143832" y="562699"/>
                  </a:lnTo>
                  <a:lnTo>
                    <a:pt x="143890" y="561022"/>
                  </a:lnTo>
                  <a:lnTo>
                    <a:pt x="152963" y="521708"/>
                  </a:lnTo>
                  <a:lnTo>
                    <a:pt x="181895" y="489616"/>
                  </a:lnTo>
                  <a:lnTo>
                    <a:pt x="227091" y="468358"/>
                  </a:lnTo>
                  <a:lnTo>
                    <a:pt x="246380" y="458009"/>
                  </a:lnTo>
                  <a:lnTo>
                    <a:pt x="262715" y="447351"/>
                  </a:lnTo>
                  <a:lnTo>
                    <a:pt x="276098" y="436372"/>
                  </a:lnTo>
                  <a:lnTo>
                    <a:pt x="320167" y="436372"/>
                  </a:lnTo>
                  <a:lnTo>
                    <a:pt x="320108" y="347599"/>
                  </a:lnTo>
                  <a:lnTo>
                    <a:pt x="320026" y="332351"/>
                  </a:lnTo>
                  <a:lnTo>
                    <a:pt x="319646" y="312435"/>
                  </a:lnTo>
                  <a:lnTo>
                    <a:pt x="319611" y="310610"/>
                  </a:lnTo>
                  <a:lnTo>
                    <a:pt x="319002" y="295038"/>
                  </a:lnTo>
                  <a:lnTo>
                    <a:pt x="318934" y="293298"/>
                  </a:lnTo>
                  <a:lnTo>
                    <a:pt x="318090" y="281559"/>
                  </a:lnTo>
                  <a:lnTo>
                    <a:pt x="318008" y="280416"/>
                  </a:lnTo>
                  <a:lnTo>
                    <a:pt x="315836" y="264808"/>
                  </a:lnTo>
                  <a:lnTo>
                    <a:pt x="315723" y="264003"/>
                  </a:lnTo>
                  <a:lnTo>
                    <a:pt x="313722" y="254254"/>
                  </a:lnTo>
                  <a:lnTo>
                    <a:pt x="313649" y="253898"/>
                  </a:lnTo>
                  <a:close/>
                </a:path>
                <a:path w="334010" h="726439">
                  <a:moveTo>
                    <a:pt x="323457" y="625602"/>
                  </a:moveTo>
                  <a:lnTo>
                    <a:pt x="279654" y="625602"/>
                  </a:lnTo>
                  <a:lnTo>
                    <a:pt x="280861" y="640994"/>
                  </a:lnTo>
                  <a:lnTo>
                    <a:pt x="280987" y="642606"/>
                  </a:lnTo>
                  <a:lnTo>
                    <a:pt x="282892" y="658383"/>
                  </a:lnTo>
                  <a:lnTo>
                    <a:pt x="285369" y="672947"/>
                  </a:lnTo>
                  <a:lnTo>
                    <a:pt x="288417" y="686308"/>
                  </a:lnTo>
                  <a:lnTo>
                    <a:pt x="334010" y="679958"/>
                  </a:lnTo>
                  <a:lnTo>
                    <a:pt x="330247" y="665932"/>
                  </a:lnTo>
                  <a:lnTo>
                    <a:pt x="327152" y="651478"/>
                  </a:lnTo>
                  <a:lnTo>
                    <a:pt x="324817" y="637174"/>
                  </a:lnTo>
                  <a:lnTo>
                    <a:pt x="324723" y="636595"/>
                  </a:lnTo>
                  <a:lnTo>
                    <a:pt x="323457" y="625602"/>
                  </a:lnTo>
                  <a:close/>
                </a:path>
                <a:path w="334010" h="726439">
                  <a:moveTo>
                    <a:pt x="320167" y="436372"/>
                  </a:moveTo>
                  <a:lnTo>
                    <a:pt x="276098" y="436372"/>
                  </a:lnTo>
                  <a:lnTo>
                    <a:pt x="276024" y="471805"/>
                  </a:lnTo>
                  <a:lnTo>
                    <a:pt x="275825" y="483473"/>
                  </a:lnTo>
                  <a:lnTo>
                    <a:pt x="272079" y="536942"/>
                  </a:lnTo>
                  <a:lnTo>
                    <a:pt x="257190" y="588518"/>
                  </a:lnTo>
                  <a:lnTo>
                    <a:pt x="230008" y="627139"/>
                  </a:lnTo>
                  <a:lnTo>
                    <a:pt x="195325" y="644017"/>
                  </a:lnTo>
                  <a:lnTo>
                    <a:pt x="183399" y="644282"/>
                  </a:lnTo>
                  <a:lnTo>
                    <a:pt x="268636" y="644282"/>
                  </a:lnTo>
                  <a:lnTo>
                    <a:pt x="279654" y="625602"/>
                  </a:lnTo>
                  <a:lnTo>
                    <a:pt x="323457" y="625602"/>
                  </a:lnTo>
                  <a:lnTo>
                    <a:pt x="322961" y="621284"/>
                  </a:lnTo>
                  <a:lnTo>
                    <a:pt x="321720" y="600303"/>
                  </a:lnTo>
                  <a:lnTo>
                    <a:pt x="320945" y="571896"/>
                  </a:lnTo>
                  <a:lnTo>
                    <a:pt x="320849" y="568404"/>
                  </a:lnTo>
                  <a:lnTo>
                    <a:pt x="320761" y="561022"/>
                  </a:lnTo>
                  <a:lnTo>
                    <a:pt x="320635" y="550545"/>
                  </a:lnTo>
                  <a:lnTo>
                    <a:pt x="320514" y="540448"/>
                  </a:lnTo>
                  <a:lnTo>
                    <a:pt x="320397" y="530733"/>
                  </a:lnTo>
                  <a:lnTo>
                    <a:pt x="320276" y="506658"/>
                  </a:lnTo>
                  <a:lnTo>
                    <a:pt x="320167" y="436372"/>
                  </a:lnTo>
                  <a:close/>
                </a:path>
                <a:path w="334010" h="726439">
                  <a:moveTo>
                    <a:pt x="236295" y="181768"/>
                  </a:moveTo>
                  <a:lnTo>
                    <a:pt x="189388" y="191770"/>
                  </a:lnTo>
                  <a:lnTo>
                    <a:pt x="150344" y="220343"/>
                  </a:lnTo>
                  <a:lnTo>
                    <a:pt x="123693" y="264808"/>
                  </a:lnTo>
                  <a:lnTo>
                    <a:pt x="112204" y="304323"/>
                  </a:lnTo>
                  <a:lnTo>
                    <a:pt x="104521" y="353568"/>
                  </a:lnTo>
                  <a:lnTo>
                    <a:pt x="147193" y="359029"/>
                  </a:lnTo>
                  <a:lnTo>
                    <a:pt x="151193" y="333761"/>
                  </a:lnTo>
                  <a:lnTo>
                    <a:pt x="156146" y="312435"/>
                  </a:lnTo>
                  <a:lnTo>
                    <a:pt x="177190" y="271202"/>
                  </a:lnTo>
                  <a:lnTo>
                    <a:pt x="214249" y="254254"/>
                  </a:lnTo>
                  <a:lnTo>
                    <a:pt x="229723" y="253898"/>
                  </a:lnTo>
                  <a:lnTo>
                    <a:pt x="313649" y="253898"/>
                  </a:lnTo>
                  <a:lnTo>
                    <a:pt x="312689" y="249221"/>
                  </a:lnTo>
                  <a:lnTo>
                    <a:pt x="292020" y="205232"/>
                  </a:lnTo>
                  <a:lnTo>
                    <a:pt x="250444" y="182625"/>
                  </a:lnTo>
                  <a:lnTo>
                    <a:pt x="236295" y="181768"/>
                  </a:lnTo>
                  <a:close/>
                </a:path>
                <a:path w="334010" h="726439">
                  <a:moveTo>
                    <a:pt x="43561" y="28321"/>
                  </a:moveTo>
                  <a:lnTo>
                    <a:pt x="0" y="34290"/>
                  </a:lnTo>
                  <a:lnTo>
                    <a:pt x="0" y="726440"/>
                  </a:lnTo>
                  <a:lnTo>
                    <a:pt x="43561" y="720344"/>
                  </a:lnTo>
                  <a:lnTo>
                    <a:pt x="43561" y="28321"/>
                  </a:lnTo>
                  <a:close/>
                </a:path>
                <a:path w="334010" h="726439">
                  <a:moveTo>
                    <a:pt x="219583" y="0"/>
                  </a:moveTo>
                  <a:lnTo>
                    <a:pt x="161162" y="8128"/>
                  </a:lnTo>
                  <a:lnTo>
                    <a:pt x="217170" y="132461"/>
                  </a:lnTo>
                  <a:lnTo>
                    <a:pt x="252349" y="127635"/>
                  </a:lnTo>
                  <a:lnTo>
                    <a:pt x="2195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12916" y="1967992"/>
              <a:ext cx="141732" cy="21705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5673978" y="1564513"/>
              <a:ext cx="334010" cy="698500"/>
            </a:xfrm>
            <a:custGeom>
              <a:avLst/>
              <a:gdLst/>
              <a:ahLst/>
              <a:cxnLst/>
              <a:rect l="l" t="t" r="r" b="b"/>
              <a:pathLst>
                <a:path w="334010" h="698500">
                  <a:moveTo>
                    <a:pt x="220599" y="154686"/>
                  </a:moveTo>
                  <a:lnTo>
                    <a:pt x="236295" y="153447"/>
                  </a:lnTo>
                  <a:lnTo>
                    <a:pt x="250444" y="154304"/>
                  </a:lnTo>
                  <a:lnTo>
                    <a:pt x="263068" y="157257"/>
                  </a:lnTo>
                  <a:lnTo>
                    <a:pt x="298892" y="185916"/>
                  </a:lnTo>
                  <a:lnTo>
                    <a:pt x="315723" y="235682"/>
                  </a:lnTo>
                  <a:lnTo>
                    <a:pt x="319611" y="282289"/>
                  </a:lnTo>
                  <a:lnTo>
                    <a:pt x="320167" y="330200"/>
                  </a:lnTo>
                  <a:lnTo>
                    <a:pt x="320167" y="358491"/>
                  </a:lnTo>
                  <a:lnTo>
                    <a:pt x="320167" y="386794"/>
                  </a:lnTo>
                  <a:lnTo>
                    <a:pt x="320167" y="415121"/>
                  </a:lnTo>
                  <a:lnTo>
                    <a:pt x="320167" y="443484"/>
                  </a:lnTo>
                  <a:lnTo>
                    <a:pt x="320335" y="497254"/>
                  </a:lnTo>
                  <a:lnTo>
                    <a:pt x="320849" y="540083"/>
                  </a:lnTo>
                  <a:lnTo>
                    <a:pt x="322961" y="592963"/>
                  </a:lnTo>
                  <a:lnTo>
                    <a:pt x="330247" y="637611"/>
                  </a:lnTo>
                  <a:lnTo>
                    <a:pt x="334010" y="651637"/>
                  </a:lnTo>
                  <a:lnTo>
                    <a:pt x="322599" y="653236"/>
                  </a:lnTo>
                  <a:lnTo>
                    <a:pt x="311213" y="654812"/>
                  </a:lnTo>
                  <a:lnTo>
                    <a:pt x="299827" y="656387"/>
                  </a:lnTo>
                  <a:lnTo>
                    <a:pt x="288417" y="657987"/>
                  </a:lnTo>
                  <a:lnTo>
                    <a:pt x="285369" y="644626"/>
                  </a:lnTo>
                  <a:lnTo>
                    <a:pt x="282892" y="630062"/>
                  </a:lnTo>
                  <a:lnTo>
                    <a:pt x="280987" y="614285"/>
                  </a:lnTo>
                  <a:lnTo>
                    <a:pt x="279654" y="597281"/>
                  </a:lnTo>
                  <a:lnTo>
                    <a:pt x="267674" y="617593"/>
                  </a:lnTo>
                  <a:lnTo>
                    <a:pt x="244381" y="649216"/>
                  </a:lnTo>
                  <a:lnTo>
                    <a:pt x="209788" y="676148"/>
                  </a:lnTo>
                  <a:lnTo>
                    <a:pt x="164980" y="684010"/>
                  </a:lnTo>
                  <a:lnTo>
                    <a:pt x="147478" y="678846"/>
                  </a:lnTo>
                  <a:lnTo>
                    <a:pt x="119761" y="652399"/>
                  </a:lnTo>
                  <a:lnTo>
                    <a:pt x="102727" y="608853"/>
                  </a:lnTo>
                  <a:lnTo>
                    <a:pt x="97028" y="552450"/>
                  </a:lnTo>
                  <a:lnTo>
                    <a:pt x="97555" y="534378"/>
                  </a:lnTo>
                  <a:lnTo>
                    <a:pt x="105663" y="483997"/>
                  </a:lnTo>
                  <a:lnTo>
                    <a:pt x="121523" y="442831"/>
                  </a:lnTo>
                  <a:lnTo>
                    <a:pt x="150985" y="406227"/>
                  </a:lnTo>
                  <a:lnTo>
                    <a:pt x="186104" y="386401"/>
                  </a:lnTo>
                  <a:lnTo>
                    <a:pt x="198247" y="381635"/>
                  </a:lnTo>
                  <a:lnTo>
                    <a:pt x="222966" y="371756"/>
                  </a:lnTo>
                  <a:lnTo>
                    <a:pt x="244173" y="361759"/>
                  </a:lnTo>
                  <a:lnTo>
                    <a:pt x="261879" y="351666"/>
                  </a:lnTo>
                  <a:lnTo>
                    <a:pt x="276098" y="341502"/>
                  </a:lnTo>
                  <a:lnTo>
                    <a:pt x="276225" y="329819"/>
                  </a:lnTo>
                  <a:lnTo>
                    <a:pt x="276351" y="322452"/>
                  </a:lnTo>
                  <a:lnTo>
                    <a:pt x="276351" y="319277"/>
                  </a:lnTo>
                  <a:lnTo>
                    <a:pt x="275568" y="295318"/>
                  </a:lnTo>
                  <a:lnTo>
                    <a:pt x="263906" y="247776"/>
                  </a:lnTo>
                  <a:lnTo>
                    <a:pt x="229723" y="225577"/>
                  </a:lnTo>
                  <a:lnTo>
                    <a:pt x="214249" y="225933"/>
                  </a:lnTo>
                  <a:lnTo>
                    <a:pt x="177190" y="242881"/>
                  </a:lnTo>
                  <a:lnTo>
                    <a:pt x="156146" y="284114"/>
                  </a:lnTo>
                  <a:lnTo>
                    <a:pt x="147193" y="330708"/>
                  </a:lnTo>
                  <a:lnTo>
                    <a:pt x="136525" y="329301"/>
                  </a:lnTo>
                  <a:lnTo>
                    <a:pt x="125856" y="327929"/>
                  </a:lnTo>
                  <a:lnTo>
                    <a:pt x="115188" y="326582"/>
                  </a:lnTo>
                  <a:lnTo>
                    <a:pt x="104521" y="325247"/>
                  </a:lnTo>
                  <a:lnTo>
                    <a:pt x="107874" y="299410"/>
                  </a:lnTo>
                  <a:lnTo>
                    <a:pt x="117486" y="255023"/>
                  </a:lnTo>
                  <a:lnTo>
                    <a:pt x="139985" y="205152"/>
                  </a:lnTo>
                  <a:lnTo>
                    <a:pt x="175271" y="170973"/>
                  </a:lnTo>
                  <a:lnTo>
                    <a:pt x="204505" y="158019"/>
                  </a:lnTo>
                  <a:lnTo>
                    <a:pt x="220599" y="154686"/>
                  </a:lnTo>
                  <a:close/>
                </a:path>
                <a:path w="334010" h="698500">
                  <a:moveTo>
                    <a:pt x="0" y="5969"/>
                  </a:moveTo>
                  <a:lnTo>
                    <a:pt x="10878" y="4518"/>
                  </a:lnTo>
                  <a:lnTo>
                    <a:pt x="21780" y="3032"/>
                  </a:lnTo>
                  <a:lnTo>
                    <a:pt x="32682" y="1522"/>
                  </a:lnTo>
                  <a:lnTo>
                    <a:pt x="43561" y="0"/>
                  </a:lnTo>
                  <a:lnTo>
                    <a:pt x="43561" y="49422"/>
                  </a:lnTo>
                  <a:lnTo>
                    <a:pt x="43561" y="692023"/>
                  </a:lnTo>
                  <a:lnTo>
                    <a:pt x="32682" y="693547"/>
                  </a:lnTo>
                  <a:lnTo>
                    <a:pt x="21780" y="695071"/>
                  </a:lnTo>
                  <a:lnTo>
                    <a:pt x="10878" y="696595"/>
                  </a:lnTo>
                  <a:lnTo>
                    <a:pt x="0" y="698119"/>
                  </a:lnTo>
                  <a:lnTo>
                    <a:pt x="0" y="55417"/>
                  </a:lnTo>
                  <a:lnTo>
                    <a:pt x="0" y="5969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0570" y="1531619"/>
              <a:ext cx="100330" cy="14160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31635" y="1296924"/>
              <a:ext cx="663702" cy="93497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6199378" y="1264666"/>
              <a:ext cx="654050" cy="925194"/>
            </a:xfrm>
            <a:custGeom>
              <a:avLst/>
              <a:gdLst/>
              <a:ahLst/>
              <a:cxnLst/>
              <a:rect l="l" t="t" r="r" b="b"/>
              <a:pathLst>
                <a:path w="654050" h="925194">
                  <a:moveTo>
                    <a:pt x="381889" y="358901"/>
                  </a:moveTo>
                  <a:lnTo>
                    <a:pt x="333517" y="383111"/>
                  </a:lnTo>
                  <a:lnTo>
                    <a:pt x="295148" y="440944"/>
                  </a:lnTo>
                  <a:lnTo>
                    <a:pt x="280479" y="481447"/>
                  </a:lnTo>
                  <a:lnTo>
                    <a:pt x="270002" y="528462"/>
                  </a:lnTo>
                  <a:lnTo>
                    <a:pt x="263715" y="581979"/>
                  </a:lnTo>
                  <a:lnTo>
                    <a:pt x="261620" y="641985"/>
                  </a:lnTo>
                  <a:lnTo>
                    <a:pt x="263691" y="699424"/>
                  </a:lnTo>
                  <a:lnTo>
                    <a:pt x="269790" y="748522"/>
                  </a:lnTo>
                  <a:lnTo>
                    <a:pt x="269906" y="749458"/>
                  </a:lnTo>
                  <a:lnTo>
                    <a:pt x="280265" y="792110"/>
                  </a:lnTo>
                  <a:lnTo>
                    <a:pt x="294767" y="827405"/>
                  </a:lnTo>
                  <a:lnTo>
                    <a:pt x="333628" y="872744"/>
                  </a:lnTo>
                  <a:lnTo>
                    <a:pt x="384301" y="882650"/>
                  </a:lnTo>
                  <a:lnTo>
                    <a:pt x="405687" y="877004"/>
                  </a:lnTo>
                  <a:lnTo>
                    <a:pt x="425084" y="866346"/>
                  </a:lnTo>
                  <a:lnTo>
                    <a:pt x="442505" y="850663"/>
                  </a:lnTo>
                  <a:lnTo>
                    <a:pt x="457962" y="829945"/>
                  </a:lnTo>
                  <a:lnTo>
                    <a:pt x="466969" y="812800"/>
                  </a:lnTo>
                  <a:lnTo>
                    <a:pt x="384555" y="812800"/>
                  </a:lnTo>
                  <a:lnTo>
                    <a:pt x="369052" y="812176"/>
                  </a:lnTo>
                  <a:lnTo>
                    <a:pt x="330707" y="776351"/>
                  </a:lnTo>
                  <a:lnTo>
                    <a:pt x="313943" y="725090"/>
                  </a:lnTo>
                  <a:lnTo>
                    <a:pt x="306704" y="653161"/>
                  </a:lnTo>
                  <a:lnTo>
                    <a:pt x="498601" y="626491"/>
                  </a:lnTo>
                  <a:lnTo>
                    <a:pt x="498855" y="616331"/>
                  </a:lnTo>
                  <a:lnTo>
                    <a:pt x="498855" y="603758"/>
                  </a:lnTo>
                  <a:lnTo>
                    <a:pt x="498125" y="582930"/>
                  </a:lnTo>
                  <a:lnTo>
                    <a:pt x="309118" y="582930"/>
                  </a:lnTo>
                  <a:lnTo>
                    <a:pt x="311384" y="551471"/>
                  </a:lnTo>
                  <a:lnTo>
                    <a:pt x="322726" y="497508"/>
                  </a:lnTo>
                  <a:lnTo>
                    <a:pt x="342657" y="456309"/>
                  </a:lnTo>
                  <a:lnTo>
                    <a:pt x="382270" y="428751"/>
                  </a:lnTo>
                  <a:lnTo>
                    <a:pt x="471443" y="428751"/>
                  </a:lnTo>
                  <a:lnTo>
                    <a:pt x="466217" y="415671"/>
                  </a:lnTo>
                  <a:lnTo>
                    <a:pt x="448665" y="388191"/>
                  </a:lnTo>
                  <a:lnTo>
                    <a:pt x="428767" y="369570"/>
                  </a:lnTo>
                  <a:lnTo>
                    <a:pt x="406513" y="359806"/>
                  </a:lnTo>
                  <a:lnTo>
                    <a:pt x="381889" y="358901"/>
                  </a:lnTo>
                  <a:close/>
                </a:path>
                <a:path w="654050" h="925194">
                  <a:moveTo>
                    <a:pt x="452374" y="700405"/>
                  </a:moveTo>
                  <a:lnTo>
                    <a:pt x="440674" y="748522"/>
                  </a:lnTo>
                  <a:lnTo>
                    <a:pt x="416542" y="794476"/>
                  </a:lnTo>
                  <a:lnTo>
                    <a:pt x="384555" y="812800"/>
                  </a:lnTo>
                  <a:lnTo>
                    <a:pt x="466969" y="812800"/>
                  </a:lnTo>
                  <a:lnTo>
                    <a:pt x="471223" y="804703"/>
                  </a:lnTo>
                  <a:lnTo>
                    <a:pt x="482234" y="775462"/>
                  </a:lnTo>
                  <a:lnTo>
                    <a:pt x="490983" y="742219"/>
                  </a:lnTo>
                  <a:lnTo>
                    <a:pt x="497458" y="704976"/>
                  </a:lnTo>
                  <a:lnTo>
                    <a:pt x="452374" y="700405"/>
                  </a:lnTo>
                  <a:close/>
                </a:path>
                <a:path w="654050" h="925194">
                  <a:moveTo>
                    <a:pt x="471443" y="428751"/>
                  </a:moveTo>
                  <a:lnTo>
                    <a:pt x="382270" y="428751"/>
                  </a:lnTo>
                  <a:lnTo>
                    <a:pt x="398152" y="429633"/>
                  </a:lnTo>
                  <a:lnTo>
                    <a:pt x="412464" y="436848"/>
                  </a:lnTo>
                  <a:lnTo>
                    <a:pt x="436372" y="470281"/>
                  </a:lnTo>
                  <a:lnTo>
                    <a:pt x="447246" y="508396"/>
                  </a:lnTo>
                  <a:lnTo>
                    <a:pt x="452881" y="562991"/>
                  </a:lnTo>
                  <a:lnTo>
                    <a:pt x="309118" y="582930"/>
                  </a:lnTo>
                  <a:lnTo>
                    <a:pt x="498125" y="582930"/>
                  </a:lnTo>
                  <a:lnTo>
                    <a:pt x="496810" y="545419"/>
                  </a:lnTo>
                  <a:lnTo>
                    <a:pt x="490680" y="494617"/>
                  </a:lnTo>
                  <a:lnTo>
                    <a:pt x="480478" y="451363"/>
                  </a:lnTo>
                  <a:lnTo>
                    <a:pt x="471443" y="428751"/>
                  </a:lnTo>
                  <a:close/>
                </a:path>
                <a:path w="654050" h="925194">
                  <a:moveTo>
                    <a:pt x="603885" y="411480"/>
                  </a:moveTo>
                  <a:lnTo>
                    <a:pt x="560451" y="411480"/>
                  </a:lnTo>
                  <a:lnTo>
                    <a:pt x="560451" y="700024"/>
                  </a:lnTo>
                  <a:lnTo>
                    <a:pt x="560595" y="715176"/>
                  </a:lnTo>
                  <a:lnTo>
                    <a:pt x="560722" y="728440"/>
                  </a:lnTo>
                  <a:lnTo>
                    <a:pt x="560784" y="734887"/>
                  </a:lnTo>
                  <a:lnTo>
                    <a:pt x="561565" y="756920"/>
                  </a:lnTo>
                  <a:lnTo>
                    <a:pt x="561628" y="758698"/>
                  </a:lnTo>
                  <a:lnTo>
                    <a:pt x="565785" y="799592"/>
                  </a:lnTo>
                  <a:lnTo>
                    <a:pt x="584200" y="835406"/>
                  </a:lnTo>
                  <a:lnTo>
                    <a:pt x="609810" y="845621"/>
                  </a:lnTo>
                  <a:lnTo>
                    <a:pt x="621029" y="844931"/>
                  </a:lnTo>
                  <a:lnTo>
                    <a:pt x="628526" y="843456"/>
                  </a:lnTo>
                  <a:lnTo>
                    <a:pt x="636524" y="840946"/>
                  </a:lnTo>
                  <a:lnTo>
                    <a:pt x="644997" y="837412"/>
                  </a:lnTo>
                  <a:lnTo>
                    <a:pt x="653923" y="832866"/>
                  </a:lnTo>
                  <a:lnTo>
                    <a:pt x="652379" y="814294"/>
                  </a:lnTo>
                  <a:lnTo>
                    <a:pt x="648277" y="765556"/>
                  </a:lnTo>
                  <a:lnTo>
                    <a:pt x="622046" y="765556"/>
                  </a:lnTo>
                  <a:lnTo>
                    <a:pt x="617093" y="764159"/>
                  </a:lnTo>
                  <a:lnTo>
                    <a:pt x="604027" y="715176"/>
                  </a:lnTo>
                  <a:lnTo>
                    <a:pt x="603897" y="700024"/>
                  </a:lnTo>
                  <a:lnTo>
                    <a:pt x="603885" y="411480"/>
                  </a:lnTo>
                  <a:close/>
                </a:path>
                <a:path w="654050" h="925194">
                  <a:moveTo>
                    <a:pt x="647700" y="758698"/>
                  </a:moveTo>
                  <a:lnTo>
                    <a:pt x="639826" y="762000"/>
                  </a:lnTo>
                  <a:lnTo>
                    <a:pt x="633349" y="763905"/>
                  </a:lnTo>
                  <a:lnTo>
                    <a:pt x="628523" y="764667"/>
                  </a:lnTo>
                  <a:lnTo>
                    <a:pt x="622046" y="765556"/>
                  </a:lnTo>
                  <a:lnTo>
                    <a:pt x="648277" y="765556"/>
                  </a:lnTo>
                  <a:lnTo>
                    <a:pt x="647700" y="758698"/>
                  </a:lnTo>
                  <a:close/>
                </a:path>
                <a:path w="654050" h="925194">
                  <a:moveTo>
                    <a:pt x="603885" y="164211"/>
                  </a:moveTo>
                  <a:lnTo>
                    <a:pt x="560451" y="221234"/>
                  </a:lnTo>
                  <a:lnTo>
                    <a:pt x="560451" y="345439"/>
                  </a:lnTo>
                  <a:lnTo>
                    <a:pt x="528447" y="349885"/>
                  </a:lnTo>
                  <a:lnTo>
                    <a:pt x="528447" y="415925"/>
                  </a:lnTo>
                  <a:lnTo>
                    <a:pt x="560451" y="411480"/>
                  </a:lnTo>
                  <a:lnTo>
                    <a:pt x="603885" y="411480"/>
                  </a:lnTo>
                  <a:lnTo>
                    <a:pt x="603885" y="405511"/>
                  </a:lnTo>
                  <a:lnTo>
                    <a:pt x="647700" y="399414"/>
                  </a:lnTo>
                  <a:lnTo>
                    <a:pt x="647700" y="339344"/>
                  </a:lnTo>
                  <a:lnTo>
                    <a:pt x="603885" y="339344"/>
                  </a:lnTo>
                  <a:lnTo>
                    <a:pt x="603885" y="164211"/>
                  </a:lnTo>
                  <a:close/>
                </a:path>
                <a:path w="654050" h="925194">
                  <a:moveTo>
                    <a:pt x="647700" y="333248"/>
                  </a:moveTo>
                  <a:lnTo>
                    <a:pt x="603885" y="339344"/>
                  </a:lnTo>
                  <a:lnTo>
                    <a:pt x="647700" y="339344"/>
                  </a:lnTo>
                  <a:lnTo>
                    <a:pt x="647700" y="333248"/>
                  </a:lnTo>
                  <a:close/>
                </a:path>
                <a:path w="654050" h="925194">
                  <a:moveTo>
                    <a:pt x="43561" y="226695"/>
                  </a:moveTo>
                  <a:lnTo>
                    <a:pt x="0" y="232791"/>
                  </a:lnTo>
                  <a:lnTo>
                    <a:pt x="0" y="924813"/>
                  </a:lnTo>
                  <a:lnTo>
                    <a:pt x="43561" y="918718"/>
                  </a:lnTo>
                  <a:lnTo>
                    <a:pt x="43561" y="644525"/>
                  </a:lnTo>
                  <a:lnTo>
                    <a:pt x="44013" y="616523"/>
                  </a:lnTo>
                  <a:lnTo>
                    <a:pt x="47632" y="569712"/>
                  </a:lnTo>
                  <a:lnTo>
                    <a:pt x="60515" y="519525"/>
                  </a:lnTo>
                  <a:lnTo>
                    <a:pt x="83879" y="484649"/>
                  </a:lnTo>
                  <a:lnTo>
                    <a:pt x="97124" y="474980"/>
                  </a:lnTo>
                  <a:lnTo>
                    <a:pt x="43561" y="474980"/>
                  </a:lnTo>
                  <a:lnTo>
                    <a:pt x="43561" y="226695"/>
                  </a:lnTo>
                  <a:close/>
                </a:path>
                <a:path w="654050" h="925194">
                  <a:moveTo>
                    <a:pt x="200982" y="469870"/>
                  </a:moveTo>
                  <a:lnTo>
                    <a:pt x="123850" y="469870"/>
                  </a:lnTo>
                  <a:lnTo>
                    <a:pt x="134604" y="473789"/>
                  </a:lnTo>
                  <a:lnTo>
                    <a:pt x="143904" y="481542"/>
                  </a:lnTo>
                  <a:lnTo>
                    <a:pt x="162401" y="529447"/>
                  </a:lnTo>
                  <a:lnTo>
                    <a:pt x="165988" y="583946"/>
                  </a:lnTo>
                  <a:lnTo>
                    <a:pt x="165988" y="901700"/>
                  </a:lnTo>
                  <a:lnTo>
                    <a:pt x="209550" y="895604"/>
                  </a:lnTo>
                  <a:lnTo>
                    <a:pt x="209550" y="577976"/>
                  </a:lnTo>
                  <a:lnTo>
                    <a:pt x="209160" y="554416"/>
                  </a:lnTo>
                  <a:lnTo>
                    <a:pt x="209103" y="550926"/>
                  </a:lnTo>
                  <a:lnTo>
                    <a:pt x="208978" y="543379"/>
                  </a:lnTo>
                  <a:lnTo>
                    <a:pt x="207263" y="513318"/>
                  </a:lnTo>
                  <a:lnTo>
                    <a:pt x="204406" y="487805"/>
                  </a:lnTo>
                  <a:lnTo>
                    <a:pt x="200982" y="469870"/>
                  </a:lnTo>
                  <a:close/>
                </a:path>
                <a:path w="654050" h="925194">
                  <a:moveTo>
                    <a:pt x="134463" y="394781"/>
                  </a:moveTo>
                  <a:lnTo>
                    <a:pt x="78105" y="418496"/>
                  </a:lnTo>
                  <a:lnTo>
                    <a:pt x="43561" y="474980"/>
                  </a:lnTo>
                  <a:lnTo>
                    <a:pt x="97124" y="474980"/>
                  </a:lnTo>
                  <a:lnTo>
                    <a:pt x="102080" y="472318"/>
                  </a:lnTo>
                  <a:lnTo>
                    <a:pt x="111268" y="469870"/>
                  </a:lnTo>
                  <a:lnTo>
                    <a:pt x="200982" y="469870"/>
                  </a:lnTo>
                  <a:lnTo>
                    <a:pt x="200406" y="466851"/>
                  </a:lnTo>
                  <a:lnTo>
                    <a:pt x="180117" y="421006"/>
                  </a:lnTo>
                  <a:lnTo>
                    <a:pt x="147335" y="397081"/>
                  </a:lnTo>
                  <a:lnTo>
                    <a:pt x="134463" y="394781"/>
                  </a:lnTo>
                  <a:close/>
                </a:path>
                <a:path w="654050" h="925194">
                  <a:moveTo>
                    <a:pt x="402463" y="172847"/>
                  </a:moveTo>
                  <a:lnTo>
                    <a:pt x="355980" y="179450"/>
                  </a:lnTo>
                  <a:lnTo>
                    <a:pt x="303529" y="318897"/>
                  </a:lnTo>
                  <a:lnTo>
                    <a:pt x="353441" y="311912"/>
                  </a:lnTo>
                  <a:lnTo>
                    <a:pt x="380873" y="227837"/>
                  </a:lnTo>
                  <a:lnTo>
                    <a:pt x="426486" y="227837"/>
                  </a:lnTo>
                  <a:lnTo>
                    <a:pt x="402463" y="172847"/>
                  </a:lnTo>
                  <a:close/>
                </a:path>
                <a:path w="654050" h="925194">
                  <a:moveTo>
                    <a:pt x="426486" y="227837"/>
                  </a:moveTo>
                  <a:lnTo>
                    <a:pt x="380873" y="227837"/>
                  </a:lnTo>
                  <a:lnTo>
                    <a:pt x="407543" y="304419"/>
                  </a:lnTo>
                  <a:lnTo>
                    <a:pt x="456946" y="297561"/>
                  </a:lnTo>
                  <a:lnTo>
                    <a:pt x="426486" y="227837"/>
                  </a:lnTo>
                  <a:close/>
                </a:path>
                <a:path w="654050" h="925194">
                  <a:moveTo>
                    <a:pt x="447040" y="0"/>
                  </a:moveTo>
                  <a:lnTo>
                    <a:pt x="388620" y="8128"/>
                  </a:lnTo>
                  <a:lnTo>
                    <a:pt x="380430" y="42322"/>
                  </a:lnTo>
                  <a:lnTo>
                    <a:pt x="364099" y="110712"/>
                  </a:lnTo>
                  <a:lnTo>
                    <a:pt x="355980" y="144907"/>
                  </a:lnTo>
                  <a:lnTo>
                    <a:pt x="391032" y="140081"/>
                  </a:lnTo>
                  <a:lnTo>
                    <a:pt x="4470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03923" y="1688845"/>
              <a:ext cx="152907" cy="163322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199378" y="1428877"/>
              <a:ext cx="654050" cy="760730"/>
            </a:xfrm>
            <a:custGeom>
              <a:avLst/>
              <a:gdLst/>
              <a:ahLst/>
              <a:cxnLst/>
              <a:rect l="l" t="t" r="r" b="b"/>
              <a:pathLst>
                <a:path w="654050" h="760730">
                  <a:moveTo>
                    <a:pt x="381889" y="194690"/>
                  </a:moveTo>
                  <a:lnTo>
                    <a:pt x="428767" y="205359"/>
                  </a:lnTo>
                  <a:lnTo>
                    <a:pt x="466217" y="251460"/>
                  </a:lnTo>
                  <a:lnTo>
                    <a:pt x="480478" y="287152"/>
                  </a:lnTo>
                  <a:lnTo>
                    <a:pt x="490680" y="330406"/>
                  </a:lnTo>
                  <a:lnTo>
                    <a:pt x="496810" y="381208"/>
                  </a:lnTo>
                  <a:lnTo>
                    <a:pt x="498855" y="439547"/>
                  </a:lnTo>
                  <a:lnTo>
                    <a:pt x="498855" y="444500"/>
                  </a:lnTo>
                  <a:lnTo>
                    <a:pt x="498855" y="452120"/>
                  </a:lnTo>
                  <a:lnTo>
                    <a:pt x="450669" y="468947"/>
                  </a:lnTo>
                  <a:lnTo>
                    <a:pt x="402701" y="475614"/>
                  </a:lnTo>
                  <a:lnTo>
                    <a:pt x="354709" y="482282"/>
                  </a:lnTo>
                  <a:lnTo>
                    <a:pt x="306704" y="488950"/>
                  </a:lnTo>
                  <a:lnTo>
                    <a:pt x="309133" y="527504"/>
                  </a:lnTo>
                  <a:lnTo>
                    <a:pt x="321135" y="589087"/>
                  </a:lnTo>
                  <a:lnTo>
                    <a:pt x="342139" y="629765"/>
                  </a:lnTo>
                  <a:lnTo>
                    <a:pt x="384555" y="648588"/>
                  </a:lnTo>
                  <a:lnTo>
                    <a:pt x="396107" y="645417"/>
                  </a:lnTo>
                  <a:lnTo>
                    <a:pt x="425450" y="618236"/>
                  </a:lnTo>
                  <a:lnTo>
                    <a:pt x="446970" y="562032"/>
                  </a:lnTo>
                  <a:lnTo>
                    <a:pt x="452374" y="536194"/>
                  </a:lnTo>
                  <a:lnTo>
                    <a:pt x="463615" y="537337"/>
                  </a:lnTo>
                  <a:lnTo>
                    <a:pt x="474868" y="538479"/>
                  </a:lnTo>
                  <a:lnTo>
                    <a:pt x="486146" y="539622"/>
                  </a:lnTo>
                  <a:lnTo>
                    <a:pt x="497458" y="540765"/>
                  </a:lnTo>
                  <a:lnTo>
                    <a:pt x="490983" y="578008"/>
                  </a:lnTo>
                  <a:lnTo>
                    <a:pt x="471223" y="640492"/>
                  </a:lnTo>
                  <a:lnTo>
                    <a:pt x="442505" y="686452"/>
                  </a:lnTo>
                  <a:lnTo>
                    <a:pt x="405687" y="712793"/>
                  </a:lnTo>
                  <a:lnTo>
                    <a:pt x="384301" y="718438"/>
                  </a:lnTo>
                  <a:lnTo>
                    <a:pt x="357489" y="717915"/>
                  </a:lnTo>
                  <a:lnTo>
                    <a:pt x="312721" y="690292"/>
                  </a:lnTo>
                  <a:lnTo>
                    <a:pt x="280265" y="627899"/>
                  </a:lnTo>
                  <a:lnTo>
                    <a:pt x="269906" y="585247"/>
                  </a:lnTo>
                  <a:lnTo>
                    <a:pt x="263691" y="535213"/>
                  </a:lnTo>
                  <a:lnTo>
                    <a:pt x="261620" y="477774"/>
                  </a:lnTo>
                  <a:lnTo>
                    <a:pt x="263715" y="417768"/>
                  </a:lnTo>
                  <a:lnTo>
                    <a:pt x="270002" y="364251"/>
                  </a:lnTo>
                  <a:lnTo>
                    <a:pt x="280479" y="317236"/>
                  </a:lnTo>
                  <a:lnTo>
                    <a:pt x="295148" y="276733"/>
                  </a:lnTo>
                  <a:lnTo>
                    <a:pt x="333517" y="218900"/>
                  </a:lnTo>
                  <a:lnTo>
                    <a:pt x="356459" y="202598"/>
                  </a:lnTo>
                  <a:lnTo>
                    <a:pt x="381889" y="194690"/>
                  </a:lnTo>
                  <a:close/>
                </a:path>
                <a:path w="654050" h="760730">
                  <a:moveTo>
                    <a:pt x="603885" y="0"/>
                  </a:moveTo>
                  <a:lnTo>
                    <a:pt x="603885" y="43813"/>
                  </a:lnTo>
                  <a:lnTo>
                    <a:pt x="603885" y="87614"/>
                  </a:lnTo>
                  <a:lnTo>
                    <a:pt x="603885" y="131391"/>
                  </a:lnTo>
                  <a:lnTo>
                    <a:pt x="603885" y="175133"/>
                  </a:lnTo>
                  <a:lnTo>
                    <a:pt x="614838" y="173609"/>
                  </a:lnTo>
                  <a:lnTo>
                    <a:pt x="625792" y="172085"/>
                  </a:lnTo>
                  <a:lnTo>
                    <a:pt x="636746" y="170561"/>
                  </a:lnTo>
                  <a:lnTo>
                    <a:pt x="647700" y="169037"/>
                  </a:lnTo>
                  <a:lnTo>
                    <a:pt x="647700" y="185590"/>
                  </a:lnTo>
                  <a:lnTo>
                    <a:pt x="647700" y="202120"/>
                  </a:lnTo>
                  <a:lnTo>
                    <a:pt x="647700" y="218650"/>
                  </a:lnTo>
                  <a:lnTo>
                    <a:pt x="647700" y="235203"/>
                  </a:lnTo>
                  <a:lnTo>
                    <a:pt x="636746" y="236727"/>
                  </a:lnTo>
                  <a:lnTo>
                    <a:pt x="625792" y="238251"/>
                  </a:lnTo>
                  <a:lnTo>
                    <a:pt x="614838" y="239775"/>
                  </a:lnTo>
                  <a:lnTo>
                    <a:pt x="603885" y="241300"/>
                  </a:lnTo>
                  <a:lnTo>
                    <a:pt x="603885" y="534415"/>
                  </a:lnTo>
                  <a:lnTo>
                    <a:pt x="604027" y="550965"/>
                  </a:lnTo>
                  <a:lnTo>
                    <a:pt x="610107" y="592709"/>
                  </a:lnTo>
                  <a:lnTo>
                    <a:pt x="613664" y="596392"/>
                  </a:lnTo>
                  <a:lnTo>
                    <a:pt x="617093" y="599948"/>
                  </a:lnTo>
                  <a:lnTo>
                    <a:pt x="622046" y="601345"/>
                  </a:lnTo>
                  <a:lnTo>
                    <a:pt x="628523" y="600456"/>
                  </a:lnTo>
                  <a:lnTo>
                    <a:pt x="633349" y="599694"/>
                  </a:lnTo>
                  <a:lnTo>
                    <a:pt x="639826" y="597788"/>
                  </a:lnTo>
                  <a:lnTo>
                    <a:pt x="647700" y="594487"/>
                  </a:lnTo>
                  <a:lnTo>
                    <a:pt x="649243" y="612987"/>
                  </a:lnTo>
                  <a:lnTo>
                    <a:pt x="650811" y="631523"/>
                  </a:lnTo>
                  <a:lnTo>
                    <a:pt x="652379" y="650083"/>
                  </a:lnTo>
                  <a:lnTo>
                    <a:pt x="653923" y="668655"/>
                  </a:lnTo>
                  <a:lnTo>
                    <a:pt x="644997" y="673201"/>
                  </a:lnTo>
                  <a:lnTo>
                    <a:pt x="636524" y="676735"/>
                  </a:lnTo>
                  <a:lnTo>
                    <a:pt x="628526" y="679245"/>
                  </a:lnTo>
                  <a:lnTo>
                    <a:pt x="621029" y="680720"/>
                  </a:lnTo>
                  <a:lnTo>
                    <a:pt x="609810" y="681410"/>
                  </a:lnTo>
                  <a:lnTo>
                    <a:pt x="599948" y="680053"/>
                  </a:lnTo>
                  <a:lnTo>
                    <a:pt x="568930" y="646263"/>
                  </a:lnTo>
                  <a:lnTo>
                    <a:pt x="561784" y="598884"/>
                  </a:lnTo>
                  <a:lnTo>
                    <a:pt x="560451" y="535813"/>
                  </a:lnTo>
                  <a:lnTo>
                    <a:pt x="560451" y="487689"/>
                  </a:lnTo>
                  <a:lnTo>
                    <a:pt x="560451" y="439584"/>
                  </a:lnTo>
                  <a:lnTo>
                    <a:pt x="560451" y="391493"/>
                  </a:lnTo>
                  <a:lnTo>
                    <a:pt x="560451" y="343412"/>
                  </a:lnTo>
                  <a:lnTo>
                    <a:pt x="560451" y="295339"/>
                  </a:lnTo>
                  <a:lnTo>
                    <a:pt x="560451" y="247269"/>
                  </a:lnTo>
                  <a:lnTo>
                    <a:pt x="552450" y="248410"/>
                  </a:lnTo>
                  <a:lnTo>
                    <a:pt x="544449" y="249539"/>
                  </a:lnTo>
                  <a:lnTo>
                    <a:pt x="536448" y="250644"/>
                  </a:lnTo>
                  <a:lnTo>
                    <a:pt x="528447" y="251713"/>
                  </a:lnTo>
                  <a:lnTo>
                    <a:pt x="528447" y="235215"/>
                  </a:lnTo>
                  <a:lnTo>
                    <a:pt x="528447" y="218694"/>
                  </a:lnTo>
                  <a:lnTo>
                    <a:pt x="528447" y="202172"/>
                  </a:lnTo>
                  <a:lnTo>
                    <a:pt x="528447" y="185674"/>
                  </a:lnTo>
                  <a:lnTo>
                    <a:pt x="536448" y="184550"/>
                  </a:lnTo>
                  <a:lnTo>
                    <a:pt x="544449" y="183451"/>
                  </a:lnTo>
                  <a:lnTo>
                    <a:pt x="552450" y="182352"/>
                  </a:lnTo>
                  <a:lnTo>
                    <a:pt x="560451" y="181228"/>
                  </a:lnTo>
                  <a:lnTo>
                    <a:pt x="560451" y="150177"/>
                  </a:lnTo>
                  <a:lnTo>
                    <a:pt x="560451" y="119125"/>
                  </a:lnTo>
                  <a:lnTo>
                    <a:pt x="560451" y="88074"/>
                  </a:lnTo>
                  <a:lnTo>
                    <a:pt x="560451" y="57023"/>
                  </a:lnTo>
                  <a:lnTo>
                    <a:pt x="571309" y="42755"/>
                  </a:lnTo>
                  <a:lnTo>
                    <a:pt x="582168" y="28511"/>
                  </a:lnTo>
                  <a:lnTo>
                    <a:pt x="593026" y="14267"/>
                  </a:lnTo>
                  <a:lnTo>
                    <a:pt x="603885" y="0"/>
                  </a:lnTo>
                  <a:close/>
                </a:path>
                <a:path w="654050" h="760730">
                  <a:moveTo>
                    <a:pt x="0" y="68580"/>
                  </a:moveTo>
                  <a:lnTo>
                    <a:pt x="10860" y="67056"/>
                  </a:lnTo>
                  <a:lnTo>
                    <a:pt x="21732" y="65532"/>
                  </a:lnTo>
                  <a:lnTo>
                    <a:pt x="32629" y="64008"/>
                  </a:lnTo>
                  <a:lnTo>
                    <a:pt x="43561" y="62484"/>
                  </a:lnTo>
                  <a:lnTo>
                    <a:pt x="43561" y="112104"/>
                  </a:lnTo>
                  <a:lnTo>
                    <a:pt x="43561" y="161749"/>
                  </a:lnTo>
                  <a:lnTo>
                    <a:pt x="43561" y="211412"/>
                  </a:lnTo>
                  <a:lnTo>
                    <a:pt x="43561" y="261087"/>
                  </a:lnTo>
                  <a:lnTo>
                    <a:pt x="43561" y="310769"/>
                  </a:lnTo>
                  <a:lnTo>
                    <a:pt x="59820" y="278360"/>
                  </a:lnTo>
                  <a:lnTo>
                    <a:pt x="78105" y="254285"/>
                  </a:lnTo>
                  <a:lnTo>
                    <a:pt x="98389" y="238545"/>
                  </a:lnTo>
                  <a:lnTo>
                    <a:pt x="120650" y="231139"/>
                  </a:lnTo>
                  <a:lnTo>
                    <a:pt x="134463" y="230570"/>
                  </a:lnTo>
                  <a:lnTo>
                    <a:pt x="147335" y="232870"/>
                  </a:lnTo>
                  <a:lnTo>
                    <a:pt x="180117" y="256795"/>
                  </a:lnTo>
                  <a:lnTo>
                    <a:pt x="200406" y="302640"/>
                  </a:lnTo>
                  <a:lnTo>
                    <a:pt x="207263" y="349107"/>
                  </a:lnTo>
                  <a:lnTo>
                    <a:pt x="209550" y="413765"/>
                  </a:lnTo>
                  <a:lnTo>
                    <a:pt x="209550" y="466715"/>
                  </a:lnTo>
                  <a:lnTo>
                    <a:pt x="209550" y="519651"/>
                  </a:lnTo>
                  <a:lnTo>
                    <a:pt x="209550" y="572579"/>
                  </a:lnTo>
                  <a:lnTo>
                    <a:pt x="209550" y="625507"/>
                  </a:lnTo>
                  <a:lnTo>
                    <a:pt x="209550" y="678443"/>
                  </a:lnTo>
                  <a:lnTo>
                    <a:pt x="209550" y="731393"/>
                  </a:lnTo>
                  <a:lnTo>
                    <a:pt x="198618" y="732917"/>
                  </a:lnTo>
                  <a:lnTo>
                    <a:pt x="187721" y="734441"/>
                  </a:lnTo>
                  <a:lnTo>
                    <a:pt x="176849" y="735965"/>
                  </a:lnTo>
                  <a:lnTo>
                    <a:pt x="165988" y="737488"/>
                  </a:lnTo>
                  <a:lnTo>
                    <a:pt x="165988" y="684529"/>
                  </a:lnTo>
                  <a:lnTo>
                    <a:pt x="165988" y="419735"/>
                  </a:lnTo>
                  <a:lnTo>
                    <a:pt x="165088" y="390205"/>
                  </a:lnTo>
                  <a:lnTo>
                    <a:pt x="157952" y="344814"/>
                  </a:lnTo>
                  <a:lnTo>
                    <a:pt x="134604" y="309578"/>
                  </a:lnTo>
                  <a:lnTo>
                    <a:pt x="111633" y="305562"/>
                  </a:lnTo>
                  <a:lnTo>
                    <a:pt x="102080" y="308107"/>
                  </a:lnTo>
                  <a:lnTo>
                    <a:pt x="67230" y="341959"/>
                  </a:lnTo>
                  <a:lnTo>
                    <a:pt x="50800" y="386714"/>
                  </a:lnTo>
                  <a:lnTo>
                    <a:pt x="45370" y="427370"/>
                  </a:lnTo>
                  <a:lnTo>
                    <a:pt x="43561" y="480313"/>
                  </a:lnTo>
                  <a:lnTo>
                    <a:pt x="43561" y="535116"/>
                  </a:lnTo>
                  <a:lnTo>
                    <a:pt x="43561" y="589942"/>
                  </a:lnTo>
                  <a:lnTo>
                    <a:pt x="43561" y="644787"/>
                  </a:lnTo>
                  <a:lnTo>
                    <a:pt x="43561" y="699644"/>
                  </a:lnTo>
                  <a:lnTo>
                    <a:pt x="43561" y="754507"/>
                  </a:lnTo>
                  <a:lnTo>
                    <a:pt x="32629" y="756031"/>
                  </a:lnTo>
                  <a:lnTo>
                    <a:pt x="21732" y="757555"/>
                  </a:lnTo>
                  <a:lnTo>
                    <a:pt x="10860" y="759079"/>
                  </a:lnTo>
                  <a:lnTo>
                    <a:pt x="0" y="760602"/>
                  </a:lnTo>
                  <a:lnTo>
                    <a:pt x="0" y="711180"/>
                  </a:lnTo>
                  <a:lnTo>
                    <a:pt x="0" y="118002"/>
                  </a:lnTo>
                  <a:lnTo>
                    <a:pt x="0" y="6858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98335" y="1260094"/>
              <a:ext cx="162560" cy="32804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31152" y="1424939"/>
              <a:ext cx="63191" cy="70942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99020" y="1392427"/>
              <a:ext cx="54101" cy="699388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899020" y="1392427"/>
              <a:ext cx="54610" cy="699770"/>
            </a:xfrm>
            <a:custGeom>
              <a:avLst/>
              <a:gdLst/>
              <a:ahLst/>
              <a:cxnLst/>
              <a:rect l="l" t="t" r="r" b="b"/>
              <a:pathLst>
                <a:path w="54609" h="699769">
                  <a:moveTo>
                    <a:pt x="2031" y="602614"/>
                  </a:moveTo>
                  <a:lnTo>
                    <a:pt x="14531" y="600880"/>
                  </a:lnTo>
                  <a:lnTo>
                    <a:pt x="27066" y="599122"/>
                  </a:lnTo>
                  <a:lnTo>
                    <a:pt x="39625" y="597364"/>
                  </a:lnTo>
                  <a:lnTo>
                    <a:pt x="52197" y="595630"/>
                  </a:lnTo>
                  <a:lnTo>
                    <a:pt x="52197" y="619823"/>
                  </a:lnTo>
                  <a:lnTo>
                    <a:pt x="52197" y="644016"/>
                  </a:lnTo>
                  <a:lnTo>
                    <a:pt x="52197" y="668210"/>
                  </a:lnTo>
                  <a:lnTo>
                    <a:pt x="52197" y="692404"/>
                  </a:lnTo>
                  <a:lnTo>
                    <a:pt x="39625" y="694138"/>
                  </a:lnTo>
                  <a:lnTo>
                    <a:pt x="27066" y="695896"/>
                  </a:lnTo>
                  <a:lnTo>
                    <a:pt x="14531" y="697654"/>
                  </a:lnTo>
                  <a:lnTo>
                    <a:pt x="2031" y="699388"/>
                  </a:lnTo>
                  <a:lnTo>
                    <a:pt x="2031" y="675195"/>
                  </a:lnTo>
                  <a:lnTo>
                    <a:pt x="2031" y="651002"/>
                  </a:lnTo>
                  <a:lnTo>
                    <a:pt x="2031" y="626808"/>
                  </a:lnTo>
                  <a:lnTo>
                    <a:pt x="2031" y="602614"/>
                  </a:lnTo>
                  <a:close/>
                </a:path>
                <a:path w="54609" h="699769">
                  <a:moveTo>
                    <a:pt x="0" y="7493"/>
                  </a:moveTo>
                  <a:lnTo>
                    <a:pt x="13525" y="5661"/>
                  </a:lnTo>
                  <a:lnTo>
                    <a:pt x="27050" y="3794"/>
                  </a:lnTo>
                  <a:lnTo>
                    <a:pt x="40576" y="1903"/>
                  </a:lnTo>
                  <a:lnTo>
                    <a:pt x="54101" y="0"/>
                  </a:lnTo>
                  <a:lnTo>
                    <a:pt x="54101" y="38383"/>
                  </a:lnTo>
                  <a:lnTo>
                    <a:pt x="54101" y="76755"/>
                  </a:lnTo>
                  <a:lnTo>
                    <a:pt x="54101" y="115103"/>
                  </a:lnTo>
                  <a:lnTo>
                    <a:pt x="54101" y="153416"/>
                  </a:lnTo>
                  <a:lnTo>
                    <a:pt x="52305" y="206095"/>
                  </a:lnTo>
                  <a:lnTo>
                    <a:pt x="50509" y="258761"/>
                  </a:lnTo>
                  <a:lnTo>
                    <a:pt x="48713" y="311416"/>
                  </a:lnTo>
                  <a:lnTo>
                    <a:pt x="46917" y="364062"/>
                  </a:lnTo>
                  <a:lnTo>
                    <a:pt x="45121" y="416702"/>
                  </a:lnTo>
                  <a:lnTo>
                    <a:pt x="43325" y="469337"/>
                  </a:lnTo>
                  <a:lnTo>
                    <a:pt x="41528" y="521970"/>
                  </a:lnTo>
                  <a:lnTo>
                    <a:pt x="13334" y="525907"/>
                  </a:lnTo>
                  <a:lnTo>
                    <a:pt x="11429" y="473764"/>
                  </a:lnTo>
                  <a:lnTo>
                    <a:pt x="9525" y="421624"/>
                  </a:lnTo>
                  <a:lnTo>
                    <a:pt x="7620" y="369489"/>
                  </a:lnTo>
                  <a:lnTo>
                    <a:pt x="5715" y="317360"/>
                  </a:lnTo>
                  <a:lnTo>
                    <a:pt x="3810" y="265240"/>
                  </a:lnTo>
                  <a:lnTo>
                    <a:pt x="1905" y="213131"/>
                  </a:lnTo>
                  <a:lnTo>
                    <a:pt x="0" y="161036"/>
                  </a:lnTo>
                  <a:lnTo>
                    <a:pt x="0" y="122650"/>
                  </a:lnTo>
                  <a:lnTo>
                    <a:pt x="0" y="84264"/>
                  </a:lnTo>
                  <a:lnTo>
                    <a:pt x="0" y="45878"/>
                  </a:lnTo>
                  <a:lnTo>
                    <a:pt x="0" y="7493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0559" y="3346703"/>
              <a:ext cx="1139190" cy="80848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8098" y="3315461"/>
              <a:ext cx="1130249" cy="798133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005065" y="3374771"/>
              <a:ext cx="763905" cy="698500"/>
            </a:xfrm>
            <a:custGeom>
              <a:avLst/>
              <a:gdLst/>
              <a:ahLst/>
              <a:cxnLst/>
              <a:rect l="l" t="t" r="r" b="b"/>
              <a:pathLst>
                <a:path w="763905" h="698500">
                  <a:moveTo>
                    <a:pt x="275348" y="158495"/>
                  </a:moveTo>
                  <a:lnTo>
                    <a:pt x="286209" y="156971"/>
                  </a:lnTo>
                  <a:lnTo>
                    <a:pt x="297081" y="155447"/>
                  </a:lnTo>
                  <a:lnTo>
                    <a:pt x="307977" y="153923"/>
                  </a:lnTo>
                  <a:lnTo>
                    <a:pt x="318909" y="152400"/>
                  </a:lnTo>
                  <a:lnTo>
                    <a:pt x="318909" y="208025"/>
                  </a:lnTo>
                  <a:lnTo>
                    <a:pt x="318909" y="263651"/>
                  </a:lnTo>
                  <a:lnTo>
                    <a:pt x="318909" y="319277"/>
                  </a:lnTo>
                  <a:lnTo>
                    <a:pt x="318909" y="374903"/>
                  </a:lnTo>
                  <a:lnTo>
                    <a:pt x="318909" y="430529"/>
                  </a:lnTo>
                  <a:lnTo>
                    <a:pt x="319076" y="461035"/>
                  </a:lnTo>
                  <a:lnTo>
                    <a:pt x="320409" y="505664"/>
                  </a:lnTo>
                  <a:lnTo>
                    <a:pt x="327990" y="548846"/>
                  </a:lnTo>
                  <a:lnTo>
                    <a:pt x="353914" y="582279"/>
                  </a:lnTo>
                  <a:lnTo>
                    <a:pt x="362567" y="584674"/>
                  </a:lnTo>
                  <a:lnTo>
                    <a:pt x="371995" y="584580"/>
                  </a:lnTo>
                  <a:lnTo>
                    <a:pt x="408825" y="559815"/>
                  </a:lnTo>
                  <a:lnTo>
                    <a:pt x="428971" y="519668"/>
                  </a:lnTo>
                  <a:lnTo>
                    <a:pt x="438527" y="460962"/>
                  </a:lnTo>
                  <a:lnTo>
                    <a:pt x="440321" y="404113"/>
                  </a:lnTo>
                  <a:lnTo>
                    <a:pt x="440321" y="350392"/>
                  </a:lnTo>
                  <a:lnTo>
                    <a:pt x="440321" y="296671"/>
                  </a:lnTo>
                  <a:lnTo>
                    <a:pt x="440321" y="242950"/>
                  </a:lnTo>
                  <a:lnTo>
                    <a:pt x="440321" y="189229"/>
                  </a:lnTo>
                  <a:lnTo>
                    <a:pt x="440321" y="135508"/>
                  </a:lnTo>
                  <a:lnTo>
                    <a:pt x="451200" y="133984"/>
                  </a:lnTo>
                  <a:lnTo>
                    <a:pt x="462102" y="132460"/>
                  </a:lnTo>
                  <a:lnTo>
                    <a:pt x="473004" y="130936"/>
                  </a:lnTo>
                  <a:lnTo>
                    <a:pt x="483882" y="129412"/>
                  </a:lnTo>
                  <a:lnTo>
                    <a:pt x="483882" y="630808"/>
                  </a:lnTo>
                  <a:lnTo>
                    <a:pt x="474165" y="632144"/>
                  </a:lnTo>
                  <a:lnTo>
                    <a:pt x="464435" y="633491"/>
                  </a:lnTo>
                  <a:lnTo>
                    <a:pt x="454682" y="634863"/>
                  </a:lnTo>
                  <a:lnTo>
                    <a:pt x="444893" y="636269"/>
                  </a:lnTo>
                  <a:lnTo>
                    <a:pt x="444893" y="617813"/>
                  </a:lnTo>
                  <a:lnTo>
                    <a:pt x="444893" y="599392"/>
                  </a:lnTo>
                  <a:lnTo>
                    <a:pt x="444893" y="580995"/>
                  </a:lnTo>
                  <a:lnTo>
                    <a:pt x="444893" y="562609"/>
                  </a:lnTo>
                  <a:lnTo>
                    <a:pt x="428508" y="602065"/>
                  </a:lnTo>
                  <a:lnTo>
                    <a:pt x="409444" y="631269"/>
                  </a:lnTo>
                  <a:lnTo>
                    <a:pt x="387690" y="650210"/>
                  </a:lnTo>
                  <a:lnTo>
                    <a:pt x="363232" y="658876"/>
                  </a:lnTo>
                  <a:lnTo>
                    <a:pt x="352066" y="659399"/>
                  </a:lnTo>
                  <a:lnTo>
                    <a:pt x="341245" y="657732"/>
                  </a:lnTo>
                  <a:lnTo>
                    <a:pt x="303542" y="631094"/>
                  </a:lnTo>
                  <a:lnTo>
                    <a:pt x="286943" y="596243"/>
                  </a:lnTo>
                  <a:lnTo>
                    <a:pt x="277888" y="548004"/>
                  </a:lnTo>
                  <a:lnTo>
                    <a:pt x="275513" y="494426"/>
                  </a:lnTo>
                  <a:lnTo>
                    <a:pt x="275348" y="469137"/>
                  </a:lnTo>
                  <a:lnTo>
                    <a:pt x="275348" y="417376"/>
                  </a:lnTo>
                  <a:lnTo>
                    <a:pt x="275348" y="365600"/>
                  </a:lnTo>
                  <a:lnTo>
                    <a:pt x="275348" y="313816"/>
                  </a:lnTo>
                  <a:lnTo>
                    <a:pt x="275348" y="262033"/>
                  </a:lnTo>
                  <a:lnTo>
                    <a:pt x="275348" y="210257"/>
                  </a:lnTo>
                  <a:lnTo>
                    <a:pt x="275348" y="158495"/>
                  </a:lnTo>
                  <a:close/>
                </a:path>
                <a:path w="763905" h="698500">
                  <a:moveTo>
                    <a:pt x="656475" y="94106"/>
                  </a:moveTo>
                  <a:lnTo>
                    <a:pt x="694575" y="99075"/>
                  </a:lnTo>
                  <a:lnTo>
                    <a:pt x="725055" y="125856"/>
                  </a:lnTo>
                  <a:lnTo>
                    <a:pt x="746899" y="172783"/>
                  </a:lnTo>
                  <a:lnTo>
                    <a:pt x="759218" y="238378"/>
                  </a:lnTo>
                  <a:lnTo>
                    <a:pt x="748626" y="243046"/>
                  </a:lnTo>
                  <a:lnTo>
                    <a:pt x="738009" y="247713"/>
                  </a:lnTo>
                  <a:lnTo>
                    <a:pt x="727393" y="252380"/>
                  </a:lnTo>
                  <a:lnTo>
                    <a:pt x="716800" y="257047"/>
                  </a:lnTo>
                  <a:lnTo>
                    <a:pt x="713179" y="233850"/>
                  </a:lnTo>
                  <a:lnTo>
                    <a:pt x="708402" y="213963"/>
                  </a:lnTo>
                  <a:lnTo>
                    <a:pt x="687237" y="173972"/>
                  </a:lnTo>
                  <a:lnTo>
                    <a:pt x="658126" y="163702"/>
                  </a:lnTo>
                  <a:lnTo>
                    <a:pt x="642432" y="168771"/>
                  </a:lnTo>
                  <a:lnTo>
                    <a:pt x="604659" y="217169"/>
                  </a:lnTo>
                  <a:lnTo>
                    <a:pt x="589118" y="278796"/>
                  </a:lnTo>
                  <a:lnTo>
                    <a:pt x="585246" y="319111"/>
                  </a:lnTo>
                  <a:lnTo>
                    <a:pt x="583958" y="365759"/>
                  </a:lnTo>
                  <a:lnTo>
                    <a:pt x="585216" y="412622"/>
                  </a:lnTo>
                  <a:lnTo>
                    <a:pt x="588975" y="452246"/>
                  </a:lnTo>
                  <a:lnTo>
                    <a:pt x="603897" y="509777"/>
                  </a:lnTo>
                  <a:lnTo>
                    <a:pt x="626757" y="540940"/>
                  </a:lnTo>
                  <a:lnTo>
                    <a:pt x="655713" y="548385"/>
                  </a:lnTo>
                  <a:lnTo>
                    <a:pt x="668046" y="544740"/>
                  </a:lnTo>
                  <a:lnTo>
                    <a:pt x="698639" y="511682"/>
                  </a:lnTo>
                  <a:lnTo>
                    <a:pt x="712657" y="470788"/>
                  </a:lnTo>
                  <a:lnTo>
                    <a:pt x="720483" y="414273"/>
                  </a:lnTo>
                  <a:lnTo>
                    <a:pt x="731171" y="415438"/>
                  </a:lnTo>
                  <a:lnTo>
                    <a:pt x="741883" y="416639"/>
                  </a:lnTo>
                  <a:lnTo>
                    <a:pt x="752594" y="417863"/>
                  </a:lnTo>
                  <a:lnTo>
                    <a:pt x="763282" y="419099"/>
                  </a:lnTo>
                  <a:lnTo>
                    <a:pt x="758399" y="460654"/>
                  </a:lnTo>
                  <a:lnTo>
                    <a:pt x="740440" y="530810"/>
                  </a:lnTo>
                  <a:lnTo>
                    <a:pt x="712032" y="582890"/>
                  </a:lnTo>
                  <a:lnTo>
                    <a:pt x="676460" y="612227"/>
                  </a:lnTo>
                  <a:lnTo>
                    <a:pt x="656221" y="618108"/>
                  </a:lnTo>
                  <a:lnTo>
                    <a:pt x="631123" y="617422"/>
                  </a:lnTo>
                  <a:lnTo>
                    <a:pt x="588641" y="589712"/>
                  </a:lnTo>
                  <a:lnTo>
                    <a:pt x="557237" y="527395"/>
                  </a:lnTo>
                  <a:lnTo>
                    <a:pt x="547192" y="484219"/>
                  </a:lnTo>
                  <a:lnTo>
                    <a:pt x="541147" y="433185"/>
                  </a:lnTo>
                  <a:lnTo>
                    <a:pt x="539127" y="374268"/>
                  </a:lnTo>
                  <a:lnTo>
                    <a:pt x="540004" y="334835"/>
                  </a:lnTo>
                  <a:lnTo>
                    <a:pt x="546950" y="262826"/>
                  </a:lnTo>
                  <a:lnTo>
                    <a:pt x="560806" y="200604"/>
                  </a:lnTo>
                  <a:lnTo>
                    <a:pt x="581813" y="152026"/>
                  </a:lnTo>
                  <a:lnTo>
                    <a:pt x="609434" y="117734"/>
                  </a:lnTo>
                  <a:lnTo>
                    <a:pt x="640191" y="98252"/>
                  </a:lnTo>
                  <a:lnTo>
                    <a:pt x="656475" y="94106"/>
                  </a:lnTo>
                  <a:close/>
                </a:path>
                <a:path w="763905" h="698500">
                  <a:moveTo>
                    <a:pt x="0" y="6095"/>
                  </a:moveTo>
                  <a:lnTo>
                    <a:pt x="10905" y="4571"/>
                  </a:lnTo>
                  <a:lnTo>
                    <a:pt x="21810" y="3047"/>
                  </a:lnTo>
                  <a:lnTo>
                    <a:pt x="32713" y="1523"/>
                  </a:lnTo>
                  <a:lnTo>
                    <a:pt x="43611" y="0"/>
                  </a:lnTo>
                  <a:lnTo>
                    <a:pt x="43611" y="49681"/>
                  </a:lnTo>
                  <a:lnTo>
                    <a:pt x="43611" y="99356"/>
                  </a:lnTo>
                  <a:lnTo>
                    <a:pt x="43611" y="149019"/>
                  </a:lnTo>
                  <a:lnTo>
                    <a:pt x="43611" y="198664"/>
                  </a:lnTo>
                  <a:lnTo>
                    <a:pt x="43611" y="248284"/>
                  </a:lnTo>
                  <a:lnTo>
                    <a:pt x="59880" y="215876"/>
                  </a:lnTo>
                  <a:lnTo>
                    <a:pt x="78147" y="191801"/>
                  </a:lnTo>
                  <a:lnTo>
                    <a:pt x="98413" y="176061"/>
                  </a:lnTo>
                  <a:lnTo>
                    <a:pt x="120675" y="168655"/>
                  </a:lnTo>
                  <a:lnTo>
                    <a:pt x="134503" y="168106"/>
                  </a:lnTo>
                  <a:lnTo>
                    <a:pt x="147391" y="170449"/>
                  </a:lnTo>
                  <a:lnTo>
                    <a:pt x="180139" y="194383"/>
                  </a:lnTo>
                  <a:lnTo>
                    <a:pt x="200520" y="240156"/>
                  </a:lnTo>
                  <a:lnTo>
                    <a:pt x="207332" y="286670"/>
                  </a:lnTo>
                  <a:lnTo>
                    <a:pt x="209600" y="351281"/>
                  </a:lnTo>
                  <a:lnTo>
                    <a:pt x="209600" y="404240"/>
                  </a:lnTo>
                  <a:lnTo>
                    <a:pt x="209600" y="457200"/>
                  </a:lnTo>
                  <a:lnTo>
                    <a:pt x="209600" y="510159"/>
                  </a:lnTo>
                  <a:lnTo>
                    <a:pt x="209600" y="563118"/>
                  </a:lnTo>
                  <a:lnTo>
                    <a:pt x="209600" y="616077"/>
                  </a:lnTo>
                  <a:lnTo>
                    <a:pt x="209600" y="669035"/>
                  </a:lnTo>
                  <a:lnTo>
                    <a:pt x="198702" y="670559"/>
                  </a:lnTo>
                  <a:lnTo>
                    <a:pt x="187799" y="672083"/>
                  </a:lnTo>
                  <a:lnTo>
                    <a:pt x="176894" y="673607"/>
                  </a:lnTo>
                  <a:lnTo>
                    <a:pt x="165989" y="675131"/>
                  </a:lnTo>
                  <a:lnTo>
                    <a:pt x="165989" y="622172"/>
                  </a:lnTo>
                  <a:lnTo>
                    <a:pt x="165989" y="569213"/>
                  </a:lnTo>
                  <a:lnTo>
                    <a:pt x="165989" y="516255"/>
                  </a:lnTo>
                  <a:lnTo>
                    <a:pt x="165989" y="463296"/>
                  </a:lnTo>
                  <a:lnTo>
                    <a:pt x="165989" y="410337"/>
                  </a:lnTo>
                  <a:lnTo>
                    <a:pt x="165989" y="357377"/>
                  </a:lnTo>
                  <a:lnTo>
                    <a:pt x="165103" y="327777"/>
                  </a:lnTo>
                  <a:lnTo>
                    <a:pt x="158016" y="282386"/>
                  </a:lnTo>
                  <a:lnTo>
                    <a:pt x="134700" y="247157"/>
                  </a:lnTo>
                  <a:lnTo>
                    <a:pt x="111709" y="243077"/>
                  </a:lnTo>
                  <a:lnTo>
                    <a:pt x="102157" y="245623"/>
                  </a:lnTo>
                  <a:lnTo>
                    <a:pt x="67310" y="279528"/>
                  </a:lnTo>
                  <a:lnTo>
                    <a:pt x="50888" y="324230"/>
                  </a:lnTo>
                  <a:lnTo>
                    <a:pt x="45431" y="364934"/>
                  </a:lnTo>
                  <a:lnTo>
                    <a:pt x="43611" y="417829"/>
                  </a:lnTo>
                  <a:lnTo>
                    <a:pt x="43611" y="472693"/>
                  </a:lnTo>
                  <a:lnTo>
                    <a:pt x="43611" y="527557"/>
                  </a:lnTo>
                  <a:lnTo>
                    <a:pt x="43611" y="582421"/>
                  </a:lnTo>
                  <a:lnTo>
                    <a:pt x="43611" y="637285"/>
                  </a:lnTo>
                  <a:lnTo>
                    <a:pt x="43611" y="692149"/>
                  </a:lnTo>
                  <a:lnTo>
                    <a:pt x="32713" y="693673"/>
                  </a:lnTo>
                  <a:lnTo>
                    <a:pt x="21810" y="695197"/>
                  </a:lnTo>
                  <a:lnTo>
                    <a:pt x="10905" y="696721"/>
                  </a:lnTo>
                  <a:lnTo>
                    <a:pt x="0" y="698245"/>
                  </a:lnTo>
                  <a:lnTo>
                    <a:pt x="0" y="648797"/>
                  </a:lnTo>
                  <a:lnTo>
                    <a:pt x="0" y="599349"/>
                  </a:lnTo>
                  <a:lnTo>
                    <a:pt x="0" y="55519"/>
                  </a:lnTo>
                  <a:lnTo>
                    <a:pt x="0" y="6095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53819" y="3310890"/>
              <a:ext cx="98552" cy="153797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638098" y="3396479"/>
              <a:ext cx="314325" cy="717550"/>
            </a:xfrm>
            <a:custGeom>
              <a:avLst/>
              <a:gdLst/>
              <a:ahLst/>
              <a:cxnLst/>
              <a:rect l="l" t="t" r="r" b="b"/>
              <a:pathLst>
                <a:path w="314325" h="717550">
                  <a:moveTo>
                    <a:pt x="167690" y="261"/>
                  </a:moveTo>
                  <a:lnTo>
                    <a:pt x="216754" y="6643"/>
                  </a:lnTo>
                  <a:lnTo>
                    <a:pt x="257340" y="40647"/>
                  </a:lnTo>
                  <a:lnTo>
                    <a:pt x="288178" y="99988"/>
                  </a:lnTo>
                  <a:lnTo>
                    <a:pt x="299463" y="138303"/>
                  </a:lnTo>
                  <a:lnTo>
                    <a:pt x="307987" y="182379"/>
                  </a:lnTo>
                  <a:lnTo>
                    <a:pt x="296416" y="189313"/>
                  </a:lnTo>
                  <a:lnTo>
                    <a:pt x="284848" y="196222"/>
                  </a:lnTo>
                  <a:lnTo>
                    <a:pt x="273279" y="203132"/>
                  </a:lnTo>
                  <a:lnTo>
                    <a:pt x="261708" y="210065"/>
                  </a:lnTo>
                  <a:lnTo>
                    <a:pt x="254831" y="175795"/>
                  </a:lnTo>
                  <a:lnTo>
                    <a:pt x="246562" y="146883"/>
                  </a:lnTo>
                  <a:lnTo>
                    <a:pt x="225844" y="105036"/>
                  </a:lnTo>
                  <a:lnTo>
                    <a:pt x="183767" y="78587"/>
                  </a:lnTo>
                  <a:lnTo>
                    <a:pt x="166712" y="78874"/>
                  </a:lnTo>
                  <a:lnTo>
                    <a:pt x="129128" y="93606"/>
                  </a:lnTo>
                  <a:lnTo>
                    <a:pt x="98259" y="126626"/>
                  </a:lnTo>
                  <a:lnTo>
                    <a:pt x="74850" y="174664"/>
                  </a:lnTo>
                  <a:lnTo>
                    <a:pt x="59613" y="234703"/>
                  </a:lnTo>
                  <a:lnTo>
                    <a:pt x="51252" y="301267"/>
                  </a:lnTo>
                  <a:lnTo>
                    <a:pt x="48463" y="369069"/>
                  </a:lnTo>
                  <a:lnTo>
                    <a:pt x="49289" y="411722"/>
                  </a:lnTo>
                  <a:lnTo>
                    <a:pt x="51766" y="451302"/>
                  </a:lnTo>
                  <a:lnTo>
                    <a:pt x="61671" y="521342"/>
                  </a:lnTo>
                  <a:lnTo>
                    <a:pt x="78539" y="576619"/>
                  </a:lnTo>
                  <a:lnTo>
                    <a:pt x="102743" y="614179"/>
                  </a:lnTo>
                  <a:lnTo>
                    <a:pt x="147136" y="638504"/>
                  </a:lnTo>
                  <a:lnTo>
                    <a:pt x="163080" y="638309"/>
                  </a:lnTo>
                  <a:lnTo>
                    <a:pt x="199553" y="622117"/>
                  </a:lnTo>
                  <a:lnTo>
                    <a:pt x="229958" y="584588"/>
                  </a:lnTo>
                  <a:lnTo>
                    <a:pt x="252925" y="526280"/>
                  </a:lnTo>
                  <a:lnTo>
                    <a:pt x="267042" y="447682"/>
                  </a:lnTo>
                  <a:lnTo>
                    <a:pt x="278789" y="451854"/>
                  </a:lnTo>
                  <a:lnTo>
                    <a:pt x="290539" y="456001"/>
                  </a:lnTo>
                  <a:lnTo>
                    <a:pt x="302291" y="460148"/>
                  </a:lnTo>
                  <a:lnTo>
                    <a:pt x="314045" y="464319"/>
                  </a:lnTo>
                  <a:lnTo>
                    <a:pt x="305177" y="518612"/>
                  </a:lnTo>
                  <a:lnTo>
                    <a:pt x="293357" y="566618"/>
                  </a:lnTo>
                  <a:lnTo>
                    <a:pt x="278584" y="608337"/>
                  </a:lnTo>
                  <a:lnTo>
                    <a:pt x="260858" y="643770"/>
                  </a:lnTo>
                  <a:lnTo>
                    <a:pt x="218179" y="694158"/>
                  </a:lnTo>
                  <a:lnTo>
                    <a:pt x="166966" y="716160"/>
                  </a:lnTo>
                  <a:lnTo>
                    <a:pt x="139589" y="717115"/>
                  </a:lnTo>
                  <a:lnTo>
                    <a:pt x="114893" y="711985"/>
                  </a:lnTo>
                  <a:lnTo>
                    <a:pt x="73545" y="683521"/>
                  </a:lnTo>
                  <a:lnTo>
                    <a:pt x="41863" y="632213"/>
                  </a:lnTo>
                  <a:lnTo>
                    <a:pt x="18783" y="559188"/>
                  </a:lnTo>
                  <a:lnTo>
                    <a:pt x="10565" y="516397"/>
                  </a:lnTo>
                  <a:lnTo>
                    <a:pt x="4695" y="471654"/>
                  </a:lnTo>
                  <a:lnTo>
                    <a:pt x="1173" y="424957"/>
                  </a:lnTo>
                  <a:lnTo>
                    <a:pt x="0" y="376308"/>
                  </a:lnTo>
                  <a:lnTo>
                    <a:pt x="1326" y="323828"/>
                  </a:lnTo>
                  <a:lnTo>
                    <a:pt x="5303" y="274407"/>
                  </a:lnTo>
                  <a:lnTo>
                    <a:pt x="11931" y="228058"/>
                  </a:lnTo>
                  <a:lnTo>
                    <a:pt x="21209" y="184792"/>
                  </a:lnTo>
                  <a:lnTo>
                    <a:pt x="32931" y="145335"/>
                  </a:lnTo>
                  <a:lnTo>
                    <a:pt x="63101" y="79994"/>
                  </a:lnTo>
                  <a:lnTo>
                    <a:pt x="101603" y="33033"/>
                  </a:lnTo>
                  <a:lnTo>
                    <a:pt x="144676" y="6121"/>
                  </a:lnTo>
                  <a:lnTo>
                    <a:pt x="167690" y="261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59864" y="3220211"/>
              <a:ext cx="758189" cy="761238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27986" y="3188589"/>
              <a:ext cx="748538" cy="75095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16657" y="3629025"/>
              <a:ext cx="141732" cy="216945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927986" y="3342167"/>
              <a:ext cx="748665" cy="597535"/>
            </a:xfrm>
            <a:custGeom>
              <a:avLst/>
              <a:gdLst/>
              <a:ahLst/>
              <a:cxnLst/>
              <a:rect l="l" t="t" r="r" b="b"/>
              <a:pathLst>
                <a:path w="748664" h="597535">
                  <a:moveTo>
                    <a:pt x="641731" y="218"/>
                  </a:moveTo>
                  <a:lnTo>
                    <a:pt x="679831" y="5234"/>
                  </a:lnTo>
                  <a:lnTo>
                    <a:pt x="710311" y="31968"/>
                  </a:lnTo>
                  <a:lnTo>
                    <a:pt x="732154" y="78958"/>
                  </a:lnTo>
                  <a:lnTo>
                    <a:pt x="744474" y="144617"/>
                  </a:lnTo>
                  <a:lnTo>
                    <a:pt x="733881" y="149211"/>
                  </a:lnTo>
                  <a:lnTo>
                    <a:pt x="723264" y="153840"/>
                  </a:lnTo>
                  <a:lnTo>
                    <a:pt x="712648" y="158494"/>
                  </a:lnTo>
                  <a:lnTo>
                    <a:pt x="702056" y="163159"/>
                  </a:lnTo>
                  <a:lnTo>
                    <a:pt x="698434" y="140015"/>
                  </a:lnTo>
                  <a:lnTo>
                    <a:pt x="680593" y="90134"/>
                  </a:lnTo>
                  <a:lnTo>
                    <a:pt x="643382" y="69814"/>
                  </a:lnTo>
                  <a:lnTo>
                    <a:pt x="627687" y="74937"/>
                  </a:lnTo>
                  <a:lnTo>
                    <a:pt x="589914" y="123408"/>
                  </a:lnTo>
                  <a:lnTo>
                    <a:pt x="574373" y="184923"/>
                  </a:lnTo>
                  <a:lnTo>
                    <a:pt x="570501" y="225224"/>
                  </a:lnTo>
                  <a:lnTo>
                    <a:pt x="569213" y="271871"/>
                  </a:lnTo>
                  <a:lnTo>
                    <a:pt x="570454" y="318734"/>
                  </a:lnTo>
                  <a:lnTo>
                    <a:pt x="574182" y="358358"/>
                  </a:lnTo>
                  <a:lnTo>
                    <a:pt x="589152" y="415889"/>
                  </a:lnTo>
                  <a:lnTo>
                    <a:pt x="612013" y="447051"/>
                  </a:lnTo>
                  <a:lnTo>
                    <a:pt x="640969" y="454497"/>
                  </a:lnTo>
                  <a:lnTo>
                    <a:pt x="653301" y="450851"/>
                  </a:lnTo>
                  <a:lnTo>
                    <a:pt x="683894" y="417794"/>
                  </a:lnTo>
                  <a:lnTo>
                    <a:pt x="697912" y="376947"/>
                  </a:lnTo>
                  <a:lnTo>
                    <a:pt x="705738" y="320385"/>
                  </a:lnTo>
                  <a:lnTo>
                    <a:pt x="716426" y="321621"/>
                  </a:lnTo>
                  <a:lnTo>
                    <a:pt x="727138" y="322845"/>
                  </a:lnTo>
                  <a:lnTo>
                    <a:pt x="737850" y="324046"/>
                  </a:lnTo>
                  <a:lnTo>
                    <a:pt x="748538" y="325211"/>
                  </a:lnTo>
                  <a:lnTo>
                    <a:pt x="743654" y="366766"/>
                  </a:lnTo>
                  <a:lnTo>
                    <a:pt x="725695" y="436921"/>
                  </a:lnTo>
                  <a:lnTo>
                    <a:pt x="697287" y="489075"/>
                  </a:lnTo>
                  <a:lnTo>
                    <a:pt x="661715" y="518463"/>
                  </a:lnTo>
                  <a:lnTo>
                    <a:pt x="641476" y="524347"/>
                  </a:lnTo>
                  <a:lnTo>
                    <a:pt x="616378" y="523605"/>
                  </a:lnTo>
                  <a:lnTo>
                    <a:pt x="573897" y="495879"/>
                  </a:lnTo>
                  <a:lnTo>
                    <a:pt x="542492" y="433508"/>
                  </a:lnTo>
                  <a:lnTo>
                    <a:pt x="532447" y="390346"/>
                  </a:lnTo>
                  <a:lnTo>
                    <a:pt x="526403" y="339349"/>
                  </a:lnTo>
                  <a:lnTo>
                    <a:pt x="524382" y="280507"/>
                  </a:lnTo>
                  <a:lnTo>
                    <a:pt x="525260" y="241002"/>
                  </a:lnTo>
                  <a:lnTo>
                    <a:pt x="532205" y="168993"/>
                  </a:lnTo>
                  <a:lnTo>
                    <a:pt x="546062" y="106840"/>
                  </a:lnTo>
                  <a:lnTo>
                    <a:pt x="567068" y="58211"/>
                  </a:lnTo>
                  <a:lnTo>
                    <a:pt x="594689" y="23899"/>
                  </a:lnTo>
                  <a:lnTo>
                    <a:pt x="625447" y="4381"/>
                  </a:lnTo>
                  <a:lnTo>
                    <a:pt x="641731" y="218"/>
                  </a:lnTo>
                  <a:close/>
                </a:path>
                <a:path w="748664" h="597535">
                  <a:moveTo>
                    <a:pt x="370331" y="38064"/>
                  </a:moveTo>
                  <a:lnTo>
                    <a:pt x="386026" y="36826"/>
                  </a:lnTo>
                  <a:lnTo>
                    <a:pt x="400161" y="37683"/>
                  </a:lnTo>
                  <a:lnTo>
                    <a:pt x="412748" y="40636"/>
                  </a:lnTo>
                  <a:lnTo>
                    <a:pt x="448623" y="69276"/>
                  </a:lnTo>
                  <a:lnTo>
                    <a:pt x="465403" y="118989"/>
                  </a:lnTo>
                  <a:lnTo>
                    <a:pt x="469344" y="165635"/>
                  </a:lnTo>
                  <a:lnTo>
                    <a:pt x="469900" y="213451"/>
                  </a:lnTo>
                  <a:lnTo>
                    <a:pt x="469900" y="241813"/>
                  </a:lnTo>
                  <a:lnTo>
                    <a:pt x="469900" y="270140"/>
                  </a:lnTo>
                  <a:lnTo>
                    <a:pt x="469900" y="298444"/>
                  </a:lnTo>
                  <a:lnTo>
                    <a:pt x="469900" y="326735"/>
                  </a:lnTo>
                  <a:lnTo>
                    <a:pt x="470068" y="380525"/>
                  </a:lnTo>
                  <a:lnTo>
                    <a:pt x="470582" y="423398"/>
                  </a:lnTo>
                  <a:lnTo>
                    <a:pt x="472694" y="476341"/>
                  </a:lnTo>
                  <a:lnTo>
                    <a:pt x="479927" y="520864"/>
                  </a:lnTo>
                  <a:lnTo>
                    <a:pt x="483743" y="534888"/>
                  </a:lnTo>
                  <a:lnTo>
                    <a:pt x="472332" y="536505"/>
                  </a:lnTo>
                  <a:lnTo>
                    <a:pt x="460946" y="538110"/>
                  </a:lnTo>
                  <a:lnTo>
                    <a:pt x="449560" y="539692"/>
                  </a:lnTo>
                  <a:lnTo>
                    <a:pt x="438150" y="541238"/>
                  </a:lnTo>
                  <a:lnTo>
                    <a:pt x="435030" y="527933"/>
                  </a:lnTo>
                  <a:lnTo>
                    <a:pt x="432530" y="513377"/>
                  </a:lnTo>
                  <a:lnTo>
                    <a:pt x="430649" y="497607"/>
                  </a:lnTo>
                  <a:lnTo>
                    <a:pt x="429387" y="480659"/>
                  </a:lnTo>
                  <a:lnTo>
                    <a:pt x="417407" y="500897"/>
                  </a:lnTo>
                  <a:lnTo>
                    <a:pt x="394114" y="532469"/>
                  </a:lnTo>
                  <a:lnTo>
                    <a:pt x="359521" y="559399"/>
                  </a:lnTo>
                  <a:lnTo>
                    <a:pt x="314713" y="567281"/>
                  </a:lnTo>
                  <a:lnTo>
                    <a:pt x="297211" y="562161"/>
                  </a:lnTo>
                  <a:lnTo>
                    <a:pt x="269494" y="535777"/>
                  </a:lnTo>
                  <a:lnTo>
                    <a:pt x="252412" y="492121"/>
                  </a:lnTo>
                  <a:lnTo>
                    <a:pt x="246761" y="435701"/>
                  </a:lnTo>
                  <a:lnTo>
                    <a:pt x="247286" y="417629"/>
                  </a:lnTo>
                  <a:lnTo>
                    <a:pt x="255269" y="367248"/>
                  </a:lnTo>
                  <a:lnTo>
                    <a:pt x="271254" y="326189"/>
                  </a:lnTo>
                  <a:lnTo>
                    <a:pt x="300718" y="289498"/>
                  </a:lnTo>
                  <a:lnTo>
                    <a:pt x="335837" y="269670"/>
                  </a:lnTo>
                  <a:lnTo>
                    <a:pt x="347980" y="264886"/>
                  </a:lnTo>
                  <a:lnTo>
                    <a:pt x="372699" y="255025"/>
                  </a:lnTo>
                  <a:lnTo>
                    <a:pt x="393906" y="245058"/>
                  </a:lnTo>
                  <a:lnTo>
                    <a:pt x="411612" y="234971"/>
                  </a:lnTo>
                  <a:lnTo>
                    <a:pt x="425831" y="224754"/>
                  </a:lnTo>
                  <a:lnTo>
                    <a:pt x="425957" y="213197"/>
                  </a:lnTo>
                  <a:lnTo>
                    <a:pt x="426085" y="205704"/>
                  </a:lnTo>
                  <a:lnTo>
                    <a:pt x="426085" y="202529"/>
                  </a:lnTo>
                  <a:lnTo>
                    <a:pt x="425301" y="178625"/>
                  </a:lnTo>
                  <a:lnTo>
                    <a:pt x="413638" y="131155"/>
                  </a:lnTo>
                  <a:lnTo>
                    <a:pt x="379456" y="108848"/>
                  </a:lnTo>
                  <a:lnTo>
                    <a:pt x="363981" y="109184"/>
                  </a:lnTo>
                  <a:lnTo>
                    <a:pt x="326870" y="126257"/>
                  </a:lnTo>
                  <a:lnTo>
                    <a:pt x="305816" y="167477"/>
                  </a:lnTo>
                  <a:lnTo>
                    <a:pt x="296925" y="213959"/>
                  </a:lnTo>
                  <a:lnTo>
                    <a:pt x="286257" y="212623"/>
                  </a:lnTo>
                  <a:lnTo>
                    <a:pt x="275589" y="211276"/>
                  </a:lnTo>
                  <a:lnTo>
                    <a:pt x="264921" y="209905"/>
                  </a:lnTo>
                  <a:lnTo>
                    <a:pt x="254254" y="208498"/>
                  </a:lnTo>
                  <a:lnTo>
                    <a:pt x="257607" y="182661"/>
                  </a:lnTo>
                  <a:lnTo>
                    <a:pt x="267219" y="138275"/>
                  </a:lnTo>
                  <a:lnTo>
                    <a:pt x="289718" y="88403"/>
                  </a:lnTo>
                  <a:lnTo>
                    <a:pt x="324987" y="54298"/>
                  </a:lnTo>
                  <a:lnTo>
                    <a:pt x="354185" y="41396"/>
                  </a:lnTo>
                  <a:lnTo>
                    <a:pt x="370331" y="38064"/>
                  </a:lnTo>
                  <a:close/>
                </a:path>
                <a:path w="748664" h="597535">
                  <a:moveTo>
                    <a:pt x="117348" y="73243"/>
                  </a:moveTo>
                  <a:lnTo>
                    <a:pt x="155448" y="78259"/>
                  </a:lnTo>
                  <a:lnTo>
                    <a:pt x="185927" y="104993"/>
                  </a:lnTo>
                  <a:lnTo>
                    <a:pt x="207771" y="151919"/>
                  </a:lnTo>
                  <a:lnTo>
                    <a:pt x="220090" y="217515"/>
                  </a:lnTo>
                  <a:lnTo>
                    <a:pt x="209444" y="222182"/>
                  </a:lnTo>
                  <a:lnTo>
                    <a:pt x="198834" y="226849"/>
                  </a:lnTo>
                  <a:lnTo>
                    <a:pt x="188247" y="231517"/>
                  </a:lnTo>
                  <a:lnTo>
                    <a:pt x="177673" y="236184"/>
                  </a:lnTo>
                  <a:lnTo>
                    <a:pt x="174051" y="213040"/>
                  </a:lnTo>
                  <a:lnTo>
                    <a:pt x="156210" y="163159"/>
                  </a:lnTo>
                  <a:lnTo>
                    <a:pt x="118999" y="142839"/>
                  </a:lnTo>
                  <a:lnTo>
                    <a:pt x="103302" y="147907"/>
                  </a:lnTo>
                  <a:lnTo>
                    <a:pt x="65405" y="196306"/>
                  </a:lnTo>
                  <a:lnTo>
                    <a:pt x="49974" y="257933"/>
                  </a:lnTo>
                  <a:lnTo>
                    <a:pt x="46116" y="298247"/>
                  </a:lnTo>
                  <a:lnTo>
                    <a:pt x="44831" y="344896"/>
                  </a:lnTo>
                  <a:lnTo>
                    <a:pt x="46071" y="391759"/>
                  </a:lnTo>
                  <a:lnTo>
                    <a:pt x="49799" y="431383"/>
                  </a:lnTo>
                  <a:lnTo>
                    <a:pt x="64769" y="488914"/>
                  </a:lnTo>
                  <a:lnTo>
                    <a:pt x="87630" y="520076"/>
                  </a:lnTo>
                  <a:lnTo>
                    <a:pt x="116586" y="527522"/>
                  </a:lnTo>
                  <a:lnTo>
                    <a:pt x="128901" y="523876"/>
                  </a:lnTo>
                  <a:lnTo>
                    <a:pt x="159512" y="490819"/>
                  </a:lnTo>
                  <a:lnTo>
                    <a:pt x="173529" y="449972"/>
                  </a:lnTo>
                  <a:lnTo>
                    <a:pt x="181356" y="393410"/>
                  </a:lnTo>
                  <a:lnTo>
                    <a:pt x="192043" y="394646"/>
                  </a:lnTo>
                  <a:lnTo>
                    <a:pt x="202755" y="395870"/>
                  </a:lnTo>
                  <a:lnTo>
                    <a:pt x="213467" y="397071"/>
                  </a:lnTo>
                  <a:lnTo>
                    <a:pt x="224155" y="398236"/>
                  </a:lnTo>
                  <a:lnTo>
                    <a:pt x="219271" y="439791"/>
                  </a:lnTo>
                  <a:lnTo>
                    <a:pt x="201312" y="509946"/>
                  </a:lnTo>
                  <a:lnTo>
                    <a:pt x="172904" y="562046"/>
                  </a:lnTo>
                  <a:lnTo>
                    <a:pt x="137332" y="591470"/>
                  </a:lnTo>
                  <a:lnTo>
                    <a:pt x="117093" y="597372"/>
                  </a:lnTo>
                  <a:lnTo>
                    <a:pt x="91995" y="596630"/>
                  </a:lnTo>
                  <a:lnTo>
                    <a:pt x="49514" y="568904"/>
                  </a:lnTo>
                  <a:lnTo>
                    <a:pt x="18109" y="506533"/>
                  </a:lnTo>
                  <a:lnTo>
                    <a:pt x="8064" y="463371"/>
                  </a:lnTo>
                  <a:lnTo>
                    <a:pt x="2020" y="412374"/>
                  </a:lnTo>
                  <a:lnTo>
                    <a:pt x="0" y="353532"/>
                  </a:lnTo>
                  <a:lnTo>
                    <a:pt x="877" y="314027"/>
                  </a:lnTo>
                  <a:lnTo>
                    <a:pt x="7822" y="242018"/>
                  </a:lnTo>
                  <a:lnTo>
                    <a:pt x="21679" y="179865"/>
                  </a:lnTo>
                  <a:lnTo>
                    <a:pt x="42685" y="131236"/>
                  </a:lnTo>
                  <a:lnTo>
                    <a:pt x="70306" y="96924"/>
                  </a:lnTo>
                  <a:lnTo>
                    <a:pt x="101064" y="77406"/>
                  </a:lnTo>
                  <a:lnTo>
                    <a:pt x="117348" y="73243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64410" y="3184017"/>
              <a:ext cx="98552" cy="153797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83407" y="3090672"/>
              <a:ext cx="508266" cy="76733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50895" y="3058032"/>
              <a:ext cx="499237" cy="75793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55823" y="3315208"/>
              <a:ext cx="152781" cy="163449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2850895" y="3117723"/>
              <a:ext cx="499745" cy="698500"/>
            </a:xfrm>
            <a:custGeom>
              <a:avLst/>
              <a:gdLst/>
              <a:ahLst/>
              <a:cxnLst/>
              <a:rect l="l" t="t" r="r" b="b"/>
              <a:pathLst>
                <a:path w="499745" h="698500">
                  <a:moveTo>
                    <a:pt x="110236" y="240029"/>
                  </a:moveTo>
                  <a:lnTo>
                    <a:pt x="71766" y="272605"/>
                  </a:lnTo>
                  <a:lnTo>
                    <a:pt x="51738" y="323492"/>
                  </a:lnTo>
                  <a:lnTo>
                    <a:pt x="41312" y="394930"/>
                  </a:lnTo>
                  <a:lnTo>
                    <a:pt x="40005" y="438150"/>
                  </a:lnTo>
                  <a:lnTo>
                    <a:pt x="40790" y="480040"/>
                  </a:lnTo>
                  <a:lnTo>
                    <a:pt x="47077" y="544341"/>
                  </a:lnTo>
                  <a:lnTo>
                    <a:pt x="63789" y="593921"/>
                  </a:lnTo>
                  <a:lnTo>
                    <a:pt x="91690" y="622825"/>
                  </a:lnTo>
                  <a:lnTo>
                    <a:pt x="108331" y="624585"/>
                  </a:lnTo>
                  <a:lnTo>
                    <a:pt x="122140" y="619632"/>
                  </a:lnTo>
                  <a:lnTo>
                    <a:pt x="157734" y="569340"/>
                  </a:lnTo>
                  <a:lnTo>
                    <a:pt x="173386" y="506936"/>
                  </a:lnTo>
                  <a:lnTo>
                    <a:pt x="177272" y="467346"/>
                  </a:lnTo>
                  <a:lnTo>
                    <a:pt x="178562" y="422148"/>
                  </a:lnTo>
                  <a:lnTo>
                    <a:pt x="177321" y="376475"/>
                  </a:lnTo>
                  <a:lnTo>
                    <a:pt x="173593" y="337566"/>
                  </a:lnTo>
                  <a:lnTo>
                    <a:pt x="158623" y="280035"/>
                  </a:lnTo>
                  <a:lnTo>
                    <a:pt x="136525" y="248031"/>
                  </a:lnTo>
                  <a:lnTo>
                    <a:pt x="110236" y="240029"/>
                  </a:lnTo>
                  <a:close/>
                </a:path>
                <a:path w="499745" h="698500">
                  <a:moveTo>
                    <a:pt x="382143" y="132334"/>
                  </a:moveTo>
                  <a:lnTo>
                    <a:pt x="429069" y="142890"/>
                  </a:lnTo>
                  <a:lnTo>
                    <a:pt x="466470" y="188975"/>
                  </a:lnTo>
                  <a:lnTo>
                    <a:pt x="480806" y="224722"/>
                  </a:lnTo>
                  <a:lnTo>
                    <a:pt x="491045" y="267969"/>
                  </a:lnTo>
                  <a:lnTo>
                    <a:pt x="497189" y="318742"/>
                  </a:lnTo>
                  <a:lnTo>
                    <a:pt x="499237" y="377063"/>
                  </a:lnTo>
                  <a:lnTo>
                    <a:pt x="499237" y="382142"/>
                  </a:lnTo>
                  <a:lnTo>
                    <a:pt x="499109" y="389636"/>
                  </a:lnTo>
                  <a:lnTo>
                    <a:pt x="498982" y="399796"/>
                  </a:lnTo>
                  <a:lnTo>
                    <a:pt x="450996" y="406463"/>
                  </a:lnTo>
                  <a:lnTo>
                    <a:pt x="403034" y="413130"/>
                  </a:lnTo>
                  <a:lnTo>
                    <a:pt x="355072" y="419798"/>
                  </a:lnTo>
                  <a:lnTo>
                    <a:pt x="307086" y="426465"/>
                  </a:lnTo>
                  <a:lnTo>
                    <a:pt x="309514" y="465038"/>
                  </a:lnTo>
                  <a:lnTo>
                    <a:pt x="314325" y="498443"/>
                  </a:lnTo>
                  <a:lnTo>
                    <a:pt x="331089" y="549656"/>
                  </a:lnTo>
                  <a:lnTo>
                    <a:pt x="355282" y="579262"/>
                  </a:lnTo>
                  <a:lnTo>
                    <a:pt x="384810" y="586104"/>
                  </a:lnTo>
                  <a:lnTo>
                    <a:pt x="396380" y="582935"/>
                  </a:lnTo>
                  <a:lnTo>
                    <a:pt x="425831" y="555878"/>
                  </a:lnTo>
                  <a:lnTo>
                    <a:pt x="447297" y="499568"/>
                  </a:lnTo>
                  <a:lnTo>
                    <a:pt x="452755" y="473710"/>
                  </a:lnTo>
                  <a:lnTo>
                    <a:pt x="463994" y="474852"/>
                  </a:lnTo>
                  <a:lnTo>
                    <a:pt x="475233" y="475995"/>
                  </a:lnTo>
                  <a:lnTo>
                    <a:pt x="486473" y="477138"/>
                  </a:lnTo>
                  <a:lnTo>
                    <a:pt x="497713" y="478281"/>
                  </a:lnTo>
                  <a:lnTo>
                    <a:pt x="482536" y="548767"/>
                  </a:lnTo>
                  <a:lnTo>
                    <a:pt x="458216" y="603250"/>
                  </a:lnTo>
                  <a:lnTo>
                    <a:pt x="425434" y="639699"/>
                  </a:lnTo>
                  <a:lnTo>
                    <a:pt x="384556" y="655954"/>
                  </a:lnTo>
                  <a:lnTo>
                    <a:pt x="357814" y="655502"/>
                  </a:lnTo>
                  <a:lnTo>
                    <a:pt x="313047" y="627880"/>
                  </a:lnTo>
                  <a:lnTo>
                    <a:pt x="280592" y="565469"/>
                  </a:lnTo>
                  <a:lnTo>
                    <a:pt x="270271" y="522811"/>
                  </a:lnTo>
                  <a:lnTo>
                    <a:pt x="264070" y="472747"/>
                  </a:lnTo>
                  <a:lnTo>
                    <a:pt x="262001" y="415289"/>
                  </a:lnTo>
                  <a:lnTo>
                    <a:pt x="264094" y="355284"/>
                  </a:lnTo>
                  <a:lnTo>
                    <a:pt x="270367" y="301767"/>
                  </a:lnTo>
                  <a:lnTo>
                    <a:pt x="280806" y="254752"/>
                  </a:lnTo>
                  <a:lnTo>
                    <a:pt x="295402" y="214249"/>
                  </a:lnTo>
                  <a:lnTo>
                    <a:pt x="333819" y="156527"/>
                  </a:lnTo>
                  <a:lnTo>
                    <a:pt x="356731" y="140239"/>
                  </a:lnTo>
                  <a:lnTo>
                    <a:pt x="382143" y="132334"/>
                  </a:lnTo>
                  <a:close/>
                </a:path>
                <a:path w="499745" h="698500">
                  <a:moveTo>
                    <a:pt x="0" y="6096"/>
                  </a:moveTo>
                  <a:lnTo>
                    <a:pt x="10933" y="4572"/>
                  </a:lnTo>
                  <a:lnTo>
                    <a:pt x="21843" y="3048"/>
                  </a:lnTo>
                  <a:lnTo>
                    <a:pt x="32754" y="1524"/>
                  </a:lnTo>
                  <a:lnTo>
                    <a:pt x="43687" y="0"/>
                  </a:lnTo>
                  <a:lnTo>
                    <a:pt x="43687" y="49378"/>
                  </a:lnTo>
                  <a:lnTo>
                    <a:pt x="43687" y="98763"/>
                  </a:lnTo>
                  <a:lnTo>
                    <a:pt x="43687" y="148160"/>
                  </a:lnTo>
                  <a:lnTo>
                    <a:pt x="43687" y="197575"/>
                  </a:lnTo>
                  <a:lnTo>
                    <a:pt x="43687" y="247014"/>
                  </a:lnTo>
                  <a:lnTo>
                    <a:pt x="58451" y="215391"/>
                  </a:lnTo>
                  <a:lnTo>
                    <a:pt x="75120" y="191960"/>
                  </a:lnTo>
                  <a:lnTo>
                    <a:pt x="93694" y="176720"/>
                  </a:lnTo>
                  <a:lnTo>
                    <a:pt x="114173" y="169672"/>
                  </a:lnTo>
                  <a:lnTo>
                    <a:pt x="125912" y="169167"/>
                  </a:lnTo>
                  <a:lnTo>
                    <a:pt x="137318" y="171068"/>
                  </a:lnTo>
                  <a:lnTo>
                    <a:pt x="178450" y="201755"/>
                  </a:lnTo>
                  <a:lnTo>
                    <a:pt x="200534" y="246449"/>
                  </a:lnTo>
                  <a:lnTo>
                    <a:pt x="211254" y="285640"/>
                  </a:lnTo>
                  <a:lnTo>
                    <a:pt x="218872" y="331787"/>
                  </a:lnTo>
                  <a:lnTo>
                    <a:pt x="222769" y="382269"/>
                  </a:lnTo>
                  <a:lnTo>
                    <a:pt x="223266" y="408939"/>
                  </a:lnTo>
                  <a:lnTo>
                    <a:pt x="221218" y="469969"/>
                  </a:lnTo>
                  <a:lnTo>
                    <a:pt x="215074" y="524271"/>
                  </a:lnTo>
                  <a:lnTo>
                    <a:pt x="204835" y="571835"/>
                  </a:lnTo>
                  <a:lnTo>
                    <a:pt x="190500" y="612647"/>
                  </a:lnTo>
                  <a:lnTo>
                    <a:pt x="154495" y="670480"/>
                  </a:lnTo>
                  <a:lnTo>
                    <a:pt x="112014" y="693927"/>
                  </a:lnTo>
                  <a:lnTo>
                    <a:pt x="90465" y="692336"/>
                  </a:lnTo>
                  <a:lnTo>
                    <a:pt x="71358" y="681101"/>
                  </a:lnTo>
                  <a:lnTo>
                    <a:pt x="54703" y="660245"/>
                  </a:lnTo>
                  <a:lnTo>
                    <a:pt x="40512" y="629793"/>
                  </a:lnTo>
                  <a:lnTo>
                    <a:pt x="40512" y="645507"/>
                  </a:lnTo>
                  <a:lnTo>
                    <a:pt x="40512" y="661209"/>
                  </a:lnTo>
                  <a:lnTo>
                    <a:pt x="40512" y="676888"/>
                  </a:lnTo>
                  <a:lnTo>
                    <a:pt x="40512" y="692531"/>
                  </a:lnTo>
                  <a:lnTo>
                    <a:pt x="30414" y="693959"/>
                  </a:lnTo>
                  <a:lnTo>
                    <a:pt x="20304" y="695388"/>
                  </a:lnTo>
                  <a:lnTo>
                    <a:pt x="10169" y="696817"/>
                  </a:lnTo>
                  <a:lnTo>
                    <a:pt x="0" y="698245"/>
                  </a:lnTo>
                  <a:lnTo>
                    <a:pt x="0" y="648799"/>
                  </a:lnTo>
                  <a:lnTo>
                    <a:pt x="0" y="599356"/>
                  </a:lnTo>
                  <a:lnTo>
                    <a:pt x="0" y="55542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02813" y="3053460"/>
              <a:ext cx="98551" cy="15379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60064" y="2962655"/>
              <a:ext cx="1172717" cy="79629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527678" y="2930525"/>
              <a:ext cx="1162685" cy="786257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92575" y="3367785"/>
              <a:ext cx="141605" cy="21700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527678" y="3058160"/>
              <a:ext cx="1162685" cy="659130"/>
            </a:xfrm>
            <a:custGeom>
              <a:avLst/>
              <a:gdLst/>
              <a:ahLst/>
              <a:cxnLst/>
              <a:rect l="l" t="t" r="r" b="b"/>
              <a:pathLst>
                <a:path w="1162685" h="659129">
                  <a:moveTo>
                    <a:pt x="931037" y="21209"/>
                  </a:moveTo>
                  <a:lnTo>
                    <a:pt x="977900" y="37845"/>
                  </a:lnTo>
                  <a:lnTo>
                    <a:pt x="999277" y="79904"/>
                  </a:lnTo>
                  <a:lnTo>
                    <a:pt x="1003681" y="98932"/>
                  </a:lnTo>
                  <a:lnTo>
                    <a:pt x="1020085" y="58239"/>
                  </a:lnTo>
                  <a:lnTo>
                    <a:pt x="1038812" y="28178"/>
                  </a:lnTo>
                  <a:lnTo>
                    <a:pt x="1059848" y="8761"/>
                  </a:lnTo>
                  <a:lnTo>
                    <a:pt x="1083183" y="0"/>
                  </a:lnTo>
                  <a:lnTo>
                    <a:pt x="1101211" y="71"/>
                  </a:lnTo>
                  <a:lnTo>
                    <a:pt x="1141984" y="33147"/>
                  </a:lnTo>
                  <a:lnTo>
                    <a:pt x="1157525" y="83454"/>
                  </a:lnTo>
                  <a:lnTo>
                    <a:pt x="1162685" y="157479"/>
                  </a:lnTo>
                  <a:lnTo>
                    <a:pt x="1162685" y="206676"/>
                  </a:lnTo>
                  <a:lnTo>
                    <a:pt x="1162685" y="255858"/>
                  </a:lnTo>
                  <a:lnTo>
                    <a:pt x="1162685" y="501650"/>
                  </a:lnTo>
                  <a:lnTo>
                    <a:pt x="1151826" y="503174"/>
                  </a:lnTo>
                  <a:lnTo>
                    <a:pt x="1140967" y="504698"/>
                  </a:lnTo>
                  <a:lnTo>
                    <a:pt x="1130109" y="506222"/>
                  </a:lnTo>
                  <a:lnTo>
                    <a:pt x="1119251" y="507745"/>
                  </a:lnTo>
                  <a:lnTo>
                    <a:pt x="1119251" y="191897"/>
                  </a:lnTo>
                  <a:lnTo>
                    <a:pt x="1118989" y="168203"/>
                  </a:lnTo>
                  <a:lnTo>
                    <a:pt x="1115060" y="119125"/>
                  </a:lnTo>
                  <a:lnTo>
                    <a:pt x="1093837" y="79896"/>
                  </a:lnTo>
                  <a:lnTo>
                    <a:pt x="1080744" y="74892"/>
                  </a:lnTo>
                  <a:lnTo>
                    <a:pt x="1073531" y="75056"/>
                  </a:lnTo>
                  <a:lnTo>
                    <a:pt x="1037972" y="99792"/>
                  </a:lnTo>
                  <a:lnTo>
                    <a:pt x="1020591" y="137796"/>
                  </a:lnTo>
                  <a:lnTo>
                    <a:pt x="1011551" y="195379"/>
                  </a:lnTo>
                  <a:lnTo>
                    <a:pt x="1010412" y="231648"/>
                  </a:lnTo>
                  <a:lnTo>
                    <a:pt x="1010412" y="280171"/>
                  </a:lnTo>
                  <a:lnTo>
                    <a:pt x="1010412" y="328708"/>
                  </a:lnTo>
                  <a:lnTo>
                    <a:pt x="1010412" y="377253"/>
                  </a:lnTo>
                  <a:lnTo>
                    <a:pt x="1010412" y="425798"/>
                  </a:lnTo>
                  <a:lnTo>
                    <a:pt x="1010412" y="474335"/>
                  </a:lnTo>
                  <a:lnTo>
                    <a:pt x="1010412" y="522859"/>
                  </a:lnTo>
                  <a:lnTo>
                    <a:pt x="999533" y="524383"/>
                  </a:lnTo>
                  <a:lnTo>
                    <a:pt x="988631" y="525907"/>
                  </a:lnTo>
                  <a:lnTo>
                    <a:pt x="977729" y="527431"/>
                  </a:lnTo>
                  <a:lnTo>
                    <a:pt x="966851" y="528954"/>
                  </a:lnTo>
                  <a:lnTo>
                    <a:pt x="966851" y="203200"/>
                  </a:lnTo>
                  <a:lnTo>
                    <a:pt x="966184" y="176750"/>
                  </a:lnTo>
                  <a:lnTo>
                    <a:pt x="960850" y="134995"/>
                  </a:lnTo>
                  <a:lnTo>
                    <a:pt x="942149" y="100441"/>
                  </a:lnTo>
                  <a:lnTo>
                    <a:pt x="921258" y="96265"/>
                  </a:lnTo>
                  <a:lnTo>
                    <a:pt x="912260" y="98671"/>
                  </a:lnTo>
                  <a:lnTo>
                    <a:pt x="879957" y="131409"/>
                  </a:lnTo>
                  <a:lnTo>
                    <a:pt x="864616" y="178307"/>
                  </a:lnTo>
                  <a:lnTo>
                    <a:pt x="859297" y="223377"/>
                  </a:lnTo>
                  <a:lnTo>
                    <a:pt x="857504" y="283972"/>
                  </a:lnTo>
                  <a:lnTo>
                    <a:pt x="857504" y="336016"/>
                  </a:lnTo>
                  <a:lnTo>
                    <a:pt x="857504" y="388061"/>
                  </a:lnTo>
                  <a:lnTo>
                    <a:pt x="857504" y="440105"/>
                  </a:lnTo>
                  <a:lnTo>
                    <a:pt x="857504" y="492150"/>
                  </a:lnTo>
                  <a:lnTo>
                    <a:pt x="857504" y="544194"/>
                  </a:lnTo>
                  <a:lnTo>
                    <a:pt x="846643" y="545718"/>
                  </a:lnTo>
                  <a:lnTo>
                    <a:pt x="835771" y="547242"/>
                  </a:lnTo>
                  <a:lnTo>
                    <a:pt x="824874" y="548766"/>
                  </a:lnTo>
                  <a:lnTo>
                    <a:pt x="813943" y="550290"/>
                  </a:lnTo>
                  <a:lnTo>
                    <a:pt x="813943" y="500151"/>
                  </a:lnTo>
                  <a:lnTo>
                    <a:pt x="813943" y="450011"/>
                  </a:lnTo>
                  <a:lnTo>
                    <a:pt x="813943" y="48894"/>
                  </a:lnTo>
                  <a:lnTo>
                    <a:pt x="823678" y="47488"/>
                  </a:lnTo>
                  <a:lnTo>
                    <a:pt x="833437" y="46116"/>
                  </a:lnTo>
                  <a:lnTo>
                    <a:pt x="843196" y="44769"/>
                  </a:lnTo>
                  <a:lnTo>
                    <a:pt x="852932" y="43434"/>
                  </a:lnTo>
                  <a:lnTo>
                    <a:pt x="852932" y="61035"/>
                  </a:lnTo>
                  <a:lnTo>
                    <a:pt x="852932" y="78612"/>
                  </a:lnTo>
                  <a:lnTo>
                    <a:pt x="852932" y="96190"/>
                  </a:lnTo>
                  <a:lnTo>
                    <a:pt x="852932" y="113791"/>
                  </a:lnTo>
                  <a:lnTo>
                    <a:pt x="859508" y="95365"/>
                  </a:lnTo>
                  <a:lnTo>
                    <a:pt x="885190" y="50037"/>
                  </a:lnTo>
                  <a:lnTo>
                    <a:pt x="918533" y="24374"/>
                  </a:lnTo>
                  <a:lnTo>
                    <a:pt x="931037" y="21209"/>
                  </a:lnTo>
                  <a:close/>
                </a:path>
                <a:path w="1162685" h="659129">
                  <a:moveTo>
                    <a:pt x="646557" y="60832"/>
                  </a:moveTo>
                  <a:lnTo>
                    <a:pt x="662251" y="59594"/>
                  </a:lnTo>
                  <a:lnTo>
                    <a:pt x="676386" y="60451"/>
                  </a:lnTo>
                  <a:lnTo>
                    <a:pt x="688973" y="63404"/>
                  </a:lnTo>
                  <a:lnTo>
                    <a:pt x="724830" y="92063"/>
                  </a:lnTo>
                  <a:lnTo>
                    <a:pt x="741628" y="141829"/>
                  </a:lnTo>
                  <a:lnTo>
                    <a:pt x="745569" y="188436"/>
                  </a:lnTo>
                  <a:lnTo>
                    <a:pt x="746125" y="236347"/>
                  </a:lnTo>
                  <a:lnTo>
                    <a:pt x="746125" y="264638"/>
                  </a:lnTo>
                  <a:lnTo>
                    <a:pt x="746125" y="292941"/>
                  </a:lnTo>
                  <a:lnTo>
                    <a:pt x="746125" y="321268"/>
                  </a:lnTo>
                  <a:lnTo>
                    <a:pt x="746125" y="349630"/>
                  </a:lnTo>
                  <a:lnTo>
                    <a:pt x="746293" y="403401"/>
                  </a:lnTo>
                  <a:lnTo>
                    <a:pt x="746807" y="446230"/>
                  </a:lnTo>
                  <a:lnTo>
                    <a:pt x="748919" y="499110"/>
                  </a:lnTo>
                  <a:lnTo>
                    <a:pt x="756080" y="543758"/>
                  </a:lnTo>
                  <a:lnTo>
                    <a:pt x="759841" y="557783"/>
                  </a:lnTo>
                  <a:lnTo>
                    <a:pt x="748486" y="559329"/>
                  </a:lnTo>
                  <a:lnTo>
                    <a:pt x="737108" y="560911"/>
                  </a:lnTo>
                  <a:lnTo>
                    <a:pt x="725729" y="562516"/>
                  </a:lnTo>
                  <a:lnTo>
                    <a:pt x="714375" y="564133"/>
                  </a:lnTo>
                  <a:lnTo>
                    <a:pt x="711255" y="550773"/>
                  </a:lnTo>
                  <a:lnTo>
                    <a:pt x="708755" y="536209"/>
                  </a:lnTo>
                  <a:lnTo>
                    <a:pt x="706874" y="520432"/>
                  </a:lnTo>
                  <a:lnTo>
                    <a:pt x="705612" y="503427"/>
                  </a:lnTo>
                  <a:lnTo>
                    <a:pt x="693614" y="523722"/>
                  </a:lnTo>
                  <a:lnTo>
                    <a:pt x="670286" y="555309"/>
                  </a:lnTo>
                  <a:lnTo>
                    <a:pt x="635746" y="582279"/>
                  </a:lnTo>
                  <a:lnTo>
                    <a:pt x="590867" y="590049"/>
                  </a:lnTo>
                  <a:lnTo>
                    <a:pt x="573341" y="584930"/>
                  </a:lnTo>
                  <a:lnTo>
                    <a:pt x="545719" y="558545"/>
                  </a:lnTo>
                  <a:lnTo>
                    <a:pt x="528574" y="514953"/>
                  </a:lnTo>
                  <a:lnTo>
                    <a:pt x="522859" y="458597"/>
                  </a:lnTo>
                  <a:lnTo>
                    <a:pt x="523404" y="440471"/>
                  </a:lnTo>
                  <a:lnTo>
                    <a:pt x="531495" y="390143"/>
                  </a:lnTo>
                  <a:lnTo>
                    <a:pt x="547407" y="348978"/>
                  </a:lnTo>
                  <a:lnTo>
                    <a:pt x="576943" y="312320"/>
                  </a:lnTo>
                  <a:lnTo>
                    <a:pt x="612062" y="292546"/>
                  </a:lnTo>
                  <a:lnTo>
                    <a:pt x="624205" y="287781"/>
                  </a:lnTo>
                  <a:lnTo>
                    <a:pt x="648850" y="277903"/>
                  </a:lnTo>
                  <a:lnTo>
                    <a:pt x="670020" y="267906"/>
                  </a:lnTo>
                  <a:lnTo>
                    <a:pt x="687712" y="257813"/>
                  </a:lnTo>
                  <a:lnTo>
                    <a:pt x="701929" y="247650"/>
                  </a:lnTo>
                  <a:lnTo>
                    <a:pt x="702183" y="235965"/>
                  </a:lnTo>
                  <a:lnTo>
                    <a:pt x="702183" y="228600"/>
                  </a:lnTo>
                  <a:lnTo>
                    <a:pt x="702183" y="225425"/>
                  </a:lnTo>
                  <a:lnTo>
                    <a:pt x="699119" y="181578"/>
                  </a:lnTo>
                  <a:lnTo>
                    <a:pt x="680479" y="142634"/>
                  </a:lnTo>
                  <a:lnTo>
                    <a:pt x="655663" y="131724"/>
                  </a:lnTo>
                  <a:lnTo>
                    <a:pt x="640207" y="132079"/>
                  </a:lnTo>
                  <a:lnTo>
                    <a:pt x="603077" y="149028"/>
                  </a:lnTo>
                  <a:lnTo>
                    <a:pt x="581977" y="190245"/>
                  </a:lnTo>
                  <a:lnTo>
                    <a:pt x="573024" y="236727"/>
                  </a:lnTo>
                  <a:lnTo>
                    <a:pt x="562375" y="235394"/>
                  </a:lnTo>
                  <a:lnTo>
                    <a:pt x="551751" y="234060"/>
                  </a:lnTo>
                  <a:lnTo>
                    <a:pt x="541127" y="232727"/>
                  </a:lnTo>
                  <a:lnTo>
                    <a:pt x="530479" y="231393"/>
                  </a:lnTo>
                  <a:lnTo>
                    <a:pt x="538099" y="182149"/>
                  </a:lnTo>
                  <a:lnTo>
                    <a:pt x="549529" y="142620"/>
                  </a:lnTo>
                  <a:lnTo>
                    <a:pt x="576228" y="98169"/>
                  </a:lnTo>
                  <a:lnTo>
                    <a:pt x="615299" y="69595"/>
                  </a:lnTo>
                  <a:lnTo>
                    <a:pt x="630410" y="64166"/>
                  </a:lnTo>
                  <a:lnTo>
                    <a:pt x="646557" y="60832"/>
                  </a:lnTo>
                  <a:close/>
                </a:path>
                <a:path w="1162685" h="659129">
                  <a:moveTo>
                    <a:pt x="117221" y="134492"/>
                  </a:moveTo>
                  <a:lnTo>
                    <a:pt x="155321" y="139557"/>
                  </a:lnTo>
                  <a:lnTo>
                    <a:pt x="185800" y="166242"/>
                  </a:lnTo>
                  <a:lnTo>
                    <a:pt x="207692" y="213232"/>
                  </a:lnTo>
                  <a:lnTo>
                    <a:pt x="219963" y="278891"/>
                  </a:lnTo>
                  <a:lnTo>
                    <a:pt x="209389" y="283559"/>
                  </a:lnTo>
                  <a:lnTo>
                    <a:pt x="198802" y="288226"/>
                  </a:lnTo>
                  <a:lnTo>
                    <a:pt x="188192" y="292893"/>
                  </a:lnTo>
                  <a:lnTo>
                    <a:pt x="177546" y="297561"/>
                  </a:lnTo>
                  <a:lnTo>
                    <a:pt x="173980" y="274345"/>
                  </a:lnTo>
                  <a:lnTo>
                    <a:pt x="169211" y="254428"/>
                  </a:lnTo>
                  <a:lnTo>
                    <a:pt x="148091" y="214485"/>
                  </a:lnTo>
                  <a:lnTo>
                    <a:pt x="118999" y="204215"/>
                  </a:lnTo>
                  <a:lnTo>
                    <a:pt x="103284" y="209266"/>
                  </a:lnTo>
                  <a:lnTo>
                    <a:pt x="65405" y="257682"/>
                  </a:lnTo>
                  <a:lnTo>
                    <a:pt x="49974" y="319198"/>
                  </a:lnTo>
                  <a:lnTo>
                    <a:pt x="46116" y="359499"/>
                  </a:lnTo>
                  <a:lnTo>
                    <a:pt x="44831" y="406145"/>
                  </a:lnTo>
                  <a:lnTo>
                    <a:pt x="46069" y="453080"/>
                  </a:lnTo>
                  <a:lnTo>
                    <a:pt x="49784" y="492728"/>
                  </a:lnTo>
                  <a:lnTo>
                    <a:pt x="64643" y="550163"/>
                  </a:lnTo>
                  <a:lnTo>
                    <a:pt x="87614" y="581374"/>
                  </a:lnTo>
                  <a:lnTo>
                    <a:pt x="116586" y="588771"/>
                  </a:lnTo>
                  <a:lnTo>
                    <a:pt x="128845" y="585128"/>
                  </a:lnTo>
                  <a:lnTo>
                    <a:pt x="159385" y="552195"/>
                  </a:lnTo>
                  <a:lnTo>
                    <a:pt x="173497" y="511238"/>
                  </a:lnTo>
                  <a:lnTo>
                    <a:pt x="181229" y="454660"/>
                  </a:lnTo>
                  <a:lnTo>
                    <a:pt x="191972" y="455898"/>
                  </a:lnTo>
                  <a:lnTo>
                    <a:pt x="202692" y="457136"/>
                  </a:lnTo>
                  <a:lnTo>
                    <a:pt x="213411" y="458374"/>
                  </a:lnTo>
                  <a:lnTo>
                    <a:pt x="224155" y="459613"/>
                  </a:lnTo>
                  <a:lnTo>
                    <a:pt x="219251" y="501094"/>
                  </a:lnTo>
                  <a:lnTo>
                    <a:pt x="201205" y="571198"/>
                  </a:lnTo>
                  <a:lnTo>
                    <a:pt x="172795" y="623349"/>
                  </a:lnTo>
                  <a:lnTo>
                    <a:pt x="137259" y="652738"/>
                  </a:lnTo>
                  <a:lnTo>
                    <a:pt x="116967" y="658621"/>
                  </a:lnTo>
                  <a:lnTo>
                    <a:pt x="91870" y="657879"/>
                  </a:lnTo>
                  <a:lnTo>
                    <a:pt x="49440" y="630154"/>
                  </a:lnTo>
                  <a:lnTo>
                    <a:pt x="18055" y="567836"/>
                  </a:lnTo>
                  <a:lnTo>
                    <a:pt x="8016" y="524668"/>
                  </a:lnTo>
                  <a:lnTo>
                    <a:pt x="2002" y="473642"/>
                  </a:lnTo>
                  <a:lnTo>
                    <a:pt x="0" y="414781"/>
                  </a:lnTo>
                  <a:lnTo>
                    <a:pt x="859" y="375348"/>
                  </a:lnTo>
                  <a:lnTo>
                    <a:pt x="7768" y="303339"/>
                  </a:lnTo>
                  <a:lnTo>
                    <a:pt x="21607" y="241115"/>
                  </a:lnTo>
                  <a:lnTo>
                    <a:pt x="42614" y="192486"/>
                  </a:lnTo>
                  <a:lnTo>
                    <a:pt x="70286" y="158192"/>
                  </a:lnTo>
                  <a:lnTo>
                    <a:pt x="100957" y="138709"/>
                  </a:lnTo>
                  <a:lnTo>
                    <a:pt x="117221" y="134492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98544" y="2925952"/>
              <a:ext cx="152400" cy="141450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3789171" y="2987167"/>
              <a:ext cx="209550" cy="698500"/>
            </a:xfrm>
            <a:custGeom>
              <a:avLst/>
              <a:gdLst/>
              <a:ahLst/>
              <a:cxnLst/>
              <a:rect l="l" t="t" r="r" b="b"/>
              <a:pathLst>
                <a:path w="209550" h="698500">
                  <a:moveTo>
                    <a:pt x="0" y="6096"/>
                  </a:moveTo>
                  <a:lnTo>
                    <a:pt x="10878" y="4572"/>
                  </a:lnTo>
                  <a:lnTo>
                    <a:pt x="21780" y="3048"/>
                  </a:lnTo>
                  <a:lnTo>
                    <a:pt x="32682" y="1524"/>
                  </a:lnTo>
                  <a:lnTo>
                    <a:pt x="43561" y="0"/>
                  </a:lnTo>
                  <a:lnTo>
                    <a:pt x="43561" y="49669"/>
                  </a:lnTo>
                  <a:lnTo>
                    <a:pt x="43561" y="99320"/>
                  </a:lnTo>
                  <a:lnTo>
                    <a:pt x="43561" y="148964"/>
                  </a:lnTo>
                  <a:lnTo>
                    <a:pt x="43561" y="198615"/>
                  </a:lnTo>
                  <a:lnTo>
                    <a:pt x="43561" y="248285"/>
                  </a:lnTo>
                  <a:lnTo>
                    <a:pt x="59820" y="215876"/>
                  </a:lnTo>
                  <a:lnTo>
                    <a:pt x="78104" y="191801"/>
                  </a:lnTo>
                  <a:lnTo>
                    <a:pt x="98389" y="176061"/>
                  </a:lnTo>
                  <a:lnTo>
                    <a:pt x="120650" y="168656"/>
                  </a:lnTo>
                  <a:lnTo>
                    <a:pt x="134463" y="168104"/>
                  </a:lnTo>
                  <a:lnTo>
                    <a:pt x="147335" y="170434"/>
                  </a:lnTo>
                  <a:lnTo>
                    <a:pt x="180117" y="194311"/>
                  </a:lnTo>
                  <a:lnTo>
                    <a:pt x="200405" y="240157"/>
                  </a:lnTo>
                  <a:lnTo>
                    <a:pt x="207263" y="286670"/>
                  </a:lnTo>
                  <a:lnTo>
                    <a:pt x="209550" y="351282"/>
                  </a:lnTo>
                  <a:lnTo>
                    <a:pt x="209550" y="404241"/>
                  </a:lnTo>
                  <a:lnTo>
                    <a:pt x="209550" y="457200"/>
                  </a:lnTo>
                  <a:lnTo>
                    <a:pt x="209550" y="510159"/>
                  </a:lnTo>
                  <a:lnTo>
                    <a:pt x="209550" y="563118"/>
                  </a:lnTo>
                  <a:lnTo>
                    <a:pt x="209550" y="616077"/>
                  </a:lnTo>
                  <a:lnTo>
                    <a:pt x="209550" y="669036"/>
                  </a:lnTo>
                  <a:lnTo>
                    <a:pt x="198671" y="670486"/>
                  </a:lnTo>
                  <a:lnTo>
                    <a:pt x="187769" y="671972"/>
                  </a:lnTo>
                  <a:lnTo>
                    <a:pt x="176867" y="673482"/>
                  </a:lnTo>
                  <a:lnTo>
                    <a:pt x="165988" y="675005"/>
                  </a:lnTo>
                  <a:lnTo>
                    <a:pt x="165988" y="622046"/>
                  </a:lnTo>
                  <a:lnTo>
                    <a:pt x="165988" y="357378"/>
                  </a:lnTo>
                  <a:lnTo>
                    <a:pt x="165088" y="327777"/>
                  </a:lnTo>
                  <a:lnTo>
                    <a:pt x="157952" y="282386"/>
                  </a:lnTo>
                  <a:lnTo>
                    <a:pt x="134651" y="247157"/>
                  </a:lnTo>
                  <a:lnTo>
                    <a:pt x="111632" y="243078"/>
                  </a:lnTo>
                  <a:lnTo>
                    <a:pt x="102080" y="245623"/>
                  </a:lnTo>
                  <a:lnTo>
                    <a:pt x="67230" y="279528"/>
                  </a:lnTo>
                  <a:lnTo>
                    <a:pt x="50800" y="324231"/>
                  </a:lnTo>
                  <a:lnTo>
                    <a:pt x="45370" y="364886"/>
                  </a:lnTo>
                  <a:lnTo>
                    <a:pt x="43561" y="417830"/>
                  </a:lnTo>
                  <a:lnTo>
                    <a:pt x="43561" y="472692"/>
                  </a:lnTo>
                  <a:lnTo>
                    <a:pt x="43561" y="527549"/>
                  </a:lnTo>
                  <a:lnTo>
                    <a:pt x="43561" y="582394"/>
                  </a:lnTo>
                  <a:lnTo>
                    <a:pt x="43561" y="637220"/>
                  </a:lnTo>
                  <a:lnTo>
                    <a:pt x="43561" y="692023"/>
                  </a:lnTo>
                  <a:lnTo>
                    <a:pt x="32682" y="693547"/>
                  </a:lnTo>
                  <a:lnTo>
                    <a:pt x="21780" y="695071"/>
                  </a:lnTo>
                  <a:lnTo>
                    <a:pt x="10878" y="696595"/>
                  </a:lnTo>
                  <a:lnTo>
                    <a:pt x="0" y="698119"/>
                  </a:lnTo>
                  <a:lnTo>
                    <a:pt x="0" y="55518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924044" y="2880360"/>
              <a:ext cx="1325118" cy="84658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92547" y="2847659"/>
              <a:ext cx="1314068" cy="836525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48401" y="3137280"/>
              <a:ext cx="141732" cy="216999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4892547" y="2847659"/>
              <a:ext cx="1314450" cy="836930"/>
            </a:xfrm>
            <a:custGeom>
              <a:avLst/>
              <a:gdLst/>
              <a:ahLst/>
              <a:cxnLst/>
              <a:rect l="l" t="t" r="r" b="b"/>
              <a:pathLst>
                <a:path w="1314450" h="836929">
                  <a:moveTo>
                    <a:pt x="656843" y="150175"/>
                  </a:moveTo>
                  <a:lnTo>
                    <a:pt x="614088" y="182965"/>
                  </a:lnTo>
                  <a:lnTo>
                    <a:pt x="593187" y="233614"/>
                  </a:lnTo>
                  <a:lnTo>
                    <a:pt x="582380" y="307147"/>
                  </a:lnTo>
                  <a:lnTo>
                    <a:pt x="581025" y="352486"/>
                  </a:lnTo>
                  <a:lnTo>
                    <a:pt x="582380" y="397394"/>
                  </a:lnTo>
                  <a:lnTo>
                    <a:pt x="586438" y="435909"/>
                  </a:lnTo>
                  <a:lnTo>
                    <a:pt x="602614" y="493710"/>
                  </a:lnTo>
                  <a:lnTo>
                    <a:pt x="626967" y="526190"/>
                  </a:lnTo>
                  <a:lnTo>
                    <a:pt x="656843" y="534096"/>
                  </a:lnTo>
                  <a:lnTo>
                    <a:pt x="672441" y="528903"/>
                  </a:lnTo>
                  <a:lnTo>
                    <a:pt x="699492" y="501038"/>
                  </a:lnTo>
                  <a:lnTo>
                    <a:pt x="720373" y="449820"/>
                  </a:lnTo>
                  <a:lnTo>
                    <a:pt x="731180" y="374866"/>
                  </a:lnTo>
                  <a:lnTo>
                    <a:pt x="732536" y="328483"/>
                  </a:lnTo>
                  <a:lnTo>
                    <a:pt x="731178" y="285001"/>
                  </a:lnTo>
                  <a:lnTo>
                    <a:pt x="720320" y="216040"/>
                  </a:lnTo>
                  <a:lnTo>
                    <a:pt x="699313" y="171249"/>
                  </a:lnTo>
                  <a:lnTo>
                    <a:pt x="656843" y="150175"/>
                  </a:lnTo>
                  <a:close/>
                </a:path>
                <a:path w="1314450" h="836929">
                  <a:moveTo>
                    <a:pt x="374141" y="189545"/>
                  </a:moveTo>
                  <a:lnTo>
                    <a:pt x="335351" y="220852"/>
                  </a:lnTo>
                  <a:lnTo>
                    <a:pt x="315704" y="269525"/>
                  </a:lnTo>
                  <a:lnTo>
                    <a:pt x="305556" y="339284"/>
                  </a:lnTo>
                  <a:lnTo>
                    <a:pt x="304291" y="381950"/>
                  </a:lnTo>
                  <a:lnTo>
                    <a:pt x="305552" y="427787"/>
                  </a:lnTo>
                  <a:lnTo>
                    <a:pt x="309324" y="466611"/>
                  </a:lnTo>
                  <a:lnTo>
                    <a:pt x="324357" y="523174"/>
                  </a:lnTo>
                  <a:lnTo>
                    <a:pt x="347043" y="554019"/>
                  </a:lnTo>
                  <a:lnTo>
                    <a:pt x="374776" y="561528"/>
                  </a:lnTo>
                  <a:lnTo>
                    <a:pt x="389209" y="556696"/>
                  </a:lnTo>
                  <a:lnTo>
                    <a:pt x="425196" y="509458"/>
                  </a:lnTo>
                  <a:lnTo>
                    <a:pt x="440451" y="449371"/>
                  </a:lnTo>
                  <a:lnTo>
                    <a:pt x="444251" y="410285"/>
                  </a:lnTo>
                  <a:lnTo>
                    <a:pt x="445515" y="365186"/>
                  </a:lnTo>
                  <a:lnTo>
                    <a:pt x="444206" y="322183"/>
                  </a:lnTo>
                  <a:lnTo>
                    <a:pt x="433728" y="254226"/>
                  </a:lnTo>
                  <a:lnTo>
                    <a:pt x="413557" y="210387"/>
                  </a:lnTo>
                  <a:lnTo>
                    <a:pt x="374141" y="189545"/>
                  </a:lnTo>
                  <a:close/>
                </a:path>
                <a:path w="1314450" h="836929">
                  <a:moveTo>
                    <a:pt x="1226057" y="569"/>
                  </a:moveTo>
                  <a:lnTo>
                    <a:pt x="1268856" y="10983"/>
                  </a:lnTo>
                  <a:lnTo>
                    <a:pt x="1298066" y="49591"/>
                  </a:lnTo>
                  <a:lnTo>
                    <a:pt x="1309371" y="93311"/>
                  </a:lnTo>
                  <a:lnTo>
                    <a:pt x="1313481" y="142746"/>
                  </a:lnTo>
                  <a:lnTo>
                    <a:pt x="1314068" y="192847"/>
                  </a:lnTo>
                  <a:lnTo>
                    <a:pt x="1314068" y="244219"/>
                  </a:lnTo>
                  <a:lnTo>
                    <a:pt x="1314068" y="295590"/>
                  </a:lnTo>
                  <a:lnTo>
                    <a:pt x="1314068" y="346962"/>
                  </a:lnTo>
                  <a:lnTo>
                    <a:pt x="1314068" y="398333"/>
                  </a:lnTo>
                  <a:lnTo>
                    <a:pt x="1314068" y="449705"/>
                  </a:lnTo>
                  <a:lnTo>
                    <a:pt x="1314068" y="501076"/>
                  </a:lnTo>
                  <a:lnTo>
                    <a:pt x="1303190" y="502600"/>
                  </a:lnTo>
                  <a:lnTo>
                    <a:pt x="1292288" y="504124"/>
                  </a:lnTo>
                  <a:lnTo>
                    <a:pt x="1281386" y="505648"/>
                  </a:lnTo>
                  <a:lnTo>
                    <a:pt x="1270507" y="507172"/>
                  </a:lnTo>
                  <a:lnTo>
                    <a:pt x="1270507" y="202118"/>
                  </a:lnTo>
                  <a:lnTo>
                    <a:pt x="1270178" y="177877"/>
                  </a:lnTo>
                  <a:lnTo>
                    <a:pt x="1267614" y="139396"/>
                  </a:lnTo>
                  <a:lnTo>
                    <a:pt x="1253265" y="94152"/>
                  </a:lnTo>
                  <a:lnTo>
                    <a:pt x="1225371" y="75334"/>
                  </a:lnTo>
                  <a:lnTo>
                    <a:pt x="1216914" y="75499"/>
                  </a:lnTo>
                  <a:lnTo>
                    <a:pt x="1179373" y="100145"/>
                  </a:lnTo>
                  <a:lnTo>
                    <a:pt x="1159946" y="139005"/>
                  </a:lnTo>
                  <a:lnTo>
                    <a:pt x="1149850" y="205819"/>
                  </a:lnTo>
                  <a:lnTo>
                    <a:pt x="1148588" y="250251"/>
                  </a:lnTo>
                  <a:lnTo>
                    <a:pt x="1148588" y="305038"/>
                  </a:lnTo>
                  <a:lnTo>
                    <a:pt x="1148588" y="359818"/>
                  </a:lnTo>
                  <a:lnTo>
                    <a:pt x="1148588" y="414587"/>
                  </a:lnTo>
                  <a:lnTo>
                    <a:pt x="1148588" y="469337"/>
                  </a:lnTo>
                  <a:lnTo>
                    <a:pt x="1148588" y="524063"/>
                  </a:lnTo>
                  <a:lnTo>
                    <a:pt x="1137654" y="525587"/>
                  </a:lnTo>
                  <a:lnTo>
                    <a:pt x="1126743" y="527111"/>
                  </a:lnTo>
                  <a:lnTo>
                    <a:pt x="1115833" y="528635"/>
                  </a:lnTo>
                  <a:lnTo>
                    <a:pt x="1104900" y="530159"/>
                  </a:lnTo>
                  <a:lnTo>
                    <a:pt x="1104900" y="28763"/>
                  </a:lnTo>
                  <a:lnTo>
                    <a:pt x="1114730" y="27428"/>
                  </a:lnTo>
                  <a:lnTo>
                    <a:pt x="1124585" y="26080"/>
                  </a:lnTo>
                  <a:lnTo>
                    <a:pt x="1134439" y="24709"/>
                  </a:lnTo>
                  <a:lnTo>
                    <a:pt x="1144269" y="23302"/>
                  </a:lnTo>
                  <a:lnTo>
                    <a:pt x="1144269" y="41134"/>
                  </a:lnTo>
                  <a:lnTo>
                    <a:pt x="1144269" y="58989"/>
                  </a:lnTo>
                  <a:lnTo>
                    <a:pt x="1144269" y="76844"/>
                  </a:lnTo>
                  <a:lnTo>
                    <a:pt x="1144269" y="94676"/>
                  </a:lnTo>
                  <a:lnTo>
                    <a:pt x="1159960" y="56290"/>
                  </a:lnTo>
                  <a:lnTo>
                    <a:pt x="1178829" y="27811"/>
                  </a:lnTo>
                  <a:lnTo>
                    <a:pt x="1200866" y="9237"/>
                  </a:lnTo>
                  <a:lnTo>
                    <a:pt x="1226057" y="569"/>
                  </a:lnTo>
                  <a:close/>
                </a:path>
                <a:path w="1314450" h="836929">
                  <a:moveTo>
                    <a:pt x="937513" y="40828"/>
                  </a:moveTo>
                  <a:lnTo>
                    <a:pt x="953210" y="39590"/>
                  </a:lnTo>
                  <a:lnTo>
                    <a:pt x="967359" y="40447"/>
                  </a:lnTo>
                  <a:lnTo>
                    <a:pt x="979983" y="43400"/>
                  </a:lnTo>
                  <a:lnTo>
                    <a:pt x="1015807" y="72040"/>
                  </a:lnTo>
                  <a:lnTo>
                    <a:pt x="1032638" y="121806"/>
                  </a:lnTo>
                  <a:lnTo>
                    <a:pt x="1036526" y="168415"/>
                  </a:lnTo>
                  <a:lnTo>
                    <a:pt x="1037081" y="216215"/>
                  </a:lnTo>
                  <a:lnTo>
                    <a:pt x="1037081" y="244578"/>
                  </a:lnTo>
                  <a:lnTo>
                    <a:pt x="1037081" y="272905"/>
                  </a:lnTo>
                  <a:lnTo>
                    <a:pt x="1037081" y="301208"/>
                  </a:lnTo>
                  <a:lnTo>
                    <a:pt x="1037081" y="329499"/>
                  </a:lnTo>
                  <a:lnTo>
                    <a:pt x="1037250" y="383289"/>
                  </a:lnTo>
                  <a:lnTo>
                    <a:pt x="1037764" y="426162"/>
                  </a:lnTo>
                  <a:lnTo>
                    <a:pt x="1039876" y="479105"/>
                  </a:lnTo>
                  <a:lnTo>
                    <a:pt x="1047162" y="523628"/>
                  </a:lnTo>
                  <a:lnTo>
                    <a:pt x="1050925" y="537652"/>
                  </a:lnTo>
                  <a:lnTo>
                    <a:pt x="1039514" y="539269"/>
                  </a:lnTo>
                  <a:lnTo>
                    <a:pt x="1028128" y="540875"/>
                  </a:lnTo>
                  <a:lnTo>
                    <a:pt x="1016742" y="542456"/>
                  </a:lnTo>
                  <a:lnTo>
                    <a:pt x="1005331" y="544002"/>
                  </a:lnTo>
                  <a:lnTo>
                    <a:pt x="1002283" y="530697"/>
                  </a:lnTo>
                  <a:lnTo>
                    <a:pt x="999807" y="516141"/>
                  </a:lnTo>
                  <a:lnTo>
                    <a:pt x="997902" y="500372"/>
                  </a:lnTo>
                  <a:lnTo>
                    <a:pt x="996568" y="483423"/>
                  </a:lnTo>
                  <a:lnTo>
                    <a:pt x="984589" y="503662"/>
                  </a:lnTo>
                  <a:lnTo>
                    <a:pt x="961296" y="535233"/>
                  </a:lnTo>
                  <a:lnTo>
                    <a:pt x="926750" y="562163"/>
                  </a:lnTo>
                  <a:lnTo>
                    <a:pt x="881895" y="570045"/>
                  </a:lnTo>
                  <a:lnTo>
                    <a:pt x="864393" y="564925"/>
                  </a:lnTo>
                  <a:lnTo>
                    <a:pt x="836676" y="538541"/>
                  </a:lnTo>
                  <a:lnTo>
                    <a:pt x="819642" y="494885"/>
                  </a:lnTo>
                  <a:lnTo>
                    <a:pt x="813942" y="438465"/>
                  </a:lnTo>
                  <a:lnTo>
                    <a:pt x="814470" y="420393"/>
                  </a:lnTo>
                  <a:lnTo>
                    <a:pt x="822578" y="370012"/>
                  </a:lnTo>
                  <a:lnTo>
                    <a:pt x="838438" y="328953"/>
                  </a:lnTo>
                  <a:lnTo>
                    <a:pt x="867900" y="292262"/>
                  </a:lnTo>
                  <a:lnTo>
                    <a:pt x="903019" y="272434"/>
                  </a:lnTo>
                  <a:lnTo>
                    <a:pt x="915162" y="267650"/>
                  </a:lnTo>
                  <a:lnTo>
                    <a:pt x="939881" y="257790"/>
                  </a:lnTo>
                  <a:lnTo>
                    <a:pt x="961088" y="247822"/>
                  </a:lnTo>
                  <a:lnTo>
                    <a:pt x="978794" y="237736"/>
                  </a:lnTo>
                  <a:lnTo>
                    <a:pt x="993013" y="227518"/>
                  </a:lnTo>
                  <a:lnTo>
                    <a:pt x="993139" y="215961"/>
                  </a:lnTo>
                  <a:lnTo>
                    <a:pt x="993266" y="208468"/>
                  </a:lnTo>
                  <a:lnTo>
                    <a:pt x="993266" y="205293"/>
                  </a:lnTo>
                  <a:lnTo>
                    <a:pt x="992483" y="181389"/>
                  </a:lnTo>
                  <a:lnTo>
                    <a:pt x="980821" y="133919"/>
                  </a:lnTo>
                  <a:lnTo>
                    <a:pt x="946638" y="111666"/>
                  </a:lnTo>
                  <a:lnTo>
                    <a:pt x="931163" y="112075"/>
                  </a:lnTo>
                  <a:lnTo>
                    <a:pt x="894105" y="129024"/>
                  </a:lnTo>
                  <a:lnTo>
                    <a:pt x="873061" y="170241"/>
                  </a:lnTo>
                  <a:lnTo>
                    <a:pt x="864107" y="216723"/>
                  </a:lnTo>
                  <a:lnTo>
                    <a:pt x="853439" y="215390"/>
                  </a:lnTo>
                  <a:lnTo>
                    <a:pt x="842772" y="214056"/>
                  </a:lnTo>
                  <a:lnTo>
                    <a:pt x="832104" y="212723"/>
                  </a:lnTo>
                  <a:lnTo>
                    <a:pt x="821436" y="211389"/>
                  </a:lnTo>
                  <a:lnTo>
                    <a:pt x="829119" y="162034"/>
                  </a:lnTo>
                  <a:lnTo>
                    <a:pt x="840613" y="122489"/>
                  </a:lnTo>
                  <a:lnTo>
                    <a:pt x="867259" y="78091"/>
                  </a:lnTo>
                  <a:lnTo>
                    <a:pt x="906303" y="49575"/>
                  </a:lnTo>
                  <a:lnTo>
                    <a:pt x="921420" y="44160"/>
                  </a:lnTo>
                  <a:lnTo>
                    <a:pt x="937513" y="40828"/>
                  </a:lnTo>
                  <a:close/>
                </a:path>
                <a:path w="1314450" h="836929">
                  <a:moveTo>
                    <a:pt x="656843" y="79817"/>
                  </a:moveTo>
                  <a:lnTo>
                    <a:pt x="705119" y="90120"/>
                  </a:lnTo>
                  <a:lnTo>
                    <a:pt x="743585" y="135570"/>
                  </a:lnTo>
                  <a:lnTo>
                    <a:pt x="768905" y="212723"/>
                  </a:lnTo>
                  <a:lnTo>
                    <a:pt x="775249" y="261872"/>
                  </a:lnTo>
                  <a:lnTo>
                    <a:pt x="777366" y="318069"/>
                  </a:lnTo>
                  <a:lnTo>
                    <a:pt x="776418" y="364003"/>
                  </a:lnTo>
                  <a:lnTo>
                    <a:pt x="773588" y="405032"/>
                  </a:lnTo>
                  <a:lnTo>
                    <a:pt x="762380" y="472374"/>
                  </a:lnTo>
                  <a:lnTo>
                    <a:pt x="744108" y="524190"/>
                  </a:lnTo>
                  <a:lnTo>
                    <a:pt x="719074" y="564576"/>
                  </a:lnTo>
                  <a:lnTo>
                    <a:pt x="689244" y="591738"/>
                  </a:lnTo>
                  <a:lnTo>
                    <a:pt x="656843" y="603946"/>
                  </a:lnTo>
                  <a:lnTo>
                    <a:pt x="631154" y="603277"/>
                  </a:lnTo>
                  <a:lnTo>
                    <a:pt x="587442" y="575603"/>
                  </a:lnTo>
                  <a:lnTo>
                    <a:pt x="554946" y="513121"/>
                  </a:lnTo>
                  <a:lnTo>
                    <a:pt x="544544" y="469644"/>
                  </a:lnTo>
                  <a:lnTo>
                    <a:pt x="538285" y="418165"/>
                  </a:lnTo>
                  <a:lnTo>
                    <a:pt x="536193" y="358709"/>
                  </a:lnTo>
                  <a:lnTo>
                    <a:pt x="538672" y="293248"/>
                  </a:lnTo>
                  <a:lnTo>
                    <a:pt x="546115" y="236122"/>
                  </a:lnTo>
                  <a:lnTo>
                    <a:pt x="558536" y="187330"/>
                  </a:lnTo>
                  <a:lnTo>
                    <a:pt x="575944" y="146873"/>
                  </a:lnTo>
                  <a:lnTo>
                    <a:pt x="612775" y="99915"/>
                  </a:lnTo>
                  <a:lnTo>
                    <a:pt x="656843" y="79817"/>
                  </a:lnTo>
                  <a:close/>
                </a:path>
                <a:path w="1314450" h="836929">
                  <a:moveTo>
                    <a:pt x="370966" y="119695"/>
                  </a:moveTo>
                  <a:lnTo>
                    <a:pt x="392731" y="121154"/>
                  </a:lnTo>
                  <a:lnTo>
                    <a:pt x="412496" y="131839"/>
                  </a:lnTo>
                  <a:lnTo>
                    <a:pt x="430260" y="151788"/>
                  </a:lnTo>
                  <a:lnTo>
                    <a:pt x="446024" y="181036"/>
                  </a:lnTo>
                  <a:lnTo>
                    <a:pt x="446024" y="165893"/>
                  </a:lnTo>
                  <a:lnTo>
                    <a:pt x="446024" y="150762"/>
                  </a:lnTo>
                  <a:lnTo>
                    <a:pt x="446024" y="135655"/>
                  </a:lnTo>
                  <a:lnTo>
                    <a:pt x="446024" y="120584"/>
                  </a:lnTo>
                  <a:lnTo>
                    <a:pt x="456100" y="119157"/>
                  </a:lnTo>
                  <a:lnTo>
                    <a:pt x="466153" y="117742"/>
                  </a:lnTo>
                  <a:lnTo>
                    <a:pt x="476206" y="116351"/>
                  </a:lnTo>
                  <a:lnTo>
                    <a:pt x="486282" y="114996"/>
                  </a:lnTo>
                  <a:lnTo>
                    <a:pt x="486282" y="163133"/>
                  </a:lnTo>
                  <a:lnTo>
                    <a:pt x="486282" y="211278"/>
                  </a:lnTo>
                  <a:lnTo>
                    <a:pt x="486282" y="548320"/>
                  </a:lnTo>
                  <a:lnTo>
                    <a:pt x="485520" y="602732"/>
                  </a:lnTo>
                  <a:lnTo>
                    <a:pt x="483234" y="648809"/>
                  </a:lnTo>
                  <a:lnTo>
                    <a:pt x="474090" y="715960"/>
                  </a:lnTo>
                  <a:lnTo>
                    <a:pt x="458231" y="761918"/>
                  </a:lnTo>
                  <a:lnTo>
                    <a:pt x="435228" y="798637"/>
                  </a:lnTo>
                  <a:lnTo>
                    <a:pt x="405685" y="823974"/>
                  </a:lnTo>
                  <a:lnTo>
                    <a:pt x="348017" y="836525"/>
                  </a:lnTo>
                  <a:lnTo>
                    <a:pt x="328310" y="831705"/>
                  </a:lnTo>
                  <a:lnTo>
                    <a:pt x="295528" y="806003"/>
                  </a:lnTo>
                  <a:lnTo>
                    <a:pt x="274589" y="758378"/>
                  </a:lnTo>
                  <a:lnTo>
                    <a:pt x="268224" y="688274"/>
                  </a:lnTo>
                  <a:lnTo>
                    <a:pt x="278798" y="689820"/>
                  </a:lnTo>
                  <a:lnTo>
                    <a:pt x="289385" y="691401"/>
                  </a:lnTo>
                  <a:lnTo>
                    <a:pt x="299995" y="693007"/>
                  </a:lnTo>
                  <a:lnTo>
                    <a:pt x="310641" y="694624"/>
                  </a:lnTo>
                  <a:lnTo>
                    <a:pt x="312550" y="712178"/>
                  </a:lnTo>
                  <a:lnTo>
                    <a:pt x="315626" y="726946"/>
                  </a:lnTo>
                  <a:lnTo>
                    <a:pt x="344582" y="763268"/>
                  </a:lnTo>
                  <a:lnTo>
                    <a:pt x="356413" y="766077"/>
                  </a:lnTo>
                  <a:lnTo>
                    <a:pt x="369697" y="765744"/>
                  </a:lnTo>
                  <a:lnTo>
                    <a:pt x="407362" y="747117"/>
                  </a:lnTo>
                  <a:lnTo>
                    <a:pt x="430275" y="705308"/>
                  </a:lnTo>
                  <a:lnTo>
                    <a:pt x="438785" y="666430"/>
                  </a:lnTo>
                  <a:lnTo>
                    <a:pt x="441277" y="625774"/>
                  </a:lnTo>
                  <a:lnTo>
                    <a:pt x="441960" y="556829"/>
                  </a:lnTo>
                  <a:lnTo>
                    <a:pt x="426791" y="587692"/>
                  </a:lnTo>
                  <a:lnTo>
                    <a:pt x="409860" y="610566"/>
                  </a:lnTo>
                  <a:lnTo>
                    <a:pt x="391167" y="625463"/>
                  </a:lnTo>
                  <a:lnTo>
                    <a:pt x="370713" y="632394"/>
                  </a:lnTo>
                  <a:lnTo>
                    <a:pt x="345658" y="631229"/>
                  </a:lnTo>
                  <a:lnTo>
                    <a:pt x="304597" y="599658"/>
                  </a:lnTo>
                  <a:lnTo>
                    <a:pt x="275802" y="531913"/>
                  </a:lnTo>
                  <a:lnTo>
                    <a:pt x="266715" y="490313"/>
                  </a:lnTo>
                  <a:lnTo>
                    <a:pt x="261272" y="444474"/>
                  </a:lnTo>
                  <a:lnTo>
                    <a:pt x="259461" y="394396"/>
                  </a:lnTo>
                  <a:lnTo>
                    <a:pt x="260294" y="359080"/>
                  </a:lnTo>
                  <a:lnTo>
                    <a:pt x="266961" y="291973"/>
                  </a:lnTo>
                  <a:lnTo>
                    <a:pt x="280203" y="230461"/>
                  </a:lnTo>
                  <a:lnTo>
                    <a:pt x="299495" y="180879"/>
                  </a:lnTo>
                  <a:lnTo>
                    <a:pt x="324621" y="144680"/>
                  </a:lnTo>
                  <a:lnTo>
                    <a:pt x="354391" y="124055"/>
                  </a:lnTo>
                  <a:lnTo>
                    <a:pt x="370966" y="119695"/>
                  </a:lnTo>
                  <a:close/>
                </a:path>
                <a:path w="1314450" h="836929">
                  <a:moveTo>
                    <a:pt x="121157" y="154493"/>
                  </a:moveTo>
                  <a:lnTo>
                    <a:pt x="163829" y="164780"/>
                  </a:lnTo>
                  <a:lnTo>
                    <a:pt x="193039" y="203515"/>
                  </a:lnTo>
                  <a:lnTo>
                    <a:pt x="204344" y="247110"/>
                  </a:lnTo>
                  <a:lnTo>
                    <a:pt x="208454" y="296543"/>
                  </a:lnTo>
                  <a:lnTo>
                    <a:pt x="209041" y="346644"/>
                  </a:lnTo>
                  <a:lnTo>
                    <a:pt x="209041" y="398016"/>
                  </a:lnTo>
                  <a:lnTo>
                    <a:pt x="209041" y="449387"/>
                  </a:lnTo>
                  <a:lnTo>
                    <a:pt x="209041" y="500759"/>
                  </a:lnTo>
                  <a:lnTo>
                    <a:pt x="209041" y="552130"/>
                  </a:lnTo>
                  <a:lnTo>
                    <a:pt x="209041" y="603502"/>
                  </a:lnTo>
                  <a:lnTo>
                    <a:pt x="209041" y="654873"/>
                  </a:lnTo>
                  <a:lnTo>
                    <a:pt x="198163" y="656397"/>
                  </a:lnTo>
                  <a:lnTo>
                    <a:pt x="187261" y="657921"/>
                  </a:lnTo>
                  <a:lnTo>
                    <a:pt x="176359" y="659445"/>
                  </a:lnTo>
                  <a:lnTo>
                    <a:pt x="165480" y="660969"/>
                  </a:lnTo>
                  <a:lnTo>
                    <a:pt x="165480" y="356042"/>
                  </a:lnTo>
                  <a:lnTo>
                    <a:pt x="165151" y="331729"/>
                  </a:lnTo>
                  <a:lnTo>
                    <a:pt x="162587" y="293248"/>
                  </a:lnTo>
                  <a:lnTo>
                    <a:pt x="148292" y="247969"/>
                  </a:lnTo>
                  <a:lnTo>
                    <a:pt x="120344" y="229185"/>
                  </a:lnTo>
                  <a:lnTo>
                    <a:pt x="111887" y="229423"/>
                  </a:lnTo>
                  <a:lnTo>
                    <a:pt x="74346" y="253998"/>
                  </a:lnTo>
                  <a:lnTo>
                    <a:pt x="54919" y="292911"/>
                  </a:lnTo>
                  <a:lnTo>
                    <a:pt x="44823" y="359689"/>
                  </a:lnTo>
                  <a:lnTo>
                    <a:pt x="43561" y="404175"/>
                  </a:lnTo>
                  <a:lnTo>
                    <a:pt x="43561" y="458901"/>
                  </a:lnTo>
                  <a:lnTo>
                    <a:pt x="43561" y="513651"/>
                  </a:lnTo>
                  <a:lnTo>
                    <a:pt x="43561" y="568420"/>
                  </a:lnTo>
                  <a:lnTo>
                    <a:pt x="43561" y="623200"/>
                  </a:lnTo>
                  <a:lnTo>
                    <a:pt x="43561" y="677987"/>
                  </a:lnTo>
                  <a:lnTo>
                    <a:pt x="32629" y="679511"/>
                  </a:lnTo>
                  <a:lnTo>
                    <a:pt x="21732" y="681035"/>
                  </a:lnTo>
                  <a:lnTo>
                    <a:pt x="10860" y="682559"/>
                  </a:lnTo>
                  <a:lnTo>
                    <a:pt x="0" y="684083"/>
                  </a:lnTo>
                  <a:lnTo>
                    <a:pt x="0" y="633943"/>
                  </a:lnTo>
                  <a:lnTo>
                    <a:pt x="0" y="182687"/>
                  </a:lnTo>
                  <a:lnTo>
                    <a:pt x="9810" y="181280"/>
                  </a:lnTo>
                  <a:lnTo>
                    <a:pt x="19621" y="179909"/>
                  </a:lnTo>
                  <a:lnTo>
                    <a:pt x="29432" y="178562"/>
                  </a:lnTo>
                  <a:lnTo>
                    <a:pt x="39242" y="177226"/>
                  </a:lnTo>
                  <a:lnTo>
                    <a:pt x="39242" y="195038"/>
                  </a:lnTo>
                  <a:lnTo>
                    <a:pt x="39242" y="212850"/>
                  </a:lnTo>
                  <a:lnTo>
                    <a:pt x="39242" y="230661"/>
                  </a:lnTo>
                  <a:lnTo>
                    <a:pt x="39242" y="248473"/>
                  </a:lnTo>
                  <a:lnTo>
                    <a:pt x="54935" y="210161"/>
                  </a:lnTo>
                  <a:lnTo>
                    <a:pt x="73818" y="181719"/>
                  </a:lnTo>
                  <a:lnTo>
                    <a:pt x="95892" y="163159"/>
                  </a:lnTo>
                  <a:lnTo>
                    <a:pt x="121157" y="154493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40423" y="2654807"/>
              <a:ext cx="771905" cy="81152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407784" y="2622550"/>
              <a:ext cx="763269" cy="802259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6407784" y="2622550"/>
              <a:ext cx="763270" cy="802640"/>
            </a:xfrm>
            <a:custGeom>
              <a:avLst/>
              <a:gdLst/>
              <a:ahLst/>
              <a:cxnLst/>
              <a:rect l="l" t="t" r="r" b="b"/>
              <a:pathLst>
                <a:path w="763270" h="802639">
                  <a:moveTo>
                    <a:pt x="353948" y="705485"/>
                  </a:moveTo>
                  <a:lnTo>
                    <a:pt x="366406" y="703770"/>
                  </a:lnTo>
                  <a:lnTo>
                    <a:pt x="378840" y="702056"/>
                  </a:lnTo>
                  <a:lnTo>
                    <a:pt x="391275" y="700341"/>
                  </a:lnTo>
                  <a:lnTo>
                    <a:pt x="403733" y="698626"/>
                  </a:lnTo>
                  <a:lnTo>
                    <a:pt x="403733" y="722820"/>
                  </a:lnTo>
                  <a:lnTo>
                    <a:pt x="403733" y="747013"/>
                  </a:lnTo>
                  <a:lnTo>
                    <a:pt x="403733" y="771207"/>
                  </a:lnTo>
                  <a:lnTo>
                    <a:pt x="403733" y="795401"/>
                  </a:lnTo>
                  <a:lnTo>
                    <a:pt x="391275" y="797115"/>
                  </a:lnTo>
                  <a:lnTo>
                    <a:pt x="378840" y="798829"/>
                  </a:lnTo>
                  <a:lnTo>
                    <a:pt x="366406" y="800544"/>
                  </a:lnTo>
                  <a:lnTo>
                    <a:pt x="353948" y="802259"/>
                  </a:lnTo>
                  <a:lnTo>
                    <a:pt x="353948" y="778065"/>
                  </a:lnTo>
                  <a:lnTo>
                    <a:pt x="353948" y="753871"/>
                  </a:lnTo>
                  <a:lnTo>
                    <a:pt x="353948" y="729678"/>
                  </a:lnTo>
                  <a:lnTo>
                    <a:pt x="353948" y="705485"/>
                  </a:lnTo>
                  <a:close/>
                </a:path>
                <a:path w="763270" h="802639">
                  <a:moveTo>
                    <a:pt x="380618" y="202819"/>
                  </a:moveTo>
                  <a:lnTo>
                    <a:pt x="337863" y="235608"/>
                  </a:lnTo>
                  <a:lnTo>
                    <a:pt x="316962" y="286256"/>
                  </a:lnTo>
                  <a:lnTo>
                    <a:pt x="306155" y="359737"/>
                  </a:lnTo>
                  <a:lnTo>
                    <a:pt x="304799" y="405002"/>
                  </a:lnTo>
                  <a:lnTo>
                    <a:pt x="306155" y="449982"/>
                  </a:lnTo>
                  <a:lnTo>
                    <a:pt x="310213" y="488521"/>
                  </a:lnTo>
                  <a:lnTo>
                    <a:pt x="326389" y="546226"/>
                  </a:lnTo>
                  <a:lnTo>
                    <a:pt x="350742" y="578802"/>
                  </a:lnTo>
                  <a:lnTo>
                    <a:pt x="380618" y="586613"/>
                  </a:lnTo>
                  <a:lnTo>
                    <a:pt x="396216" y="581421"/>
                  </a:lnTo>
                  <a:lnTo>
                    <a:pt x="423267" y="553608"/>
                  </a:lnTo>
                  <a:lnTo>
                    <a:pt x="444148" y="502410"/>
                  </a:lnTo>
                  <a:lnTo>
                    <a:pt x="454955" y="427491"/>
                  </a:lnTo>
                  <a:lnTo>
                    <a:pt x="456311" y="381126"/>
                  </a:lnTo>
                  <a:lnTo>
                    <a:pt x="454953" y="337645"/>
                  </a:lnTo>
                  <a:lnTo>
                    <a:pt x="444095" y="268684"/>
                  </a:lnTo>
                  <a:lnTo>
                    <a:pt x="423070" y="223821"/>
                  </a:lnTo>
                  <a:lnTo>
                    <a:pt x="380618" y="202819"/>
                  </a:lnTo>
                  <a:close/>
                </a:path>
                <a:path w="763270" h="802639">
                  <a:moveTo>
                    <a:pt x="656463" y="94107"/>
                  </a:moveTo>
                  <a:lnTo>
                    <a:pt x="694563" y="99075"/>
                  </a:lnTo>
                  <a:lnTo>
                    <a:pt x="725042" y="125857"/>
                  </a:lnTo>
                  <a:lnTo>
                    <a:pt x="746887" y="172783"/>
                  </a:lnTo>
                  <a:lnTo>
                    <a:pt x="759206" y="238378"/>
                  </a:lnTo>
                  <a:lnTo>
                    <a:pt x="748559" y="243046"/>
                  </a:lnTo>
                  <a:lnTo>
                    <a:pt x="737949" y="247713"/>
                  </a:lnTo>
                  <a:lnTo>
                    <a:pt x="727362" y="252380"/>
                  </a:lnTo>
                  <a:lnTo>
                    <a:pt x="716788" y="257048"/>
                  </a:lnTo>
                  <a:lnTo>
                    <a:pt x="713166" y="233850"/>
                  </a:lnTo>
                  <a:lnTo>
                    <a:pt x="695324" y="184023"/>
                  </a:lnTo>
                  <a:lnTo>
                    <a:pt x="658113" y="163702"/>
                  </a:lnTo>
                  <a:lnTo>
                    <a:pt x="642417" y="168753"/>
                  </a:lnTo>
                  <a:lnTo>
                    <a:pt x="604519" y="217170"/>
                  </a:lnTo>
                  <a:lnTo>
                    <a:pt x="589089" y="278796"/>
                  </a:lnTo>
                  <a:lnTo>
                    <a:pt x="585231" y="319111"/>
                  </a:lnTo>
                  <a:lnTo>
                    <a:pt x="583945" y="365760"/>
                  </a:lnTo>
                  <a:lnTo>
                    <a:pt x="585186" y="412623"/>
                  </a:lnTo>
                  <a:lnTo>
                    <a:pt x="588914" y="452247"/>
                  </a:lnTo>
                  <a:lnTo>
                    <a:pt x="603885" y="509777"/>
                  </a:lnTo>
                  <a:lnTo>
                    <a:pt x="626745" y="540940"/>
                  </a:lnTo>
                  <a:lnTo>
                    <a:pt x="655700" y="548386"/>
                  </a:lnTo>
                  <a:lnTo>
                    <a:pt x="668016" y="544740"/>
                  </a:lnTo>
                  <a:lnTo>
                    <a:pt x="698626" y="511683"/>
                  </a:lnTo>
                  <a:lnTo>
                    <a:pt x="712628" y="470788"/>
                  </a:lnTo>
                  <a:lnTo>
                    <a:pt x="720343" y="414274"/>
                  </a:lnTo>
                  <a:lnTo>
                    <a:pt x="731105" y="415438"/>
                  </a:lnTo>
                  <a:lnTo>
                    <a:pt x="741854" y="416639"/>
                  </a:lnTo>
                  <a:lnTo>
                    <a:pt x="752580" y="417863"/>
                  </a:lnTo>
                  <a:lnTo>
                    <a:pt x="763269" y="419100"/>
                  </a:lnTo>
                  <a:lnTo>
                    <a:pt x="758386" y="460654"/>
                  </a:lnTo>
                  <a:lnTo>
                    <a:pt x="740427" y="530810"/>
                  </a:lnTo>
                  <a:lnTo>
                    <a:pt x="712019" y="582890"/>
                  </a:lnTo>
                  <a:lnTo>
                    <a:pt x="676447" y="612227"/>
                  </a:lnTo>
                  <a:lnTo>
                    <a:pt x="656209" y="618109"/>
                  </a:lnTo>
                  <a:lnTo>
                    <a:pt x="631110" y="617422"/>
                  </a:lnTo>
                  <a:lnTo>
                    <a:pt x="588629" y="589712"/>
                  </a:lnTo>
                  <a:lnTo>
                    <a:pt x="557224" y="527395"/>
                  </a:lnTo>
                  <a:lnTo>
                    <a:pt x="547179" y="484219"/>
                  </a:lnTo>
                  <a:lnTo>
                    <a:pt x="541135" y="433185"/>
                  </a:lnTo>
                  <a:lnTo>
                    <a:pt x="539114" y="374269"/>
                  </a:lnTo>
                  <a:lnTo>
                    <a:pt x="539992" y="334835"/>
                  </a:lnTo>
                  <a:lnTo>
                    <a:pt x="546937" y="262826"/>
                  </a:lnTo>
                  <a:lnTo>
                    <a:pt x="560794" y="200604"/>
                  </a:lnTo>
                  <a:lnTo>
                    <a:pt x="581800" y="152026"/>
                  </a:lnTo>
                  <a:lnTo>
                    <a:pt x="609403" y="117734"/>
                  </a:lnTo>
                  <a:lnTo>
                    <a:pt x="640125" y="98252"/>
                  </a:lnTo>
                  <a:lnTo>
                    <a:pt x="656463" y="94107"/>
                  </a:lnTo>
                  <a:close/>
                </a:path>
                <a:path w="763270" h="802639">
                  <a:moveTo>
                    <a:pt x="380618" y="132461"/>
                  </a:moveTo>
                  <a:lnTo>
                    <a:pt x="428894" y="142652"/>
                  </a:lnTo>
                  <a:lnTo>
                    <a:pt x="467360" y="188087"/>
                  </a:lnTo>
                  <a:lnTo>
                    <a:pt x="492680" y="265239"/>
                  </a:lnTo>
                  <a:lnTo>
                    <a:pt x="499024" y="314388"/>
                  </a:lnTo>
                  <a:lnTo>
                    <a:pt x="501141" y="370586"/>
                  </a:lnTo>
                  <a:lnTo>
                    <a:pt x="500193" y="416540"/>
                  </a:lnTo>
                  <a:lnTo>
                    <a:pt x="497363" y="457612"/>
                  </a:lnTo>
                  <a:lnTo>
                    <a:pt x="486156" y="525017"/>
                  </a:lnTo>
                  <a:lnTo>
                    <a:pt x="467883" y="576834"/>
                  </a:lnTo>
                  <a:lnTo>
                    <a:pt x="442848" y="617220"/>
                  </a:lnTo>
                  <a:lnTo>
                    <a:pt x="413019" y="644318"/>
                  </a:lnTo>
                  <a:lnTo>
                    <a:pt x="380618" y="656463"/>
                  </a:lnTo>
                  <a:lnTo>
                    <a:pt x="354929" y="655867"/>
                  </a:lnTo>
                  <a:lnTo>
                    <a:pt x="311217" y="628245"/>
                  </a:lnTo>
                  <a:lnTo>
                    <a:pt x="278721" y="565709"/>
                  </a:lnTo>
                  <a:lnTo>
                    <a:pt x="268319" y="522224"/>
                  </a:lnTo>
                  <a:lnTo>
                    <a:pt x="262060" y="470737"/>
                  </a:lnTo>
                  <a:lnTo>
                    <a:pt x="259968" y="411225"/>
                  </a:lnTo>
                  <a:lnTo>
                    <a:pt x="262447" y="345765"/>
                  </a:lnTo>
                  <a:lnTo>
                    <a:pt x="269890" y="288639"/>
                  </a:lnTo>
                  <a:lnTo>
                    <a:pt x="282311" y="239847"/>
                  </a:lnTo>
                  <a:lnTo>
                    <a:pt x="299719" y="199389"/>
                  </a:lnTo>
                  <a:lnTo>
                    <a:pt x="336549" y="152542"/>
                  </a:lnTo>
                  <a:lnTo>
                    <a:pt x="380618" y="132461"/>
                  </a:lnTo>
                  <a:close/>
                </a:path>
                <a:path w="763270" h="802639">
                  <a:moveTo>
                    <a:pt x="0" y="6096"/>
                  </a:moveTo>
                  <a:lnTo>
                    <a:pt x="10878" y="4572"/>
                  </a:lnTo>
                  <a:lnTo>
                    <a:pt x="21780" y="3048"/>
                  </a:lnTo>
                  <a:lnTo>
                    <a:pt x="32682" y="1524"/>
                  </a:lnTo>
                  <a:lnTo>
                    <a:pt x="43561" y="0"/>
                  </a:lnTo>
                  <a:lnTo>
                    <a:pt x="43561" y="49681"/>
                  </a:lnTo>
                  <a:lnTo>
                    <a:pt x="43561" y="99356"/>
                  </a:lnTo>
                  <a:lnTo>
                    <a:pt x="43561" y="149019"/>
                  </a:lnTo>
                  <a:lnTo>
                    <a:pt x="43561" y="198664"/>
                  </a:lnTo>
                  <a:lnTo>
                    <a:pt x="43561" y="248285"/>
                  </a:lnTo>
                  <a:lnTo>
                    <a:pt x="59820" y="215876"/>
                  </a:lnTo>
                  <a:lnTo>
                    <a:pt x="78104" y="191801"/>
                  </a:lnTo>
                  <a:lnTo>
                    <a:pt x="98389" y="176061"/>
                  </a:lnTo>
                  <a:lnTo>
                    <a:pt x="120649" y="168655"/>
                  </a:lnTo>
                  <a:lnTo>
                    <a:pt x="134463" y="168106"/>
                  </a:lnTo>
                  <a:lnTo>
                    <a:pt x="147335" y="170449"/>
                  </a:lnTo>
                  <a:lnTo>
                    <a:pt x="180119" y="194383"/>
                  </a:lnTo>
                  <a:lnTo>
                    <a:pt x="200533" y="240157"/>
                  </a:lnTo>
                  <a:lnTo>
                    <a:pt x="207279" y="286670"/>
                  </a:lnTo>
                  <a:lnTo>
                    <a:pt x="209549" y="351282"/>
                  </a:lnTo>
                  <a:lnTo>
                    <a:pt x="209549" y="404241"/>
                  </a:lnTo>
                  <a:lnTo>
                    <a:pt x="209549" y="457200"/>
                  </a:lnTo>
                  <a:lnTo>
                    <a:pt x="209549" y="510159"/>
                  </a:lnTo>
                  <a:lnTo>
                    <a:pt x="209549" y="563118"/>
                  </a:lnTo>
                  <a:lnTo>
                    <a:pt x="209549" y="616077"/>
                  </a:lnTo>
                  <a:lnTo>
                    <a:pt x="209549" y="669036"/>
                  </a:lnTo>
                  <a:lnTo>
                    <a:pt x="198671" y="670558"/>
                  </a:lnTo>
                  <a:lnTo>
                    <a:pt x="187769" y="672068"/>
                  </a:lnTo>
                  <a:lnTo>
                    <a:pt x="176867" y="673554"/>
                  </a:lnTo>
                  <a:lnTo>
                    <a:pt x="165988" y="675004"/>
                  </a:lnTo>
                  <a:lnTo>
                    <a:pt x="165988" y="622099"/>
                  </a:lnTo>
                  <a:lnTo>
                    <a:pt x="165988" y="569176"/>
                  </a:lnTo>
                  <a:lnTo>
                    <a:pt x="165988" y="516239"/>
                  </a:lnTo>
                  <a:lnTo>
                    <a:pt x="165988" y="463291"/>
                  </a:lnTo>
                  <a:lnTo>
                    <a:pt x="165988" y="410336"/>
                  </a:lnTo>
                  <a:lnTo>
                    <a:pt x="165988" y="357377"/>
                  </a:lnTo>
                  <a:lnTo>
                    <a:pt x="165105" y="327777"/>
                  </a:lnTo>
                  <a:lnTo>
                    <a:pt x="158005" y="282386"/>
                  </a:lnTo>
                  <a:lnTo>
                    <a:pt x="134651" y="247157"/>
                  </a:lnTo>
                  <a:lnTo>
                    <a:pt x="111633" y="243077"/>
                  </a:lnTo>
                  <a:lnTo>
                    <a:pt x="102133" y="245623"/>
                  </a:lnTo>
                  <a:lnTo>
                    <a:pt x="67248" y="279528"/>
                  </a:lnTo>
                  <a:lnTo>
                    <a:pt x="50800" y="324230"/>
                  </a:lnTo>
                  <a:lnTo>
                    <a:pt x="45370" y="364934"/>
                  </a:lnTo>
                  <a:lnTo>
                    <a:pt x="43561" y="417829"/>
                  </a:lnTo>
                  <a:lnTo>
                    <a:pt x="43561" y="472694"/>
                  </a:lnTo>
                  <a:lnTo>
                    <a:pt x="43561" y="527558"/>
                  </a:lnTo>
                  <a:lnTo>
                    <a:pt x="43561" y="582422"/>
                  </a:lnTo>
                  <a:lnTo>
                    <a:pt x="43561" y="637286"/>
                  </a:lnTo>
                  <a:lnTo>
                    <a:pt x="43561" y="692150"/>
                  </a:lnTo>
                  <a:lnTo>
                    <a:pt x="32682" y="693672"/>
                  </a:lnTo>
                  <a:lnTo>
                    <a:pt x="21780" y="695182"/>
                  </a:lnTo>
                  <a:lnTo>
                    <a:pt x="10878" y="696668"/>
                  </a:lnTo>
                  <a:lnTo>
                    <a:pt x="0" y="698119"/>
                  </a:lnTo>
                  <a:lnTo>
                    <a:pt x="0" y="648696"/>
                  </a:lnTo>
                  <a:lnTo>
                    <a:pt x="0" y="599269"/>
                  </a:lnTo>
                  <a:lnTo>
                    <a:pt x="0" y="55518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360919" y="2423160"/>
              <a:ext cx="733805" cy="1000506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328916" y="2391630"/>
              <a:ext cx="724026" cy="989458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7328916" y="2399538"/>
              <a:ext cx="724535" cy="981710"/>
            </a:xfrm>
            <a:custGeom>
              <a:avLst/>
              <a:gdLst/>
              <a:ahLst/>
              <a:cxnLst/>
              <a:rect l="l" t="t" r="r" b="b"/>
              <a:pathLst>
                <a:path w="724534" h="981710">
                  <a:moveTo>
                    <a:pt x="508253" y="279781"/>
                  </a:moveTo>
                  <a:lnTo>
                    <a:pt x="465498" y="312570"/>
                  </a:lnTo>
                  <a:lnTo>
                    <a:pt x="444597" y="363220"/>
                  </a:lnTo>
                  <a:lnTo>
                    <a:pt x="433790" y="436753"/>
                  </a:lnTo>
                  <a:lnTo>
                    <a:pt x="432434" y="482091"/>
                  </a:lnTo>
                  <a:lnTo>
                    <a:pt x="433790" y="527000"/>
                  </a:lnTo>
                  <a:lnTo>
                    <a:pt x="437848" y="565515"/>
                  </a:lnTo>
                  <a:lnTo>
                    <a:pt x="454025" y="623315"/>
                  </a:lnTo>
                  <a:lnTo>
                    <a:pt x="478377" y="655780"/>
                  </a:lnTo>
                  <a:lnTo>
                    <a:pt x="508253" y="663575"/>
                  </a:lnTo>
                  <a:lnTo>
                    <a:pt x="523851" y="658455"/>
                  </a:lnTo>
                  <a:lnTo>
                    <a:pt x="550902" y="630642"/>
                  </a:lnTo>
                  <a:lnTo>
                    <a:pt x="571783" y="579372"/>
                  </a:lnTo>
                  <a:lnTo>
                    <a:pt x="582590" y="504453"/>
                  </a:lnTo>
                  <a:lnTo>
                    <a:pt x="583945" y="458088"/>
                  </a:lnTo>
                  <a:lnTo>
                    <a:pt x="582588" y="414607"/>
                  </a:lnTo>
                  <a:lnTo>
                    <a:pt x="571730" y="345646"/>
                  </a:lnTo>
                  <a:lnTo>
                    <a:pt x="550723" y="300855"/>
                  </a:lnTo>
                  <a:lnTo>
                    <a:pt x="508253" y="279781"/>
                  </a:lnTo>
                  <a:close/>
                </a:path>
                <a:path w="724534" h="981710">
                  <a:moveTo>
                    <a:pt x="114680" y="334645"/>
                  </a:moveTo>
                  <a:lnTo>
                    <a:pt x="75997" y="365881"/>
                  </a:lnTo>
                  <a:lnTo>
                    <a:pt x="56350" y="414553"/>
                  </a:lnTo>
                  <a:lnTo>
                    <a:pt x="46114" y="484328"/>
                  </a:lnTo>
                  <a:lnTo>
                    <a:pt x="44830" y="527050"/>
                  </a:lnTo>
                  <a:lnTo>
                    <a:pt x="46093" y="572869"/>
                  </a:lnTo>
                  <a:lnTo>
                    <a:pt x="49879" y="611663"/>
                  </a:lnTo>
                  <a:lnTo>
                    <a:pt x="65024" y="668274"/>
                  </a:lnTo>
                  <a:lnTo>
                    <a:pt x="87661" y="699055"/>
                  </a:lnTo>
                  <a:lnTo>
                    <a:pt x="115442" y="706501"/>
                  </a:lnTo>
                  <a:lnTo>
                    <a:pt x="129821" y="701669"/>
                  </a:lnTo>
                  <a:lnTo>
                    <a:pt x="165861" y="654431"/>
                  </a:lnTo>
                  <a:lnTo>
                    <a:pt x="181070" y="594391"/>
                  </a:lnTo>
                  <a:lnTo>
                    <a:pt x="184900" y="555311"/>
                  </a:lnTo>
                  <a:lnTo>
                    <a:pt x="186181" y="510159"/>
                  </a:lnTo>
                  <a:lnTo>
                    <a:pt x="184872" y="467155"/>
                  </a:lnTo>
                  <a:lnTo>
                    <a:pt x="174394" y="399198"/>
                  </a:lnTo>
                  <a:lnTo>
                    <a:pt x="154203" y="355361"/>
                  </a:lnTo>
                  <a:lnTo>
                    <a:pt x="114680" y="334645"/>
                  </a:lnTo>
                  <a:close/>
                </a:path>
                <a:path w="724534" h="981710">
                  <a:moveTo>
                    <a:pt x="680338" y="196850"/>
                  </a:moveTo>
                  <a:lnTo>
                    <a:pt x="691272" y="195325"/>
                  </a:lnTo>
                  <a:lnTo>
                    <a:pt x="702182" y="193801"/>
                  </a:lnTo>
                  <a:lnTo>
                    <a:pt x="713093" y="192277"/>
                  </a:lnTo>
                  <a:lnTo>
                    <a:pt x="724026" y="190753"/>
                  </a:lnTo>
                  <a:lnTo>
                    <a:pt x="724026" y="240893"/>
                  </a:lnTo>
                  <a:lnTo>
                    <a:pt x="724026" y="291033"/>
                  </a:lnTo>
                  <a:lnTo>
                    <a:pt x="724026" y="692150"/>
                  </a:lnTo>
                  <a:lnTo>
                    <a:pt x="713093" y="693674"/>
                  </a:lnTo>
                  <a:lnTo>
                    <a:pt x="702182" y="695198"/>
                  </a:lnTo>
                  <a:lnTo>
                    <a:pt x="691272" y="696722"/>
                  </a:lnTo>
                  <a:lnTo>
                    <a:pt x="680338" y="698246"/>
                  </a:lnTo>
                  <a:lnTo>
                    <a:pt x="680338" y="246989"/>
                  </a:lnTo>
                  <a:lnTo>
                    <a:pt x="680338" y="196850"/>
                  </a:lnTo>
                  <a:close/>
                </a:path>
                <a:path w="724534" h="981710">
                  <a:moveTo>
                    <a:pt x="293242" y="250698"/>
                  </a:moveTo>
                  <a:lnTo>
                    <a:pt x="304176" y="249174"/>
                  </a:lnTo>
                  <a:lnTo>
                    <a:pt x="315087" y="247650"/>
                  </a:lnTo>
                  <a:lnTo>
                    <a:pt x="325997" y="246125"/>
                  </a:lnTo>
                  <a:lnTo>
                    <a:pt x="336930" y="244601"/>
                  </a:lnTo>
                  <a:lnTo>
                    <a:pt x="336930" y="294741"/>
                  </a:lnTo>
                  <a:lnTo>
                    <a:pt x="336930" y="344881"/>
                  </a:lnTo>
                  <a:lnTo>
                    <a:pt x="336930" y="745998"/>
                  </a:lnTo>
                  <a:lnTo>
                    <a:pt x="325997" y="747522"/>
                  </a:lnTo>
                  <a:lnTo>
                    <a:pt x="315086" y="749046"/>
                  </a:lnTo>
                  <a:lnTo>
                    <a:pt x="304176" y="750570"/>
                  </a:lnTo>
                  <a:lnTo>
                    <a:pt x="293242" y="752094"/>
                  </a:lnTo>
                  <a:lnTo>
                    <a:pt x="293242" y="300837"/>
                  </a:lnTo>
                  <a:lnTo>
                    <a:pt x="293242" y="250698"/>
                  </a:lnTo>
                  <a:close/>
                </a:path>
                <a:path w="724534" h="981710">
                  <a:moveTo>
                    <a:pt x="508253" y="209423"/>
                  </a:moveTo>
                  <a:lnTo>
                    <a:pt x="556529" y="219678"/>
                  </a:lnTo>
                  <a:lnTo>
                    <a:pt x="594994" y="265175"/>
                  </a:lnTo>
                  <a:lnTo>
                    <a:pt x="620315" y="342328"/>
                  </a:lnTo>
                  <a:lnTo>
                    <a:pt x="626659" y="391477"/>
                  </a:lnTo>
                  <a:lnTo>
                    <a:pt x="628776" y="447675"/>
                  </a:lnTo>
                  <a:lnTo>
                    <a:pt x="627846" y="493609"/>
                  </a:lnTo>
                  <a:lnTo>
                    <a:pt x="625046" y="534638"/>
                  </a:lnTo>
                  <a:lnTo>
                    <a:pt x="613790" y="601979"/>
                  </a:lnTo>
                  <a:lnTo>
                    <a:pt x="595518" y="653796"/>
                  </a:lnTo>
                  <a:lnTo>
                    <a:pt x="570483" y="694182"/>
                  </a:lnTo>
                  <a:lnTo>
                    <a:pt x="540654" y="721344"/>
                  </a:lnTo>
                  <a:lnTo>
                    <a:pt x="508253" y="733551"/>
                  </a:lnTo>
                  <a:lnTo>
                    <a:pt x="482566" y="732883"/>
                  </a:lnTo>
                  <a:lnTo>
                    <a:pt x="438906" y="705209"/>
                  </a:lnTo>
                  <a:lnTo>
                    <a:pt x="406409" y="642727"/>
                  </a:lnTo>
                  <a:lnTo>
                    <a:pt x="395970" y="599249"/>
                  </a:lnTo>
                  <a:lnTo>
                    <a:pt x="389697" y="547770"/>
                  </a:lnTo>
                  <a:lnTo>
                    <a:pt x="387603" y="488314"/>
                  </a:lnTo>
                  <a:lnTo>
                    <a:pt x="390100" y="422854"/>
                  </a:lnTo>
                  <a:lnTo>
                    <a:pt x="397573" y="365728"/>
                  </a:lnTo>
                  <a:lnTo>
                    <a:pt x="409999" y="316936"/>
                  </a:lnTo>
                  <a:lnTo>
                    <a:pt x="427354" y="276478"/>
                  </a:lnTo>
                  <a:lnTo>
                    <a:pt x="464184" y="229520"/>
                  </a:lnTo>
                  <a:lnTo>
                    <a:pt x="508253" y="209423"/>
                  </a:lnTo>
                  <a:close/>
                </a:path>
                <a:path w="724534" h="981710">
                  <a:moveTo>
                    <a:pt x="111505" y="264667"/>
                  </a:moveTo>
                  <a:lnTo>
                    <a:pt x="133272" y="266144"/>
                  </a:lnTo>
                  <a:lnTo>
                    <a:pt x="153050" y="276860"/>
                  </a:lnTo>
                  <a:lnTo>
                    <a:pt x="170852" y="296814"/>
                  </a:lnTo>
                  <a:lnTo>
                    <a:pt x="186689" y="326009"/>
                  </a:lnTo>
                  <a:lnTo>
                    <a:pt x="186689" y="310884"/>
                  </a:lnTo>
                  <a:lnTo>
                    <a:pt x="186689" y="295783"/>
                  </a:lnTo>
                  <a:lnTo>
                    <a:pt x="186689" y="280681"/>
                  </a:lnTo>
                  <a:lnTo>
                    <a:pt x="186689" y="265557"/>
                  </a:lnTo>
                  <a:lnTo>
                    <a:pt x="196711" y="264148"/>
                  </a:lnTo>
                  <a:lnTo>
                    <a:pt x="206755" y="262763"/>
                  </a:lnTo>
                  <a:lnTo>
                    <a:pt x="216800" y="261377"/>
                  </a:lnTo>
                  <a:lnTo>
                    <a:pt x="226822" y="259969"/>
                  </a:lnTo>
                  <a:lnTo>
                    <a:pt x="226822" y="693420"/>
                  </a:lnTo>
                  <a:lnTo>
                    <a:pt x="226059" y="747760"/>
                  </a:lnTo>
                  <a:lnTo>
                    <a:pt x="223773" y="793813"/>
                  </a:lnTo>
                  <a:lnTo>
                    <a:pt x="214629" y="861060"/>
                  </a:lnTo>
                  <a:lnTo>
                    <a:pt x="198834" y="906954"/>
                  </a:lnTo>
                  <a:lnTo>
                    <a:pt x="175894" y="943610"/>
                  </a:lnTo>
                  <a:lnTo>
                    <a:pt x="146256" y="968962"/>
                  </a:lnTo>
                  <a:lnTo>
                    <a:pt x="88683" y="981551"/>
                  </a:lnTo>
                  <a:lnTo>
                    <a:pt x="68976" y="976693"/>
                  </a:lnTo>
                  <a:lnTo>
                    <a:pt x="36194" y="950976"/>
                  </a:lnTo>
                  <a:lnTo>
                    <a:pt x="15144" y="903351"/>
                  </a:lnTo>
                  <a:lnTo>
                    <a:pt x="8762" y="833247"/>
                  </a:lnTo>
                  <a:lnTo>
                    <a:pt x="19355" y="834864"/>
                  </a:lnTo>
                  <a:lnTo>
                    <a:pt x="29971" y="836469"/>
                  </a:lnTo>
                  <a:lnTo>
                    <a:pt x="40588" y="838051"/>
                  </a:lnTo>
                  <a:lnTo>
                    <a:pt x="51180" y="839597"/>
                  </a:lnTo>
                  <a:lnTo>
                    <a:pt x="53107" y="857170"/>
                  </a:lnTo>
                  <a:lnTo>
                    <a:pt x="65912" y="893317"/>
                  </a:lnTo>
                  <a:lnTo>
                    <a:pt x="97024" y="911070"/>
                  </a:lnTo>
                  <a:lnTo>
                    <a:pt x="110362" y="910716"/>
                  </a:lnTo>
                  <a:lnTo>
                    <a:pt x="147974" y="892214"/>
                  </a:lnTo>
                  <a:lnTo>
                    <a:pt x="170878" y="850344"/>
                  </a:lnTo>
                  <a:lnTo>
                    <a:pt x="179324" y="811402"/>
                  </a:lnTo>
                  <a:lnTo>
                    <a:pt x="181816" y="770810"/>
                  </a:lnTo>
                  <a:lnTo>
                    <a:pt x="182499" y="701928"/>
                  </a:lnTo>
                  <a:lnTo>
                    <a:pt x="167330" y="732720"/>
                  </a:lnTo>
                  <a:lnTo>
                    <a:pt x="150399" y="755570"/>
                  </a:lnTo>
                  <a:lnTo>
                    <a:pt x="131706" y="770491"/>
                  </a:lnTo>
                  <a:lnTo>
                    <a:pt x="111251" y="777494"/>
                  </a:lnTo>
                  <a:lnTo>
                    <a:pt x="86250" y="776273"/>
                  </a:lnTo>
                  <a:lnTo>
                    <a:pt x="45154" y="744686"/>
                  </a:lnTo>
                  <a:lnTo>
                    <a:pt x="16394" y="676886"/>
                  </a:lnTo>
                  <a:lnTo>
                    <a:pt x="7302" y="635285"/>
                  </a:lnTo>
                  <a:lnTo>
                    <a:pt x="1829" y="589446"/>
                  </a:lnTo>
                  <a:lnTo>
                    <a:pt x="0" y="539369"/>
                  </a:lnTo>
                  <a:lnTo>
                    <a:pt x="833" y="504106"/>
                  </a:lnTo>
                  <a:lnTo>
                    <a:pt x="7500" y="436963"/>
                  </a:lnTo>
                  <a:lnTo>
                    <a:pt x="20762" y="375507"/>
                  </a:lnTo>
                  <a:lnTo>
                    <a:pt x="40141" y="325977"/>
                  </a:lnTo>
                  <a:lnTo>
                    <a:pt x="65285" y="289760"/>
                  </a:lnTo>
                  <a:lnTo>
                    <a:pt x="95003" y="269047"/>
                  </a:lnTo>
                  <a:lnTo>
                    <a:pt x="111505" y="264667"/>
                  </a:lnTo>
                  <a:close/>
                </a:path>
                <a:path w="724534" h="981710">
                  <a:moveTo>
                    <a:pt x="680338" y="6096"/>
                  </a:moveTo>
                  <a:lnTo>
                    <a:pt x="691272" y="4572"/>
                  </a:lnTo>
                  <a:lnTo>
                    <a:pt x="702182" y="3048"/>
                  </a:lnTo>
                  <a:lnTo>
                    <a:pt x="713093" y="1524"/>
                  </a:lnTo>
                  <a:lnTo>
                    <a:pt x="724026" y="0"/>
                  </a:lnTo>
                  <a:lnTo>
                    <a:pt x="724026" y="24459"/>
                  </a:lnTo>
                  <a:lnTo>
                    <a:pt x="724026" y="48894"/>
                  </a:lnTo>
                  <a:lnTo>
                    <a:pt x="724026" y="73330"/>
                  </a:lnTo>
                  <a:lnTo>
                    <a:pt x="724026" y="97789"/>
                  </a:lnTo>
                  <a:lnTo>
                    <a:pt x="713093" y="99313"/>
                  </a:lnTo>
                  <a:lnTo>
                    <a:pt x="702182" y="100837"/>
                  </a:lnTo>
                  <a:lnTo>
                    <a:pt x="691272" y="102362"/>
                  </a:lnTo>
                  <a:lnTo>
                    <a:pt x="680338" y="103886"/>
                  </a:lnTo>
                  <a:lnTo>
                    <a:pt x="680338" y="79426"/>
                  </a:lnTo>
                  <a:lnTo>
                    <a:pt x="680338" y="54991"/>
                  </a:lnTo>
                  <a:lnTo>
                    <a:pt x="680338" y="30555"/>
                  </a:lnTo>
                  <a:lnTo>
                    <a:pt x="680338" y="6096"/>
                  </a:lnTo>
                  <a:close/>
                </a:path>
                <a:path w="724534" h="981710">
                  <a:moveTo>
                    <a:pt x="293242" y="59944"/>
                  </a:moveTo>
                  <a:lnTo>
                    <a:pt x="304176" y="58439"/>
                  </a:lnTo>
                  <a:lnTo>
                    <a:pt x="315087" y="56959"/>
                  </a:lnTo>
                  <a:lnTo>
                    <a:pt x="325997" y="55479"/>
                  </a:lnTo>
                  <a:lnTo>
                    <a:pt x="336930" y="53975"/>
                  </a:lnTo>
                  <a:lnTo>
                    <a:pt x="336930" y="78378"/>
                  </a:lnTo>
                  <a:lnTo>
                    <a:pt x="336930" y="102806"/>
                  </a:lnTo>
                  <a:lnTo>
                    <a:pt x="336930" y="127234"/>
                  </a:lnTo>
                  <a:lnTo>
                    <a:pt x="336930" y="151637"/>
                  </a:lnTo>
                  <a:lnTo>
                    <a:pt x="325997" y="153162"/>
                  </a:lnTo>
                  <a:lnTo>
                    <a:pt x="315086" y="154686"/>
                  </a:lnTo>
                  <a:lnTo>
                    <a:pt x="304176" y="156210"/>
                  </a:lnTo>
                  <a:lnTo>
                    <a:pt x="293242" y="157734"/>
                  </a:lnTo>
                  <a:lnTo>
                    <a:pt x="293242" y="133274"/>
                  </a:lnTo>
                  <a:lnTo>
                    <a:pt x="293242" y="108839"/>
                  </a:lnTo>
                  <a:lnTo>
                    <a:pt x="293242" y="84403"/>
                  </a:lnTo>
                  <a:lnTo>
                    <a:pt x="293242" y="5994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787767" y="2387058"/>
              <a:ext cx="114173" cy="177071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64068" y="3008406"/>
              <a:ext cx="60252" cy="113507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32191" y="2976879"/>
              <a:ext cx="49656" cy="103759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8132191" y="2976879"/>
              <a:ext cx="50165" cy="104139"/>
            </a:xfrm>
            <a:custGeom>
              <a:avLst/>
              <a:gdLst/>
              <a:ahLst/>
              <a:cxnLst/>
              <a:rect l="l" t="t" r="r" b="b"/>
              <a:pathLst>
                <a:path w="50165" h="104139">
                  <a:moveTo>
                    <a:pt x="0" y="6985"/>
                  </a:moveTo>
                  <a:lnTo>
                    <a:pt x="12455" y="5268"/>
                  </a:lnTo>
                  <a:lnTo>
                    <a:pt x="24876" y="3540"/>
                  </a:lnTo>
                  <a:lnTo>
                    <a:pt x="37272" y="1787"/>
                  </a:lnTo>
                  <a:lnTo>
                    <a:pt x="49656" y="0"/>
                  </a:lnTo>
                  <a:lnTo>
                    <a:pt x="49656" y="24193"/>
                  </a:lnTo>
                  <a:lnTo>
                    <a:pt x="49656" y="48387"/>
                  </a:lnTo>
                  <a:lnTo>
                    <a:pt x="49656" y="72580"/>
                  </a:lnTo>
                  <a:lnTo>
                    <a:pt x="49656" y="96774"/>
                  </a:lnTo>
                  <a:lnTo>
                    <a:pt x="37272" y="98561"/>
                  </a:lnTo>
                  <a:lnTo>
                    <a:pt x="24876" y="100314"/>
                  </a:lnTo>
                  <a:lnTo>
                    <a:pt x="12455" y="102042"/>
                  </a:lnTo>
                  <a:lnTo>
                    <a:pt x="0" y="103759"/>
                  </a:lnTo>
                  <a:lnTo>
                    <a:pt x="0" y="79565"/>
                  </a:lnTo>
                  <a:lnTo>
                    <a:pt x="0" y="55372"/>
                  </a:lnTo>
                  <a:lnTo>
                    <a:pt x="0" y="31178"/>
                  </a:lnTo>
                  <a:lnTo>
                    <a:pt x="0" y="6985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114800" y="4000498"/>
              <a:ext cx="762000" cy="2857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2025-04-21T14:27:37Z</dcterms:created>
  <dcterms:modified xsi:type="dcterms:W3CDTF">2025-04-21T14:27:37Z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2025-04-21T00:00:00Z</vt:filetime>
  </property>
  <property fmtid="{D5CDD505-2E9C-101B-9397-08002B2CF9AE}" pid="3" name="LastSaved">
    <vt:filetime>2025-04-21T00:00:00Z</vt:filetime>
  </property>
  <property fmtid="{D5CDD505-2E9C-101B-9397-08002B2CF9AE}" pid="4" name="Producer">
    <vt:lpwstr>3-Heights(TM) PDF Security Shell 4.8.25.2 (http://www.pdf-tools.com)</vt:lpwstr>
  </property>
</Properties>
</file>