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322" r:id="rId5"/>
    <p:sldId id="259" r:id="rId6"/>
    <p:sldId id="265" r:id="rId7"/>
    <p:sldId id="324" r:id="rId8"/>
    <p:sldId id="325" r:id="rId9"/>
    <p:sldId id="326" r:id="rId10"/>
    <p:sldId id="285" r:id="rId11"/>
    <p:sldId id="314" r:id="rId12"/>
    <p:sldId id="267" r:id="rId13"/>
    <p:sldId id="317" r:id="rId14"/>
    <p:sldId id="321" r:id="rId15"/>
    <p:sldId id="269" r:id="rId16"/>
    <p:sldId id="303" r:id="rId17"/>
    <p:sldId id="309" r:id="rId18"/>
    <p:sldId id="323" r:id="rId19"/>
    <p:sldId id="31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160"/>
        <p:guide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4EC7553-B53A-4C55-BCC9-712A253F1B3F}" type="slidenum">
              <a:rPr lang="vi-VN" altLang="en-US">
                <a:solidFill>
                  <a:prstClr val="black"/>
                </a:solidFill>
              </a:rPr>
              <a:pPr eaLnBrk="1" hangingPunct="1"/>
              <a:t>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9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0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2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5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3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3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52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03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4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2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7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0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3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44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4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2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4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0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92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1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microsoft.com/office/2007/relationships/hdphoto" Target="../media/hdphoto7.wdp"/><Relationship Id="rId2" Type="http://schemas.openxmlformats.org/officeDocument/2006/relationships/image" Target="../media/image9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5" Type="http://schemas.microsoft.com/office/2007/relationships/hdphoto" Target="../media/hdphoto3.wdp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749051366"/>
              </p:ext>
            </p:extLst>
          </p:nvPr>
        </p:nvGraphicFramePr>
        <p:xfrm>
          <a:off x="1143000" y="1257935"/>
          <a:ext cx="7359650" cy="8053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/>
              </a:tblGrid>
              <a:tr h="40265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THỨC</a:t>
                      </a: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30 - 35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65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2500" y="1026586"/>
            <a:ext cx="6583597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/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LÀM QUEN VỚI TOÁN</a:t>
            </a:r>
          </a:p>
          <a:p>
            <a:pPr algn="ctr"/>
            <a:endParaRPr lang="en-US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 đến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nhận biết số lượng trong phạm vi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3-4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9667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4" y="19334"/>
            <a:ext cx="915606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6" y="2304286"/>
            <a:ext cx="2196490" cy="33167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2321014" cy="3403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0" y="67785"/>
            <a:ext cx="2321014" cy="33428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17" y="2304286"/>
            <a:ext cx="2115358" cy="33167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25" y="2345525"/>
            <a:ext cx="2097363" cy="32342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8" y="10008"/>
            <a:ext cx="2321014" cy="3458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4" y="2284483"/>
            <a:ext cx="1652347" cy="3220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3333" y1="35391" x2="15521" y2="81016"/>
                        <a14:backgroundMark x1="20625" y1="80000" x2="71771" y2="7875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77" y="4416716"/>
            <a:ext cx="1819477" cy="3997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18542" y1="38047" x2="76458" y2="39688"/>
                        <a14:backgroundMark x1="23438" y1="87500" x2="71146" y2="8632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819400"/>
            <a:ext cx="1724658" cy="35962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3" y="248390"/>
            <a:ext cx="1652347" cy="32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02587 0.644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0312 0.6321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1111 L -0.60156 -0.357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5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1024 0.65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156 -0.35764 L -0.61736 0.309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111 L -0.84236 -0.0953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2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0.01389 0.65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236 -0.09537 L -0.84427 0.5601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6566 0.0798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88142 0.074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1.09635 0.135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0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27143"/>
            <a:ext cx="91560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17" y="1143000"/>
            <a:ext cx="354008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3175"/>
            <a:ext cx="9204960" cy="686117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914400" y="888363"/>
            <a:ext cx="690372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5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67200"/>
            <a:ext cx="3886199" cy="22860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0144"/>
            <a:ext cx="38862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80144"/>
            <a:ext cx="47244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4267200"/>
            <a:ext cx="46253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2497" y="228600"/>
            <a:ext cx="589534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6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685800" y="2057400"/>
            <a:ext cx="7533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54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54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endParaRPr lang="en-US" sz="54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0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vi-VN" sz="5400" b="1" i="1" dirty="0">
                <a:solidFill>
                  <a:srgbClr val="FF0000"/>
                </a:solidFill>
                <a:latin typeface="+mj-lt"/>
              </a:rPr>
              <a:t>Tìm nhóm số </a:t>
            </a:r>
            <a:r>
              <a:rPr lang="vi-VN" sz="5400" b="1" i="1">
                <a:solidFill>
                  <a:srgbClr val="FF0000"/>
                </a:solidFill>
                <a:latin typeface="+mj-lt"/>
              </a:rPr>
              <a:t>lượng </a:t>
            </a:r>
            <a:r>
              <a:rPr lang="vi-VN" sz="5400" b="1" i="1" smtClean="0">
                <a:solidFill>
                  <a:srgbClr val="FF0000"/>
                </a:solidFill>
                <a:latin typeface="+mj-lt"/>
              </a:rPr>
              <a:t>3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en-US" altLang="zh-CN" sz="30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zh-CN" sz="30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54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54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sz="54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tuyên</a:t>
            </a:r>
            <a:r>
              <a:rPr lang="en-US" sz="54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dương</a:t>
            </a:r>
            <a:r>
              <a:rPr lang="en-US" sz="54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1403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940" cy="68580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609600" y="2713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Xin chào và hẹn gặp lại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7743833"/>
              </p:ext>
            </p:extLst>
          </p:nvPr>
        </p:nvGraphicFramePr>
        <p:xfrm>
          <a:off x="1143000" y="1257935"/>
          <a:ext cx="7359650" cy="8053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/>
              </a:tblGrid>
              <a:tr h="40265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THỨC</a:t>
                      </a: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30 - 35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65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6999" y="1026586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y2mate.com - Tập đếm  Nhạc thiế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" y="-3175"/>
            <a:ext cx="9160510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5880" y="3230245"/>
            <a:ext cx="772541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vi </a:t>
            </a:r>
            <a:r>
              <a:rPr lang="en-US" sz="400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4000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00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9349" y="274306"/>
            <a:ext cx="6152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Phương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pháp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32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 smtClean="0"/>
          </a:p>
        </p:txBody>
      </p:sp>
      <p:pic>
        <p:nvPicPr>
          <p:cNvPr id="2052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Pictures\con gà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3795713"/>
            <a:ext cx="16716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630613"/>
            <a:ext cx="1751013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7900" y="547528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550" y="5464175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969125" y="54117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436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300788" y="556895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 smtClean="0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347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6701 -0.2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 smtClean="0"/>
          </a:p>
        </p:txBody>
      </p:sp>
      <p:pic>
        <p:nvPicPr>
          <p:cNvPr id="4100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istrator\Pictures\con chó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997200"/>
            <a:ext cx="2416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988" y="5378450"/>
            <a:ext cx="1139825" cy="1350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575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6781800" y="50768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843713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821488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810375" y="50688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843713" y="50911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843713" y="50815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840538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837363" y="51260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011863" y="5259388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 smtClean="0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481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4584 -0.267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 smtClean="0"/>
          </a:p>
        </p:txBody>
      </p:sp>
      <p:pic>
        <p:nvPicPr>
          <p:cNvPr id="6148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433388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150" y="540543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0200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pic>
        <p:nvPicPr>
          <p:cNvPr id="18434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73463"/>
            <a:ext cx="21447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716338"/>
            <a:ext cx="21447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524750" y="52292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7524750" y="52419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747712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7515225" y="52689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524750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7515225" y="53070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47712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749617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443663" y="5497513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 smtClean="0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384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986 -0.21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3175"/>
            <a:ext cx="9084945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6045" y="3230245"/>
            <a:ext cx="759587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sz="3200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3619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5606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" y="2325500"/>
            <a:ext cx="2441909" cy="34240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60" y="299986"/>
            <a:ext cx="2321014" cy="31509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70" y="299986"/>
            <a:ext cx="2379446" cy="31519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1" y="262230"/>
            <a:ext cx="2321014" cy="32264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69" y="2259431"/>
            <a:ext cx="2509574" cy="35562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55" y="2274982"/>
            <a:ext cx="2633945" cy="35586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766927"/>
            <a:ext cx="2235421" cy="350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895600"/>
            <a:ext cx="223542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35555 -0.04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5556 -0.0777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73025"/>
            <a:ext cx="9144000" cy="6861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-1066800"/>
            <a:ext cx="4390767" cy="723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256</Words>
  <Application>Microsoft Office PowerPoint</Application>
  <PresentationFormat>On-screen Show (4:3)</PresentationFormat>
  <Paragraphs>74</Paragraphs>
  <Slides>16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宋体</vt:lpstr>
      <vt:lpstr>.VnArial</vt:lpstr>
      <vt:lpstr>Arial</vt:lpstr>
      <vt:lpstr>Calibri</vt:lpstr>
      <vt:lpstr>Raavi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Windows User</cp:lastModifiedBy>
  <cp:revision>77</cp:revision>
  <dcterms:created xsi:type="dcterms:W3CDTF">2019-11-18T11:43:00Z</dcterms:created>
  <dcterms:modified xsi:type="dcterms:W3CDTF">2025-04-19T13:32:35Z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