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70" r:id="rId6"/>
    <p:sldId id="269" r:id="rId7"/>
    <p:sldId id="271" r:id="rId8"/>
    <p:sldId id="272" r:id="rId9"/>
    <p:sldId id="273" r:id="rId10"/>
    <p:sldId id="274" r:id="rId11"/>
    <p:sldId id="277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>
        <p:scale>
          <a:sx n="61" d="100"/>
          <a:sy n="61" d="100"/>
        </p:scale>
        <p:origin x="-160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30CB-43DE-4AE4-8764-F82E18402D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C7B10-7498-4086-8FA1-EE7A991C6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8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C7B10-7498-4086-8FA1-EE7A991C6E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4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0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2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4A2A-80F3-42B1-ACE9-D1E4CA71DBE9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7487-BA72-4976-B900-8AD13232C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709" y="457200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CÁC CÔ VỀ THĂM LỚP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2– 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DƯƠNG.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ầm non Hoa Hồng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8991599" cy="679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1: </a:t>
            </a:r>
            <a:r>
              <a:rPr lang="en-US" dirty="0" err="1" smtClean="0"/>
              <a:t>Thi</a:t>
            </a:r>
            <a:r>
              <a:rPr lang="en-US" dirty="0"/>
              <a:t> </a:t>
            </a:r>
            <a:r>
              <a:rPr lang="en-US" dirty="0" err="1" smtClean="0"/>
              <a:t>hái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 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2: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thiệp</a:t>
            </a:r>
            <a:r>
              <a:rPr lang="en-US" dirty="0" smtClean="0"/>
              <a:t> </a:t>
            </a:r>
            <a:r>
              <a:rPr lang="en-US" dirty="0" err="1" smtClean="0"/>
              <a:t>chúc</a:t>
            </a:r>
            <a:r>
              <a:rPr lang="en-US" dirty="0" smtClean="0"/>
              <a:t> </a:t>
            </a:r>
            <a:r>
              <a:rPr lang="en-US" dirty="0" err="1" smtClean="0"/>
              <a:t>mừng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839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LĨNH VỰC PHÁT TRIỂN NHẬN THỨC</a:t>
            </a:r>
            <a:b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HOẠT ĐỘNG: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KHÁM PHÁ KHOA HỌC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Chủ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nhánh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hội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mẹ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giáo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Đề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tài</a:t>
            </a:r>
            <a:r>
              <a:rPr lang="en-US" sz="48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quốc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tế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phụ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nữ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8/3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Bưởi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Dạy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lá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ngHongTangCo-ThanhThao_469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990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075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8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ày Quốc tế phụ nữ 8/3: Tôn vinh những người phụ n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69069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ưng bừng hội thi nấu ăn năm 2018 tại Công ty CP Bóng đèn và Phích nước  Rạng Đông và trao thưởng Thi đua đợt 1 năm 2018 - Cổng thông t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8" y="152400"/>
            <a:ext cx="4419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7566"/>
            <a:ext cx="4444631" cy="654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5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ội thi cắm hoa nghệ thuật “Gia đình - Vòng tay yêu thương” - Hànộim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52400"/>
            <a:ext cx="898842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ao lưu thể thao chào mừng ngày Nhà giáo Việt Nam 20/11/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27" y="3657600"/>
            <a:ext cx="4876800" cy="31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HUNG KẾT HỘI THI KÉO CO CHÀO MỪNG NGÀY NHÀ GIÁO VIỆT NAM 20/11 | Tiểu Học  Cao Bá Qu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26" y="0"/>
            <a:ext cx="48961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ữ Việt Nam nữ Thái Lan, chung kết bóng đá nữ SEA Games: Nóng bỏ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4782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47826" cy="318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73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245&quot;&gt;&lt;object type=&quot;3&quot; unique_id=&quot;10246&quot;&gt;&lt;property id=&quot;20148&quot; value=&quot;5&quot;/&gt;&lt;property id=&quot;20300&quot; value=&quot;Slide 1&quot;/&gt;&lt;property id=&quot;20307&quot; value=&quot;256&quot;/&gt;&lt;/object&gt;&lt;object type=&quot;3&quot; unique_id=&quot;10247&quot;&gt;&lt;property id=&quot;20148&quot; value=&quot;5&quot;/&gt;&lt;property id=&quot;20300&quot; value=&quot;Slide 2&quot;/&gt;&lt;property id=&quot;20307&quot; value=&quot;257&quot;/&gt;&lt;/object&gt;&lt;object type=&quot;3&quot; unique_id=&quot;10248&quot;&gt;&lt;property id=&quot;20148&quot; value=&quot;5&quot;/&gt;&lt;property id=&quot;20300&quot; value=&quot;Slide 3&quot;/&gt;&lt;property id=&quot;20307&quot; value=&quot;258&quot;/&gt;&lt;/object&gt;&lt;object type=&quot;3&quot; unique_id=&quot;10249&quot;&gt;&lt;property id=&quot;20148&quot; value=&quot;5&quot;/&gt;&lt;property id=&quot;20300&quot; value=&quot;Slide 5&quot;/&gt;&lt;property id=&quot;20307&quot; value=&quot;259&quot;/&gt;&lt;/object&gt;&lt;object type=&quot;3&quot; unique_id=&quot;10250&quot;&gt;&lt;property id=&quot;20148&quot; value=&quot;5&quot;/&gt;&lt;property id=&quot;20300&quot; value=&quot;Slide 6&quot;/&gt;&lt;property id=&quot;20307&quot; value=&quot;260&quot;/&gt;&lt;/object&gt;&lt;object type=&quot;3&quot; unique_id=&quot;10251&quot;&gt;&lt;property id=&quot;20148&quot; value=&quot;5&quot;/&gt;&lt;property id=&quot;20300&quot; value=&quot;Slide 9&quot;/&gt;&lt;property id=&quot;20307&quot; value=&quot;261&quot;/&gt;&lt;/object&gt;&lt;object type=&quot;3&quot; unique_id=&quot;10324&quot;&gt;&lt;property id=&quot;20148&quot; value=&quot;5&quot;/&gt;&lt;property id=&quot;20300&quot; value=&quot;Slide 4&quot;/&gt;&lt;property id=&quot;20307&quot; value=&quot;265&quot;/&gt;&lt;/object&gt;&lt;object type=&quot;3&quot; unique_id=&quot;10359&quot;&gt;&lt;property id=&quot;20148&quot; value=&quot;5&quot;/&gt;&lt;property id=&quot;20300&quot; value=&quot;Slide 7&quot;/&gt;&lt;property id=&quot;20307&quot; value=&quot;266&quot;/&gt;&lt;/object&gt;&lt;object type=&quot;3&quot; unique_id=&quot;10397&quot;&gt;&lt;property id=&quot;20148&quot; value=&quot;5&quot;/&gt;&lt;property id=&quot;20300&quot; value=&quot;Slide 8&quot;/&gt;&lt;property id=&quot;20307&quot; value=&quot;267&quot;/&gt;&lt;/object&gt;&lt;/object&gt;&lt;object type=&quot;8&quot; unique_id=&quot;10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33</Words>
  <Application>Microsoft Office PowerPoint</Application>
  <PresentationFormat>On-screen Show (4:3)</PresentationFormat>
  <Paragraphs>8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Trò chơi 1: Thi hái hoa.  -   Trò chơi 2: Làm thiệp chúc mừng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48</cp:revision>
  <dcterms:created xsi:type="dcterms:W3CDTF">2018-11-27T05:39:40Z</dcterms:created>
  <dcterms:modified xsi:type="dcterms:W3CDTF">2025-04-20T20:42:35Z</dcterms:modified>
</cp:coreProperties>
</file>