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2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9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jp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.jpg"/><Relationship Id="rId11" Type="http://schemas.openxmlformats.org/officeDocument/2006/relationships/image" Target="../media/image13.jpeg"/><Relationship Id="rId5" Type="http://schemas.openxmlformats.org/officeDocument/2006/relationships/audio" Target="../media/audio7.wav"/><Relationship Id="rId10" Type="http://schemas.openxmlformats.org/officeDocument/2006/relationships/image" Target="../media/image27.jpeg"/><Relationship Id="rId4" Type="http://schemas.openxmlformats.org/officeDocument/2006/relationships/audio" Target="../media/audio6.wav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0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wav"/><Relationship Id="rId7" Type="http://schemas.openxmlformats.org/officeDocument/2006/relationships/image" Target="../media/image9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9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0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0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60" y="1904061"/>
            <a:ext cx="1346080" cy="13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60" y="152324"/>
            <a:ext cx="745895" cy="75050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32656"/>
            <a:ext cx="875802" cy="8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589</Words>
  <Application>Microsoft Office PowerPoint</Application>
  <PresentationFormat>On-screen Show (4:3)</PresentationFormat>
  <Paragraphs>111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</cp:revision>
  <dcterms:created xsi:type="dcterms:W3CDTF">2021-11-13T12:47:57Z</dcterms:created>
  <dcterms:modified xsi:type="dcterms:W3CDTF">2025-04-19T14:30:13Z</dcterms:modified>
</cp:coreProperties>
</file>