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0" r:id="rId2"/>
    <p:sldId id="279" r:id="rId3"/>
    <p:sldId id="258" r:id="rId4"/>
    <p:sldId id="259" r:id="rId5"/>
    <p:sldId id="260" r:id="rId6"/>
    <p:sldId id="261" r:id="rId7"/>
    <p:sldId id="278" r:id="rId8"/>
    <p:sldId id="270" r:id="rId9"/>
    <p:sldId id="271" r:id="rId10"/>
    <p:sldId id="272" r:id="rId11"/>
    <p:sldId id="273" r:id="rId12"/>
    <p:sldId id="277" r:id="rId13"/>
    <p:sldId id="282" r:id="rId14"/>
    <p:sldId id="268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C614-AE58-4D1C-9FC7-DD8582758142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3967-E4DB-469F-9D4E-A930AF192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2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23E1-A994-4F45-B3F4-006859DBDF17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0" y="1828800"/>
            <a:ext cx="58625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hoc: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lang 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3276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457200"/>
            <a:ext cx="19939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Picture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169749">
            <a:off x="7464518" y="2090146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47800"/>
            <a:ext cx="1752600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7959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Bạn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nhỏ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đã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làm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gì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giúp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bà</a:t>
            </a:r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21" name="7-Point Star 20">
            <a:hlinkClick r:id="rId4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Bé yêu thơ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2" y="30480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888" y="344129"/>
            <a:ext cx="90396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Bà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khen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bạn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nhỏ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như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thế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nào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9" name="Heptagon 8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6" name="7-Point Star 15">
            <a:hlinkClick r:id="rId4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Thơ Giúp Bà | MN Nguyệt Quế - Long Biê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3151368"/>
            <a:ext cx="4075112" cy="367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0"/>
            <a:ext cx="83764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Các</a:t>
            </a:r>
            <a:r>
              <a:rPr lang="en-US" sz="4400" b="1" dirty="0" smtClean="0">
                <a:solidFill>
                  <a:srgbClr val="FF0000"/>
                </a:solidFill>
              </a:rPr>
              <a:t> con </a:t>
            </a:r>
            <a:r>
              <a:rPr lang="en-US" sz="4400" b="1" dirty="0" err="1" smtClean="0">
                <a:solidFill>
                  <a:srgbClr val="FF0000"/>
                </a:solidFill>
              </a:rPr>
              <a:t>nên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làm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gì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khi</a:t>
            </a:r>
            <a:r>
              <a:rPr lang="en-US" sz="4400" b="1" dirty="0" smtClean="0">
                <a:solidFill>
                  <a:srgbClr val="FF0000"/>
                </a:solidFill>
              </a:rPr>
              <a:t> qua </a:t>
            </a:r>
            <a:r>
              <a:rPr lang="en-US" sz="44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4400" b="1" dirty="0" smtClean="0">
                <a:solidFill>
                  <a:srgbClr val="FF0000"/>
                </a:solidFill>
              </a:rPr>
              <a:t>?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Bài thơ Giúp bà (qua đường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" y="769442"/>
            <a:ext cx="4126865" cy="599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ài thơ Giúp bà (qua đường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69442"/>
            <a:ext cx="4898923" cy="599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9200" y="2133600"/>
            <a:ext cx="73917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h-dep-hoa-hinh-de-thu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605135"/>
            <a:ext cx="8257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qua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ngã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đường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phố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008nn9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123950" y="1905000"/>
            <a:ext cx="7181850" cy="1371600"/>
            <a:chOff x="756" y="2832"/>
            <a:chExt cx="4524" cy="936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6" name="Picture 16" descr="Chµo t¹m biÖ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6" y="2832"/>
              <a:ext cx="4092" cy="936"/>
            </a:xfrm>
            <a:prstGeom prst="rect">
              <a:avLst/>
            </a:prstGeom>
            <a:noFill/>
          </p:spPr>
        </p:pic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4848" y="3120"/>
              <a:ext cx="43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 dirty="0">
                  <a:solidFill>
                    <a:srgbClr val="00CCFF"/>
                  </a:solidFill>
                  <a:latin typeface=".VnCooperH" pitchFamily="34" charset="0"/>
                </a:rPr>
                <a:t>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36398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33600" y="1143000"/>
            <a:ext cx="61093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12" name="Picture 15" descr="Picture1bupbe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i thơ Giúp Bà | Chủ đề Phương tiện giao thông | Chích Bông LALA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ài thơ Giúp Bà (Hoàng Thị Phảng) - Chủ điểm Phương tiện giao th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-8604"/>
            <a:ext cx="9129252" cy="68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anh thơ: Giúp b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2475" y="-1019176"/>
            <a:ext cx="9896475" cy="787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ài thơ Giúp bà (Giúp Bà Qua Đường) - Thơ mầm non - Đọc thơ cho bé ng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13" y="76200"/>
            <a:ext cx="9153614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53573cxnlnfqyk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9600"/>
            <a:ext cx="8610599" cy="2519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perspective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3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>
            <a:hlinkClick r:id="rId4" action="ppaction://hlinksldjump"/>
          </p:cNvPr>
          <p:cNvSpPr/>
          <p:nvPr/>
        </p:nvSpPr>
        <p:spPr>
          <a:xfrm>
            <a:off x="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Oval 23">
            <a:hlinkClick r:id="rId5" action="ppaction://hlinksldjump"/>
          </p:cNvPr>
          <p:cNvSpPr/>
          <p:nvPr/>
        </p:nvSpPr>
        <p:spPr>
          <a:xfrm>
            <a:off x="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Oval 24">
            <a:hlinkClick r:id="" action="ppaction://noaction"/>
          </p:cNvPr>
          <p:cNvSpPr/>
          <p:nvPr/>
        </p:nvSpPr>
        <p:spPr>
          <a:xfrm>
            <a:off x="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Oval 25">
            <a:hlinkClick r:id="rId6" action="ppaction://hlinksldjump"/>
          </p:cNvPr>
          <p:cNvSpPr/>
          <p:nvPr/>
        </p:nvSpPr>
        <p:spPr>
          <a:xfrm>
            <a:off x="457200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Oval 26">
            <a:hlinkClick r:id="" action="ppaction://noaction"/>
          </p:cNvPr>
          <p:cNvSpPr/>
          <p:nvPr/>
        </p:nvSpPr>
        <p:spPr>
          <a:xfrm>
            <a:off x="457200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8" name="Oval 27">
            <a:hlinkClick r:id="rId7" action="ppaction://hlinksldjump"/>
          </p:cNvPr>
          <p:cNvSpPr/>
          <p:nvPr/>
        </p:nvSpPr>
        <p:spPr>
          <a:xfrm>
            <a:off x="457200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350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2" name="7-Point Star 11">
            <a:hlinkClick r:id="rId4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BÀI THƠ: GIÚP BÀ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4" y="2286001"/>
            <a:ext cx="506289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126</Words>
  <Application>Microsoft Office PowerPoint</Application>
  <PresentationFormat>On-screen Show (4:3)</PresentationFormat>
  <Paragraphs>39</Paragraphs>
  <Slides>15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54</cp:revision>
  <dcterms:created xsi:type="dcterms:W3CDTF">2016-04-10T13:01:26Z</dcterms:created>
  <dcterms:modified xsi:type="dcterms:W3CDTF">2025-04-21T13:56:01Z</dcterms:modified>
</cp:coreProperties>
</file>