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74" r:id="rId3"/>
    <p:sldId id="266" r:id="rId4"/>
    <p:sldId id="257" r:id="rId5"/>
    <p:sldId id="258" r:id="rId6"/>
    <p:sldId id="267" r:id="rId7"/>
    <p:sldId id="260" r:id="rId8"/>
    <p:sldId id="272" r:id="rId9"/>
    <p:sldId id="271" r:id="rId10"/>
    <p:sldId id="270" r:id="rId11"/>
    <p:sldId id="269" r:id="rId12"/>
    <p:sldId id="268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F0B"/>
    <a:srgbClr val="1C0DE1"/>
    <a:srgbClr val="1BBA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60"/>
  </p:normalViewPr>
  <p:slideViewPr>
    <p:cSldViewPr>
      <p:cViewPr>
        <p:scale>
          <a:sx n="75" d="100"/>
          <a:sy n="75" d="100"/>
        </p:scale>
        <p:origin x="-1584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81FB1-B8A7-48F3-ACF8-6AC757790C35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64868-C924-46C7-8671-89153628A7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8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4868-C924-46C7-8671-89153628A7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964868-C924-46C7-8671-89153628A77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67CD-F92B-4BE9-965F-0380C717D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AC0ED-6094-4334-AA00-B11BABC8B196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03DFA-DCF2-4C63-A52E-87C5E2A5ED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thuthuy%20day%20tot%20thang%2012.2018\CaVangBoi-NguyetHang_4eqmp%20(1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thuthuy%20day%20tot%20thang%2012.2018\CaVangBoi-NguyetHang_4eqmp%20(1)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ownloads\Music\Chauyeucochucongnhan-Dangcapnhat_krja.mp3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esktop\rong-va-ca-tho-thieu-nhi_34201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CaVangBoi-NguyetHang_4eqm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0" y="5638800"/>
            <a:ext cx="1219200" cy="1219200"/>
          </a:xfrm>
          <a:prstGeom prst="rect">
            <a:avLst/>
          </a:prstGeom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1295400" y="3276600"/>
            <a:ext cx="64770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HOẠT ĐỘNG : THƠ " </a:t>
            </a:r>
            <a:r>
              <a:rPr lang="en-US" sz="3600" kern="10" dirty="0" err="1" smtClean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Rong</a:t>
            </a:r>
            <a:r>
              <a:rPr lang="en-US" sz="3600" kern="10" dirty="0" smtClean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và</a:t>
            </a:r>
            <a:r>
              <a:rPr lang="en-US" sz="3600" kern="10" dirty="0" smtClean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cá</a:t>
            </a:r>
            <a:r>
              <a:rPr lang="vi-VN" sz="3600" kern="10" dirty="0" smtClean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"</a:t>
            </a:r>
            <a:endParaRPr lang="en-US" sz="3600" kern="10" dirty="0">
              <a:ln w="9525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438400" y="1219200"/>
            <a:ext cx="3733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 b="1" dirty="0">
                <a:solidFill>
                  <a:srgbClr val="FFFF00"/>
                </a:solidFill>
                <a:latin typeface=".VnAvant" pitchFamily="34" charset="0"/>
                <a:cs typeface="Arial" charset="0"/>
              </a:rPr>
              <a:t>GIÁO ÁN</a:t>
            </a:r>
          </a:p>
        </p:txBody>
      </p:sp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239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PHÒNG GIÁO DỤC VÀ ĐÀO TẠO THỊ XÃ BUÔN HỒ</a:t>
            </a:r>
          </a:p>
          <a:p>
            <a:pPr algn="ctr"/>
            <a:r>
              <a:rPr lang="vi-VN" sz="3600" kern="10" dirty="0">
                <a:ln w="9525" cap="rnd">
                  <a:solidFill>
                    <a:srgbClr val="0000FF"/>
                  </a:solidFill>
                  <a:prstDash val="sysDot"/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TRƯỜNG MẦM NON HOA HƯỚNG DƯỚNG</a:t>
            </a:r>
            <a:endParaRPr lang="en-US" sz="3600" kern="10" dirty="0">
              <a:ln w="9525" cap="rnd">
                <a:solidFill>
                  <a:srgbClr val="0000FF"/>
                </a:solidFill>
                <a:prstDash val="sysDot"/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8" name="WordArt 8"/>
          <p:cNvSpPr>
            <a:spLocks noChangeArrowheads="1" noChangeShapeType="1" noTextEdit="1"/>
          </p:cNvSpPr>
          <p:nvPr/>
        </p:nvSpPr>
        <p:spPr bwMode="auto">
          <a:xfrm>
            <a:off x="914400" y="2438400"/>
            <a:ext cx="784860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CHỦ ĐỀ : Thế giới động vật</a:t>
            </a:r>
            <a:endParaRPr lang="en-US" sz="40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95400" y="5105400"/>
            <a:ext cx="7086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b="1" dirty="0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Phan</a:t>
            </a:r>
            <a:r>
              <a:rPr lang="en-US" sz="3600" b="1" dirty="0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dirty="0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Thùy</a:t>
            </a:r>
            <a:r>
              <a:rPr lang="en-US" sz="3600" b="1" dirty="0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endParaRPr lang="en-US" sz="3600" b="1" dirty="0">
              <a:solidFill>
                <a:srgbClr val="DA0817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DA0817"/>
                </a:solidFill>
                <a:latin typeface="Times New Roman" pitchFamily="18" charset="0"/>
                <a:cs typeface="Times New Roman" pitchFamily="18" charset="0"/>
              </a:rPr>
              <a:t>Chồi</a:t>
            </a:r>
            <a:endParaRPr lang="en-US" sz="3600" b="1" dirty="0">
              <a:solidFill>
                <a:srgbClr val="DA081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1997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24384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Cô</a:t>
            </a:r>
            <a:r>
              <a:rPr lang="en-US" sz="7200" dirty="0" smtClean="0"/>
              <a:t> </a:t>
            </a:r>
            <a:r>
              <a:rPr lang="en-US" sz="7200" dirty="0" err="1" smtClean="0"/>
              <a:t>rong</a:t>
            </a:r>
            <a:r>
              <a:rPr lang="en-US" sz="7200" dirty="0" smtClean="0"/>
              <a:t> </a:t>
            </a:r>
            <a:r>
              <a:rPr lang="en-US" sz="7200" dirty="0" err="1" smtClean="0"/>
              <a:t>như</a:t>
            </a:r>
            <a:r>
              <a:rPr lang="en-US" sz="7200" dirty="0" smtClean="0"/>
              <a:t> </a:t>
            </a:r>
            <a:r>
              <a:rPr lang="en-US" sz="7200" dirty="0" err="1" smtClean="0"/>
              <a:t>thế</a:t>
            </a:r>
            <a:r>
              <a:rPr lang="en-US" sz="7200" dirty="0" smtClean="0"/>
              <a:t> </a:t>
            </a:r>
            <a:r>
              <a:rPr lang="en-US" sz="7200" dirty="0" err="1" smtClean="0"/>
              <a:t>nào</a:t>
            </a:r>
            <a:r>
              <a:rPr lang="en-US" sz="7200" dirty="0" smtClean="0"/>
              <a:t>? 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2098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Đàn</a:t>
            </a:r>
            <a:r>
              <a:rPr lang="en-US" sz="7200" dirty="0" smtClean="0"/>
              <a:t> </a:t>
            </a:r>
            <a:r>
              <a:rPr lang="en-US" sz="7200" dirty="0" err="1" smtClean="0"/>
              <a:t>cá</a:t>
            </a:r>
            <a:r>
              <a:rPr lang="en-US" sz="7200" dirty="0" smtClean="0"/>
              <a:t> </a:t>
            </a:r>
            <a:r>
              <a:rPr lang="en-US" sz="7200" dirty="0" err="1" smtClean="0"/>
              <a:t>nhỏ</a:t>
            </a:r>
            <a:r>
              <a:rPr lang="en-US" sz="7200" dirty="0" smtClean="0"/>
              <a:t> </a:t>
            </a:r>
            <a:r>
              <a:rPr lang="en-US" sz="7200" dirty="0" err="1" smtClean="0"/>
              <a:t>ra</a:t>
            </a:r>
            <a:r>
              <a:rPr lang="en-US" sz="7200" dirty="0" smtClean="0"/>
              <a:t> </a:t>
            </a:r>
            <a:r>
              <a:rPr lang="en-US" sz="7200" dirty="0" err="1" smtClean="0"/>
              <a:t>sao</a:t>
            </a:r>
            <a:r>
              <a:rPr lang="en-US" sz="7200" dirty="0" smtClean="0"/>
              <a:t>?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ownloads\hinh-nen-powerpoint-de-thuong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1752600"/>
            <a:ext cx="487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Dạy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trẻ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đọc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thơ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Lớp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Tổ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Nhóm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Cá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nhân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fhfg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349822" y="1981200"/>
            <a:ext cx="59981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Trò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chơi</a:t>
            </a:r>
            <a:r>
              <a:rPr lang="en-US" sz="6000" dirty="0">
                <a:solidFill>
                  <a:srgbClr val="FF0000"/>
                </a:solidFill>
              </a:rPr>
              <a:t>: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Ai </a:t>
            </a:r>
            <a:r>
              <a:rPr lang="en-US" sz="6000" dirty="0" err="1" smtClean="0">
                <a:solidFill>
                  <a:srgbClr val="FF0000"/>
                </a:solidFill>
              </a:rPr>
              <a:t>nhanh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hơn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r"/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User\Desktop\rong-va-ca-tho-thieu-nhi_34201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</p:spPr>
      </p:pic>
      <p:sp>
        <p:nvSpPr>
          <p:cNvPr id="3" name="WordArt 5"/>
          <p:cNvSpPr>
            <a:spLocks noChangeArrowheads="1" noChangeShapeType="1" noTextEdit="1"/>
          </p:cNvSpPr>
          <p:nvPr/>
        </p:nvSpPr>
        <p:spPr bwMode="auto">
          <a:xfrm>
            <a:off x="1905000" y="-304800"/>
            <a:ext cx="4086225" cy="2057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Ổn định giới thiệu:</a:t>
            </a:r>
            <a:endParaRPr lang="en-US" sz="3600" kern="10" dirty="0">
              <a:ln w="9525">
                <a:noFill/>
                <a:round/>
                <a:headEnd/>
                <a:tailEnd/>
              </a:ln>
              <a:gradFill rotWithShape="1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" name="CaVangBoi-NguyetHang_4eqm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0" y="563880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19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dfhfg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676400" y="838200"/>
            <a:ext cx="648966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dirty="0" err="1" smtClean="0"/>
              <a:t>Giới</a:t>
            </a:r>
            <a:r>
              <a:rPr lang="en-US" sz="6000" dirty="0" smtClean="0"/>
              <a:t> </a:t>
            </a:r>
            <a:r>
              <a:rPr lang="en-US" sz="6000" dirty="0" err="1" smtClean="0"/>
              <a:t>thiệu</a:t>
            </a:r>
            <a:r>
              <a:rPr lang="en-US" sz="6000" dirty="0" smtClean="0"/>
              <a:t> </a:t>
            </a:r>
            <a:r>
              <a:rPr lang="en-US" sz="6000" dirty="0" err="1" smtClean="0"/>
              <a:t>bài</a:t>
            </a:r>
            <a:r>
              <a:rPr lang="en-US" sz="6000" dirty="0" smtClean="0"/>
              <a:t> </a:t>
            </a:r>
            <a:r>
              <a:rPr lang="en-US" sz="6000" dirty="0" err="1" smtClean="0"/>
              <a:t>thơ</a:t>
            </a:r>
            <a:endParaRPr lang="en-US" sz="6000" dirty="0" smtClean="0"/>
          </a:p>
          <a:p>
            <a:pPr algn="ctr"/>
            <a:r>
              <a:rPr lang="en-US" sz="6000" dirty="0" err="1" smtClean="0">
                <a:solidFill>
                  <a:srgbClr val="FF0000"/>
                </a:solidFill>
              </a:rPr>
              <a:t>Rong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và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cá</a:t>
            </a:r>
            <a:endParaRPr lang="en-US" sz="6000" dirty="0" smtClean="0">
              <a:solidFill>
                <a:srgbClr val="FF0000"/>
              </a:solidFill>
            </a:endParaRPr>
          </a:p>
          <a:p>
            <a:pPr algn="r"/>
            <a:r>
              <a:rPr lang="en-US" sz="2400" dirty="0" err="1" smtClean="0">
                <a:solidFill>
                  <a:srgbClr val="FF0000"/>
                </a:solidFill>
              </a:rPr>
              <a:t>Tác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giả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Phạm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Hổ</a:t>
            </a:r>
            <a:endParaRPr lang="en-US" sz="2400" dirty="0" smtClean="0">
              <a:solidFill>
                <a:srgbClr val="FF0000"/>
              </a:solidFill>
            </a:endParaRPr>
          </a:p>
          <a:p>
            <a:pPr algn="r"/>
            <a:endParaRPr lang="en-US" sz="2400" dirty="0">
              <a:solidFill>
                <a:srgbClr val="FF0000"/>
              </a:solidFill>
            </a:endParaRPr>
          </a:p>
          <a:p>
            <a:pPr algn="r"/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Cô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đọc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thơ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lần</a:t>
            </a:r>
            <a:r>
              <a:rPr lang="en-US" sz="5400" dirty="0" smtClean="0">
                <a:solidFill>
                  <a:srgbClr val="FF0000"/>
                </a:solidFill>
              </a:rPr>
              <a:t> 1</a:t>
            </a:r>
          </a:p>
          <a:p>
            <a:pPr algn="ctr"/>
            <a:r>
              <a:rPr lang="en-US" sz="5400" dirty="0" err="1" smtClean="0">
                <a:solidFill>
                  <a:srgbClr val="FF0000"/>
                </a:solidFill>
              </a:rPr>
              <a:t>Giảng</a:t>
            </a:r>
            <a:r>
              <a:rPr lang="en-US" sz="5400" dirty="0" smtClean="0">
                <a:solidFill>
                  <a:srgbClr val="FF0000"/>
                </a:solidFill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</a:rPr>
              <a:t>nội</a:t>
            </a:r>
            <a:r>
              <a:rPr lang="en-US" sz="5400" dirty="0" smtClean="0">
                <a:solidFill>
                  <a:srgbClr val="FF0000"/>
                </a:solidFill>
              </a:rPr>
              <a:t> dung</a:t>
            </a:r>
            <a:endParaRPr lang="en-US" sz="5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9144000" cy="4419600"/>
            <a:chOff x="0" y="0"/>
            <a:chExt cx="9144000" cy="4800600"/>
          </a:xfrm>
        </p:grpSpPr>
        <p:pic>
          <p:nvPicPr>
            <p:cNvPr id="7170" name="Picture 2" descr="Tho Rong va ca - YouTube"/>
            <p:cNvPicPr>
              <a:picLocks noChangeAspect="1" noChangeArrowheads="1"/>
            </p:cNvPicPr>
            <p:nvPr/>
          </p:nvPicPr>
          <p:blipFill>
            <a:blip r:embed="rId2"/>
            <a:srcRect l="39167" t="26667" r="26040" b="25185"/>
            <a:stretch>
              <a:fillRect/>
            </a:stretch>
          </p:blipFill>
          <p:spPr bwMode="auto">
            <a:xfrm>
              <a:off x="0" y="0"/>
              <a:ext cx="5257800" cy="4800600"/>
            </a:xfrm>
            <a:prstGeom prst="rect">
              <a:avLst/>
            </a:prstGeom>
            <a:noFill/>
          </p:spPr>
        </p:pic>
        <p:pic>
          <p:nvPicPr>
            <p:cNvPr id="3" name="Picture 2" descr="Tho Rong va ca - YouTube"/>
            <p:cNvPicPr>
              <a:picLocks noChangeAspect="1" noChangeArrowheads="1"/>
            </p:cNvPicPr>
            <p:nvPr/>
          </p:nvPicPr>
          <p:blipFill>
            <a:blip r:embed="rId2"/>
            <a:srcRect l="39167" t="26667" r="26040" b="25185"/>
            <a:stretch>
              <a:fillRect/>
            </a:stretch>
          </p:blipFill>
          <p:spPr bwMode="auto">
            <a:xfrm>
              <a:off x="5181600" y="0"/>
              <a:ext cx="3962400" cy="4800600"/>
            </a:xfrm>
            <a:prstGeom prst="rect">
              <a:avLst/>
            </a:prstGeom>
            <a:noFill/>
          </p:spPr>
        </p:pic>
      </p:grpSp>
      <p:sp>
        <p:nvSpPr>
          <p:cNvPr id="6" name="TextBox 5"/>
          <p:cNvSpPr txBox="1"/>
          <p:nvPr/>
        </p:nvSpPr>
        <p:spPr>
          <a:xfrm>
            <a:off x="2514600" y="44196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Có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xanh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Đẹp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như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tơ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nhuộm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Giữa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hồ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nước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trong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Nhẹ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nhàng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uốn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lượn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Giáo án mầm non thơ rong và cá - TeachV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Giáo án mầm non thơ rong và cá - TeachVN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9" name="Picture 5" descr="C:\Users\User\Desktop\giao-an-mam-non-tho-rong-va-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43433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43200" y="4343400"/>
            <a:ext cx="4038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Một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đàn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cá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nhỏ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Đuôi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đỏ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lụa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hồng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Quanh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rong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đẹp</a:t>
            </a:r>
            <a:endParaRPr lang="en-US" sz="3600" dirty="0" smtClean="0">
              <a:solidFill>
                <a:srgbClr val="FF0000"/>
              </a:solidFill>
            </a:endParaRPr>
          </a:p>
          <a:p>
            <a:r>
              <a:rPr lang="en-US" sz="3600" dirty="0" err="1" smtClean="0">
                <a:solidFill>
                  <a:srgbClr val="FF0000"/>
                </a:solidFill>
              </a:rPr>
              <a:t>Múa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làm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văn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công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hinh-nen-powerpoint-de-thuong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0" y="1524000"/>
            <a:ext cx="5029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Trích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dẫn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đàm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thoại</a:t>
            </a:r>
            <a:endParaRPr lang="en-US" sz="7200" b="1" dirty="0">
              <a:solidFill>
                <a:srgbClr val="FF0000"/>
              </a:solidFill>
            </a:endParaRPr>
          </a:p>
        </p:txBody>
      </p:sp>
      <p:pic>
        <p:nvPicPr>
          <p:cNvPr id="7" name="Chauyeucochucongnhan-Dangcapnhat_krj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543800" y="5715000"/>
            <a:ext cx="838200" cy="83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1906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 action="ppaction://hlinksldjump"/>
          </p:cNvPr>
          <p:cNvSpPr/>
          <p:nvPr/>
        </p:nvSpPr>
        <p:spPr>
          <a:xfrm>
            <a:off x="990600" y="228600"/>
            <a:ext cx="3200400" cy="3124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 smtClean="0">
                <a:solidFill>
                  <a:schemeClr val="tx1"/>
                </a:solidFill>
              </a:rPr>
              <a:t>1</a:t>
            </a:r>
            <a:endParaRPr lang="en-US" sz="199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hlinkClick r:id="rId4" action="ppaction://hlinksldjump"/>
          </p:cNvPr>
          <p:cNvSpPr/>
          <p:nvPr/>
        </p:nvSpPr>
        <p:spPr>
          <a:xfrm>
            <a:off x="4953000" y="0"/>
            <a:ext cx="3048000" cy="3124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endParaRPr lang="en-US" dirty="0"/>
          </a:p>
        </p:txBody>
      </p:sp>
      <p:sp>
        <p:nvSpPr>
          <p:cNvPr id="4" name="Isosceles Triangle 3">
            <a:hlinkClick r:id="rId5" action="ppaction://hlinksldjump"/>
          </p:cNvPr>
          <p:cNvSpPr/>
          <p:nvPr/>
        </p:nvSpPr>
        <p:spPr>
          <a:xfrm>
            <a:off x="5867400" y="3048000"/>
            <a:ext cx="3124200" cy="3505200"/>
          </a:xfrm>
          <a:prstGeom prst="triangle">
            <a:avLst/>
          </a:prstGeom>
          <a:solidFill>
            <a:srgbClr val="1BBA0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 smtClean="0">
                <a:solidFill>
                  <a:schemeClr val="tx1"/>
                </a:solidFill>
              </a:rPr>
              <a:t>3</a:t>
            </a:r>
            <a:endParaRPr lang="en-US" sz="16600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hlinkClick r:id="rId6" action="ppaction://hlinksldjump"/>
          </p:cNvPr>
          <p:cNvSpPr/>
          <p:nvPr/>
        </p:nvSpPr>
        <p:spPr>
          <a:xfrm>
            <a:off x="304800" y="3733800"/>
            <a:ext cx="5334000" cy="2743200"/>
          </a:xfrm>
          <a:prstGeom prst="rect">
            <a:avLst/>
          </a:prstGeom>
          <a:solidFill>
            <a:srgbClr val="1C0D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dirty="0" smtClean="0">
                <a:solidFill>
                  <a:schemeClr val="tx1"/>
                </a:solidFill>
              </a:rPr>
              <a:t>4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3622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/>
              <a:t>Cô</a:t>
            </a:r>
            <a:r>
              <a:rPr lang="en-US" sz="7200" dirty="0" smtClean="0"/>
              <a:t> </a:t>
            </a:r>
            <a:r>
              <a:rPr lang="en-US" sz="7200" dirty="0" err="1" smtClean="0"/>
              <a:t>vừa</a:t>
            </a:r>
            <a:r>
              <a:rPr lang="en-US" sz="7200" dirty="0" smtClean="0"/>
              <a:t> </a:t>
            </a:r>
            <a:r>
              <a:rPr lang="en-US" sz="7200" dirty="0" err="1" smtClean="0"/>
              <a:t>dạy</a:t>
            </a:r>
            <a:r>
              <a:rPr lang="en-US" sz="7200" dirty="0" smtClean="0"/>
              <a:t> </a:t>
            </a:r>
            <a:r>
              <a:rPr lang="en-US" sz="7200" dirty="0" err="1" smtClean="0"/>
              <a:t>cho</a:t>
            </a:r>
            <a:r>
              <a:rPr lang="en-US" sz="7200" dirty="0" smtClean="0"/>
              <a:t> c/c </a:t>
            </a:r>
            <a:r>
              <a:rPr lang="en-US" sz="7200" dirty="0" err="1" smtClean="0"/>
              <a:t>bài</a:t>
            </a:r>
            <a:r>
              <a:rPr lang="en-US" sz="7200" dirty="0" smtClean="0"/>
              <a:t> </a:t>
            </a:r>
            <a:r>
              <a:rPr lang="en-US" sz="7200" dirty="0" err="1" smtClean="0"/>
              <a:t>thơ</a:t>
            </a:r>
            <a:r>
              <a:rPr lang="en-US" sz="7200" dirty="0" smtClean="0"/>
              <a:t> </a:t>
            </a:r>
            <a:r>
              <a:rPr lang="en-US" sz="7200" dirty="0" err="1" smtClean="0"/>
              <a:t>gì</a:t>
            </a:r>
            <a:r>
              <a:rPr lang="en-US" sz="7200" dirty="0" smtClean="0"/>
              <a:t>?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438400"/>
            <a:ext cx="609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/>
              <a:t>Bài</a:t>
            </a:r>
            <a:r>
              <a:rPr lang="en-US" sz="7200" dirty="0" smtClean="0"/>
              <a:t> </a:t>
            </a:r>
            <a:r>
              <a:rPr lang="en-US" sz="7200" dirty="0" err="1" smtClean="0"/>
              <a:t>thơ</a:t>
            </a:r>
            <a:r>
              <a:rPr lang="en-US" sz="7200" dirty="0" smtClean="0"/>
              <a:t> </a:t>
            </a:r>
            <a:r>
              <a:rPr lang="en-US" sz="7200" dirty="0" err="1" smtClean="0"/>
              <a:t>của</a:t>
            </a:r>
            <a:r>
              <a:rPr lang="en-US" sz="7200" dirty="0" smtClean="0"/>
              <a:t> </a:t>
            </a:r>
            <a:r>
              <a:rPr lang="en-US" sz="7200" dirty="0" err="1" smtClean="0"/>
              <a:t>tác</a:t>
            </a:r>
            <a:r>
              <a:rPr lang="en-US" sz="7200" dirty="0" smtClean="0"/>
              <a:t> </a:t>
            </a:r>
            <a:r>
              <a:rPr lang="en-US" sz="7200" dirty="0" err="1" smtClean="0"/>
              <a:t>giả</a:t>
            </a:r>
            <a:r>
              <a:rPr lang="en-US" sz="7200" dirty="0" smtClean="0"/>
              <a:t> </a:t>
            </a:r>
            <a:r>
              <a:rPr lang="en-US" sz="7200" dirty="0" err="1" smtClean="0"/>
              <a:t>nào</a:t>
            </a:r>
            <a:r>
              <a:rPr lang="en-US" sz="7200" dirty="0" smtClean="0"/>
              <a:t> ? </a:t>
            </a:r>
            <a:endParaRPr lang="en-US" sz="7200" dirty="0"/>
          </a:p>
        </p:txBody>
      </p:sp>
      <p:sp>
        <p:nvSpPr>
          <p:cNvPr id="6" name="Right Arrow 5">
            <a:hlinkClick r:id="rId2" action="ppaction://hlinksldjump"/>
          </p:cNvPr>
          <p:cNvSpPr/>
          <p:nvPr/>
        </p:nvSpPr>
        <p:spPr>
          <a:xfrm>
            <a:off x="0" y="5943600"/>
            <a:ext cx="2286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153</Words>
  <Application>Microsoft Office PowerPoint</Application>
  <PresentationFormat>On-screen Show (4:3)</PresentationFormat>
  <Paragraphs>42</Paragraphs>
  <Slides>13</Slides>
  <Notes>2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</cp:lastModifiedBy>
  <cp:revision>18</cp:revision>
  <dcterms:created xsi:type="dcterms:W3CDTF">2020-05-26T02:06:56Z</dcterms:created>
  <dcterms:modified xsi:type="dcterms:W3CDTF">2025-04-21T13:03:26Z</dcterms:modified>
</cp:coreProperties>
</file>