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67" r:id="rId3"/>
    <p:sldId id="288" r:id="rId4"/>
    <p:sldId id="270" r:id="rId5"/>
    <p:sldId id="256" r:id="rId6"/>
    <p:sldId id="261" r:id="rId7"/>
    <p:sldId id="273" r:id="rId8"/>
    <p:sldId id="278" r:id="rId9"/>
    <p:sldId id="279" r:id="rId10"/>
    <p:sldId id="277" r:id="rId11"/>
    <p:sldId id="284" r:id="rId12"/>
    <p:sldId id="286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>
      <p:cViewPr varScale="1">
        <p:scale>
          <a:sx n="67" d="100"/>
          <a:sy n="67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84D9D-6577-45BB-B017-8A76656A97FB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05F3E-659D-4CCD-83C7-A86F3AB04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05F3E-659D-4CCD-83C7-A86F3AB04DC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1D45-5B7C-4B54-A5B2-760F7C6D3733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BC59-B42D-4CEC-AFCE-3CE560987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1D45-5B7C-4B54-A5B2-760F7C6D3733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BC59-B42D-4CEC-AFCE-3CE560987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1D45-5B7C-4B54-A5B2-760F7C6D3733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BC59-B42D-4CEC-AFCE-3CE560987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1D45-5B7C-4B54-A5B2-760F7C6D3733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BC59-B42D-4CEC-AFCE-3CE560987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1D45-5B7C-4B54-A5B2-760F7C6D3733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BC59-B42D-4CEC-AFCE-3CE560987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1D45-5B7C-4B54-A5B2-760F7C6D3733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BC59-B42D-4CEC-AFCE-3CE560987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1D45-5B7C-4B54-A5B2-760F7C6D3733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BC59-B42D-4CEC-AFCE-3CE560987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1D45-5B7C-4B54-A5B2-760F7C6D3733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BC59-B42D-4CEC-AFCE-3CE560987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1D45-5B7C-4B54-A5B2-760F7C6D3733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BC59-B42D-4CEC-AFCE-3CE560987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1D45-5B7C-4B54-A5B2-760F7C6D3733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BC59-B42D-4CEC-AFCE-3CE560987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1D45-5B7C-4B54-A5B2-760F7C6D3733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BC59-B42D-4CEC-AFCE-3CE560987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61D45-5B7C-4B54-A5B2-760F7C6D3733}" type="datetimeFigureOut">
              <a:rPr lang="en-US" smtClean="0"/>
              <a:pPr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6BC59-B42D-4CEC-AFCE-3CE560987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My%20Documents\My%20Music\Tieng2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TU%20NHAN\NAO%20Ta%20CUNG%20HAT.wma" TargetMode="External"/><Relationship Id="rId5" Type="http://schemas.openxmlformats.org/officeDocument/2006/relationships/image" Target="../media/image12.w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042BA-C4AE-4F01-A401-1EE08AA3F3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077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76600" y="-457200"/>
            <a:ext cx="15621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 descr="EC86B4260ABE4D00AED24191244CEFB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17494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EC86B4260ABE4D00AED24191244CEFB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066800" y="695325"/>
            <a:ext cx="6477000" cy="22764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MN Hoa Hướng Dương</a:t>
            </a:r>
            <a:endParaRPr lang="vi-VN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1" name="WordArt 6"/>
          <p:cNvSpPr>
            <a:spLocks noChangeArrowheads="1" noChangeShapeType="1" noTextEdit="1"/>
          </p:cNvSpPr>
          <p:nvPr/>
        </p:nvSpPr>
        <p:spPr bwMode="auto">
          <a:xfrm>
            <a:off x="1447800" y="2819400"/>
            <a:ext cx="594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: 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CỎ NON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2" name="WordArt 7"/>
          <p:cNvSpPr>
            <a:spLocks noChangeArrowheads="1" noChangeShapeType="1" noTextEdit="1"/>
          </p:cNvSpPr>
          <p:nvPr/>
        </p:nvSpPr>
        <p:spPr bwMode="auto">
          <a:xfrm>
            <a:off x="609600" y="48006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76600" y="274638"/>
            <a:ext cx="15087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Nó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chạy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nhanh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nhanh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 descr="C:\Users\nguyen\Documents\tà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1524000"/>
            <a:ext cx="15011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5240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Còi</a:t>
            </a:r>
            <a:r>
              <a:rPr lang="en-US" sz="5400" dirty="0" smtClean="0">
                <a:solidFill>
                  <a:srgbClr val="FF0000"/>
                </a:solidFill>
              </a:rPr>
              <a:t> reo </a:t>
            </a:r>
            <a:r>
              <a:rPr lang="en-US" sz="5400" dirty="0" err="1" smtClean="0">
                <a:solidFill>
                  <a:srgbClr val="FF0000"/>
                </a:solidFill>
              </a:rPr>
              <a:t>vui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quá</a:t>
            </a: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U…U…U...U… 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 descr="C:\Users\nguyen\Documents\còi tà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0" y="1524000"/>
            <a:ext cx="16002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CE1DF-1D79-475F-80E5-FABC5E0FA3B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59396" name="Picture 5" descr="E:\hang\hinh anh\khung\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76600" y="0"/>
            <a:ext cx="15544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143000" y="29718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 err="1" smtClean="0">
                <a:solidFill>
                  <a:srgbClr val="0000FF"/>
                </a:solidFill>
                <a:latin typeface="Times New Roman" pitchFamily="18" charset="0"/>
              </a:rPr>
              <a:t>Đoàn</a:t>
            </a:r>
            <a:r>
              <a:rPr lang="en-US" sz="7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00FF"/>
                </a:solidFill>
                <a:latin typeface="Times New Roman" pitchFamily="18" charset="0"/>
              </a:rPr>
              <a:t>tàu</a:t>
            </a:r>
            <a:r>
              <a:rPr lang="en-US" sz="7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7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00FF"/>
                </a:solidFill>
                <a:latin typeface="Times New Roman" pitchFamily="18" charset="0"/>
              </a:rPr>
              <a:t>xíu</a:t>
            </a:r>
            <a:endParaRPr lang="en-US" sz="7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30" name="WordArt 8"/>
          <p:cNvSpPr>
            <a:spLocks noChangeArrowheads="1" noChangeShapeType="1" noTextEdit="1"/>
          </p:cNvSpPr>
          <p:nvPr/>
        </p:nvSpPr>
        <p:spPr bwMode="auto">
          <a:xfrm>
            <a:off x="685800" y="1066800"/>
            <a:ext cx="8010525" cy="1570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8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 </a:t>
            </a:r>
            <a:r>
              <a:rPr lang="vi-VN" sz="80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cho trẻ nghe hát và vận động cùng cô bài hát</a:t>
            </a:r>
            <a:endParaRPr lang="vi-VN" sz="80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flowersFrame_png_ydh_0008_1772x1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24200" y="0"/>
            <a:ext cx="15621000" cy="6858000"/>
          </a:xfrm>
          <a:prstGeom prst="rect">
            <a:avLst/>
          </a:prstGeom>
          <a:noFill/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1143000" y="838200"/>
            <a:ext cx="7620000" cy="3886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cô giáo</a:t>
            </a:r>
          </a:p>
          <a:p>
            <a:pPr algn="ctr"/>
            <a:r>
              <a:rPr lang="en-US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và các bé luôn vui khỏe.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2ECB-F502-4988-B021-EFC40886DAA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n-US" sz="4000">
                <a:solidFill>
                  <a:schemeClr val="tx2"/>
                </a:solidFill>
                <a:latin typeface="Arial Black" pitchFamily="34" charset="0"/>
              </a:rPr>
            </a:br>
            <a:endParaRPr lang="en-US" sz="400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100" name="Picture 2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06650" y="-76200"/>
            <a:ext cx="14935200" cy="8229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101" name="WordArt 9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69342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/>
              </a:solidFill>
              <a:latin typeface="Times New Roman"/>
              <a:cs typeface="Times New Roman"/>
            </a:endParaRPr>
          </a:p>
        </p:txBody>
      </p:sp>
      <p:sp>
        <p:nvSpPr>
          <p:cNvPr id="4102" name="WordArt 11"/>
          <p:cNvSpPr>
            <a:spLocks noChangeArrowheads="1" noChangeShapeType="1" noTextEdit="1"/>
          </p:cNvSpPr>
          <p:nvPr/>
        </p:nvSpPr>
        <p:spPr bwMode="auto">
          <a:xfrm>
            <a:off x="2565400" y="2725738"/>
            <a:ext cx="51054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Tên hoạt động: 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Thơ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Con tàu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103" name="WordArt 14"/>
          <p:cNvSpPr>
            <a:spLocks noChangeArrowheads="1" noChangeShapeType="1" noTextEdit="1"/>
          </p:cNvSpPr>
          <p:nvPr/>
        </p:nvSpPr>
        <p:spPr bwMode="auto">
          <a:xfrm>
            <a:off x="2057400" y="4495800"/>
            <a:ext cx="6367463" cy="206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Giáo viên :Nguyễn Thị 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Khánh Huyền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		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       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    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Lớp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Cỏ Non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04" name="WordArt 16"/>
          <p:cNvSpPr>
            <a:spLocks noChangeArrowheads="1" noChangeShapeType="1" noTextEdit="1"/>
          </p:cNvSpPr>
          <p:nvPr/>
        </p:nvSpPr>
        <p:spPr bwMode="auto">
          <a:xfrm>
            <a:off x="15544800" y="2362200"/>
            <a:ext cx="2667000" cy="228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ln w="9525" cap="rnd">
                  <a:solidFill>
                    <a:srgbClr val="CC99FF"/>
                  </a:solidFill>
                  <a:prstDash val="sysDot"/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Ủy Ban Nhân Dân Quận Bắc Từ Liêm</a:t>
            </a:r>
          </a:p>
          <a:p>
            <a:pPr algn="ctr"/>
            <a:r>
              <a:rPr lang="vi-VN" sz="3600" b="1" kern="10">
                <a:ln w="9525" cap="rnd">
                  <a:solidFill>
                    <a:srgbClr val="CC99FF"/>
                  </a:solidFill>
                  <a:prstDash val="sysDot"/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Trường mầm Non Xuân tảo </a:t>
            </a:r>
          </a:p>
        </p:txBody>
      </p:sp>
      <p:sp>
        <p:nvSpPr>
          <p:cNvPr id="4105" name="WordArt 17"/>
          <p:cNvSpPr>
            <a:spLocks noChangeArrowheads="1" noChangeShapeType="1" noTextEdit="1"/>
          </p:cNvSpPr>
          <p:nvPr/>
        </p:nvSpPr>
        <p:spPr bwMode="auto">
          <a:xfrm>
            <a:off x="2527300" y="3808413"/>
            <a:ext cx="518160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Đối tượng : 24 - 36 tháng </a:t>
            </a:r>
          </a:p>
        </p:txBody>
      </p:sp>
      <p:sp>
        <p:nvSpPr>
          <p:cNvPr id="4106" name="WordArt 11"/>
          <p:cNvSpPr>
            <a:spLocks noChangeArrowheads="1" noChangeShapeType="1" noTextEdit="1"/>
          </p:cNvSpPr>
          <p:nvPr/>
        </p:nvSpPr>
        <p:spPr bwMode="auto">
          <a:xfrm>
            <a:off x="2508250" y="1676400"/>
            <a:ext cx="51054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Chủ đề: 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PTGT Đường sắt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116205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thơ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sz="4400" dirty="0" smtClean="0">
                <a:solidFill>
                  <a:srgbClr val="00B050"/>
                </a:solidFill>
              </a:rPr>
              <a:t>Con </a:t>
            </a:r>
            <a:r>
              <a:rPr lang="en-US" sz="4400" dirty="0" err="1" smtClean="0">
                <a:solidFill>
                  <a:srgbClr val="00B050"/>
                </a:solidFill>
              </a:rPr>
              <a:t>tàu</a:t>
            </a:r>
            <a:endParaRPr lang="vi-VN" sz="4400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62000"/>
            <a:ext cx="5111750" cy="511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52600"/>
            <a:ext cx="4419600" cy="46910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Xình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xịch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xình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xịch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Con </a:t>
            </a:r>
            <a:r>
              <a:rPr lang="en-US" sz="3600" b="1" dirty="0" err="1" smtClean="0">
                <a:solidFill>
                  <a:srgbClr val="0070C0"/>
                </a:solidFill>
              </a:rPr>
              <a:t>tàu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xanh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xanh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</a:rPr>
              <a:t>Nó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chạy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nhanh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nhanh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</a:rPr>
              <a:t>Còi</a:t>
            </a:r>
            <a:r>
              <a:rPr lang="en-US" sz="3600" b="1" dirty="0" smtClean="0">
                <a:solidFill>
                  <a:srgbClr val="0070C0"/>
                </a:solidFill>
              </a:rPr>
              <a:t> reo </a:t>
            </a:r>
            <a:r>
              <a:rPr lang="en-US" sz="3600" b="1" dirty="0" err="1" smtClean="0">
                <a:solidFill>
                  <a:srgbClr val="0070C0"/>
                </a:solidFill>
              </a:rPr>
              <a:t>vui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quá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U…U…U…U…</a:t>
            </a:r>
          </a:p>
          <a:p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</a:rPr>
              <a:t>Tác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giả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Định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Hải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2"/>
            <a:ext cx="9144000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3962400" y="1398494"/>
            <a:ext cx="396240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</a:t>
            </a:r>
            <a:r>
              <a:rPr lang="en-US" sz="3600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  <a:endParaRPr lang="en-US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410200"/>
            <a:ext cx="342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3" descr="happyface_w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962400" y="3048000"/>
            <a:ext cx="4953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14600" y="0"/>
            <a:ext cx="150876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304800"/>
            <a:ext cx="80772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Con </a:t>
            </a:r>
            <a:r>
              <a:rPr lang="en-US" sz="60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tàu</a:t>
            </a:r>
            <a:r>
              <a:rPr lang="en-US" sz="6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60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có</a:t>
            </a:r>
            <a:r>
              <a:rPr lang="en-US" sz="6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60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màu</a:t>
            </a:r>
            <a:r>
              <a:rPr lang="en-US" sz="6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60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gì</a:t>
            </a:r>
            <a:r>
              <a:rPr lang="en-US" sz="6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Tieng Tau Hoa - Ryan SaigonTech (1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130403152523-duongsat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2805953" y="-533400"/>
            <a:ext cx="15240000" cy="7847292"/>
          </a:xfrm>
        </p:spPr>
      </p:pic>
      <p:pic>
        <p:nvPicPr>
          <p:cNvPr id="6" name="Picture 5" descr="20130403152523-duongsat1 cop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1143000"/>
            <a:ext cx="5930900" cy="299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86200" y="4572000"/>
            <a:ext cx="4572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lang="en-US" sz="30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Tàu</a:t>
            </a:r>
            <a:r>
              <a:rPr lang="en-US" sz="3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chạy</a:t>
            </a:r>
            <a:r>
              <a:rPr lang="en-US" sz="3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như</a:t>
            </a:r>
            <a:r>
              <a:rPr lang="en-US" sz="3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thế</a:t>
            </a:r>
            <a:r>
              <a:rPr lang="en-US" sz="3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nào</a:t>
            </a:r>
            <a:r>
              <a:rPr lang="en-US" sz="3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  <a:p>
            <a:r>
              <a:rPr lang="en-US" sz="3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- </a:t>
            </a:r>
            <a:r>
              <a:rPr lang="en-US" sz="30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Tiếng</a:t>
            </a:r>
            <a:r>
              <a:rPr lang="en-US" sz="3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còi</a:t>
            </a:r>
            <a:r>
              <a:rPr lang="en-US" sz="3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kêu</a:t>
            </a:r>
            <a:r>
              <a:rPr lang="en-US" sz="3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như</a:t>
            </a:r>
            <a:r>
              <a:rPr lang="en-US" sz="3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thế</a:t>
            </a:r>
            <a:r>
              <a:rPr lang="en-US" sz="3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nào</a:t>
            </a:r>
            <a:r>
              <a:rPr lang="en-US" sz="3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nhỉ</a:t>
            </a:r>
            <a:r>
              <a:rPr lang="en-US" sz="3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 </a:t>
            </a:r>
          </a:p>
        </p:txBody>
      </p:sp>
      <p:pic>
        <p:nvPicPr>
          <p:cNvPr id="9" name="Tieng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019800" y="137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30687E-6 C -0.00261 0.00023 -0.00521 0.00046 -0.00504 0.00093 C -0.00486 0.00139 0.00139 0.00185 0.00156 0.00231 C 0.00173 0.00278 -0.00382 0.00278 -0.004 0.00324 C -0.00417 0.0037 0.00191 0.00555 0.00069 0.00486 C -0.00052 0.00417 -0.01111 0.00023 -0.01094 -0.00046 C -0.01077 -0.00116 0.00139 0.00046 0.00225 -4.30687E-6 C 0.00312 -0.00046 -0.00591 -0.00255 -0.00608 -0.00301 C -0.00625 -0.00347 0.00017 -0.00255 0.00069 -0.00301 C 0.00121 -0.00347 -0.00348 -0.00532 -0.0033 -0.00579 C -0.00313 -0.00625 0.00225 -0.00625 0.00191 -0.00648 C 0.00156 -0.00671 -0.00625 -0.0081 -0.00573 -0.00787 C -0.00521 -0.00764 2.77778E-6 -0.00602 0.0052 -0.0044 " pathEditMode="relative" ptsTypes="aaaaaaaaaaa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57200" y="2209800"/>
            <a:ext cx="7086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</a:rPr>
              <a:t>nhớ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</a:rPr>
              <a:t>gần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tàu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tàu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chạy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nhảy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thò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thò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tay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ngoài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rất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nguy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hiểm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dễ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gây</a:t>
            </a:r>
            <a:r>
              <a:rPr lang="en-US" sz="3200" b="1" dirty="0" smtClean="0">
                <a:latin typeface="Times New Roman" pitchFamily="18" charset="0"/>
              </a:rPr>
              <a:t> tai </a:t>
            </a:r>
            <a:r>
              <a:rPr lang="en-US" sz="3200" b="1" dirty="0" err="1" smtClean="0">
                <a:latin typeface="Times New Roman" pitchFamily="18" charset="0"/>
              </a:rPr>
              <a:t>nạn</a:t>
            </a:r>
            <a:endParaRPr lang="en-US" sz="3200" b="1" dirty="0">
              <a:latin typeface="Times New Roman" pitchFamily="18" charset="0"/>
            </a:endParaRPr>
          </a:p>
        </p:txBody>
      </p:sp>
      <p:pic>
        <p:nvPicPr>
          <p:cNvPr id="93189" name="Picture 5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267200"/>
            <a:ext cx="16002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6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2590800"/>
            <a:ext cx="14478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7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2536599"/>
            <a:ext cx="1524000" cy="119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188436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57200" y="5638800"/>
            <a:ext cx="6938963" cy="704850"/>
            <a:chOff x="864" y="3744"/>
            <a:chExt cx="4371" cy="444"/>
          </a:xfrm>
        </p:grpSpPr>
        <p:pic>
          <p:nvPicPr>
            <p:cNvPr id="28695" name="Picture 22" descr="flora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6" name="Picture 23" descr="flora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8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7" name="Picture 24" descr="flora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2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1968" y="3744"/>
              <a:ext cx="3267" cy="444"/>
              <a:chOff x="1968" y="3744"/>
              <a:chExt cx="3267" cy="444"/>
            </a:xfrm>
          </p:grpSpPr>
          <p:pic>
            <p:nvPicPr>
              <p:cNvPr id="28699" name="Picture 26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92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0" name="Picture 27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76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1" name="Picture 28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60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2" name="Picture 29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96" y="3744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3" name="Picture 30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52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4" name="Picture 31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36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5" name="Picture 32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6" name="Picture 33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56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7" name="Picture 34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68" y="3828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8683" name="Text Box 35"/>
          <p:cNvSpPr txBox="1">
            <a:spLocks noChangeArrowheads="1"/>
          </p:cNvSpPr>
          <p:nvPr/>
        </p:nvSpPr>
        <p:spPr bwMode="auto">
          <a:xfrm>
            <a:off x="1219200" y="685800"/>
            <a:ext cx="556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</a:rPr>
              <a:t>dục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trẻ</a:t>
            </a:r>
            <a:endParaRPr lang="vi-VN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8685" name="Picture 46" descr="flowe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457200"/>
            <a:ext cx="13716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343400"/>
            <a:ext cx="188436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09600" y="5562600"/>
            <a:ext cx="6938963" cy="704850"/>
            <a:chOff x="864" y="3744"/>
            <a:chExt cx="4371" cy="444"/>
          </a:xfrm>
        </p:grpSpPr>
        <p:pic>
          <p:nvPicPr>
            <p:cNvPr id="47" name="Picture 22" descr="flora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3" descr="flora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8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4" descr="flora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2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968" y="3744"/>
              <a:ext cx="3267" cy="444"/>
              <a:chOff x="1968" y="3744"/>
              <a:chExt cx="3267" cy="444"/>
            </a:xfrm>
          </p:grpSpPr>
          <p:pic>
            <p:nvPicPr>
              <p:cNvPr id="51" name="Picture 26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92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27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76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28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60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29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96" y="3744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30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52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31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36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32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33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56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34" descr="floral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68" y="3828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00400" y="0"/>
            <a:ext cx="1554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NAO Ta CUNG HA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448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1295400" y="1371600"/>
            <a:ext cx="693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514600"/>
            <a:ext cx="335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nguyen\Documents\tàu hỏ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53600" y="-533400"/>
            <a:ext cx="19166478" cy="7391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33600" y="152400"/>
            <a:ext cx="12344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kern="1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endParaRPr lang="en-US" sz="54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endParaRPr lang="en-US" sz="5400" b="1" kern="1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endParaRPr lang="en-US" sz="54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endParaRPr lang="en-US" sz="5400" b="1" kern="1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endParaRPr lang="en-US" sz="54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5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</a:t>
            </a:r>
            <a:r>
              <a:rPr lang="en-US" sz="54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Xình</a:t>
            </a:r>
            <a:r>
              <a:rPr lang="en-US" sz="5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xịch</a:t>
            </a:r>
            <a:r>
              <a:rPr lang="en-US" sz="5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xình</a:t>
            </a:r>
            <a:r>
              <a:rPr lang="en-US" sz="5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xịch</a:t>
            </a:r>
            <a:endParaRPr lang="en-US" sz="5400" b="1" kern="1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5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Con </a:t>
            </a:r>
            <a:r>
              <a:rPr lang="en-US" sz="54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tàu</a:t>
            </a:r>
            <a:r>
              <a:rPr lang="en-US" sz="5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xanh</a:t>
            </a:r>
            <a:r>
              <a:rPr lang="en-US" sz="5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xanh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198</Words>
  <Application>Microsoft Office PowerPoint</Application>
  <PresentationFormat>On-screen Show (4:3)</PresentationFormat>
  <Paragraphs>43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.VnTime</vt:lpstr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Bài thơ: Con tàu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tàu xanh xanh</vt:lpstr>
      <vt:lpstr>Nó chạy nhanh nhanh</vt:lpstr>
      <vt:lpstr>Còi reo vui quá U…U…U...U… </vt:lpstr>
      <vt:lpstr>PowerPoint Presentation</vt:lpstr>
      <vt:lpstr>PowerPoint Presentation</vt:lpstr>
    </vt:vector>
  </TitlesOfParts>
  <Company>Email:thutrangcomputer@gmail.com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Admin</cp:lastModifiedBy>
  <cp:revision>51</cp:revision>
  <dcterms:created xsi:type="dcterms:W3CDTF">2015-03-24T10:48:44Z</dcterms:created>
  <dcterms:modified xsi:type="dcterms:W3CDTF">2025-04-21T11:23:36Z</dcterms:modified>
</cp:coreProperties>
</file>