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1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82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437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SoundofSilence-VariousArtists-Album_rnq2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gif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33.wmf"/><Relationship Id="rId11" Type="http://schemas.openxmlformats.org/officeDocument/2006/relationships/image" Target="../media/image38.gif"/><Relationship Id="rId5" Type="http://schemas.openxmlformats.org/officeDocument/2006/relationships/image" Target="../media/image7.wmf"/><Relationship Id="rId10" Type="http://schemas.openxmlformats.org/officeDocument/2006/relationships/image" Target="../media/image37.png"/><Relationship Id="rId4" Type="http://schemas.openxmlformats.org/officeDocument/2006/relationships/image" Target="../media/image32.gif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948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114300"/>
            <a:ext cx="20097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143000" y="91440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165034" y="2740061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38200" y="3028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742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01650" y="1815704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000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712691" y="3962459"/>
            <a:ext cx="556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Giáo viên: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Phan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Thùy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Linh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Chồi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70707" y="2233612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đông </a:t>
            </a:r>
            <a:r>
              <a:rPr lang="vi-VN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K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hám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phá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khoa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học</a:t>
            </a:r>
            <a:endParaRPr lang="en-US" sz="40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Đề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tài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K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hám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phá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đồ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dùng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trong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gia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đình</a:t>
            </a:r>
            <a:endParaRPr lang="en-US" sz="40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5139" name="Picture 19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oundofSilence-VariousArtists-Album_rnq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406650" y="1303407"/>
            <a:ext cx="373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  <a:latin typeface=".VnAvant" pitchFamily="34" charset="0"/>
                <a:cs typeface="Arial" charset="0"/>
              </a:rPr>
              <a:t>GIÁO ÁN</a:t>
            </a: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1219200" y="104638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PHÒNG GIÁO DỤC VÀ ĐÀO TẠO THỊ XÃ BUÔN HỒ</a:t>
            </a:r>
          </a:p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TRƯỜNG MẦM NON HOA HƯỚNG DƯỚNG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2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9707" grpId="0" animBg="1"/>
      <p:bldP spid="23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1278331" imgH="1273759" progId="">
                  <p:embed/>
                </p:oleObj>
              </mc:Choice>
              <mc:Fallback>
                <p:oleObj r:id="rId4" imgW="1278331" imgH="12737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0050"/>
                        <a:ext cx="3429000" cy="2561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1"/>
                        <a:ext cx="3276600" cy="225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Bé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khéo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tay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bé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hát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hay</a:t>
            </a:r>
          </a:p>
          <a:p>
            <a:pPr algn="ctr"/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xem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ai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nhanh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hơn</a:t>
            </a:r>
            <a:endParaRPr lang="en-US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Cái cốc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Cái chén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</a:t>
            </a:r>
            <a:r>
              <a:rPr lang="en-US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cốc</a:t>
            </a:r>
            <a:endParaRPr lang="en-US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33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</a:t>
            </a:r>
            <a:r>
              <a:rPr lang="vi-VN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đựng</a:t>
            </a:r>
            <a:r>
              <a:rPr lang="en-US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/>
              <a:t>Đĩa nhựa                   Đĩa inox</a:t>
            </a:r>
            <a:endParaRPr lang="en-US" b="1" dirty="0"/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Cốc thủy tinh          Cốc, chén bằng gỗ</a:t>
            </a:r>
            <a:endParaRPr lang="en-US" b="1" dirty="0"/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155</Words>
  <Application>Microsoft Office PowerPoint</Application>
  <PresentationFormat>On-screen Show (16:9)</PresentationFormat>
  <Paragraphs>34</Paragraphs>
  <Slides>12</Slides>
  <Notes>4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Cái cốc</vt:lpstr>
      <vt:lpstr>PowerPoint Presentation</vt:lpstr>
      <vt:lpstr>     Bát nhựa               Bát tô     </vt:lpstr>
      <vt:lpstr>     Đĩa nhựa                   Đĩa inox</vt:lpstr>
      <vt:lpstr>  Cốc thủy tinh          Cốc, chén bằng gỗ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Windows</cp:lastModifiedBy>
  <cp:revision>25</cp:revision>
  <dcterms:created xsi:type="dcterms:W3CDTF">2021-11-14T16:58:23Z</dcterms:created>
  <dcterms:modified xsi:type="dcterms:W3CDTF">2025-04-21T13:36:05Z</dcterms:modified>
</cp:coreProperties>
</file>