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1" r:id="rId4"/>
    <p:sldId id="263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81" r:id="rId13"/>
    <p:sldId id="274" r:id="rId14"/>
    <p:sldId id="282" r:id="rId15"/>
    <p:sldId id="278" r:id="rId16"/>
    <p:sldId id="285" r:id="rId17"/>
    <p:sldId id="284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732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9BDC1-4C83-4B94-97E4-3D27885C22B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DE103-11A3-4ADA-B39B-83B9E0CF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1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2D86C-AF47-4109-AC10-C4737067D5A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592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575A2-675E-4308-A4E1-4CCAFBE792D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7516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35E83-A297-4ADD-A93A-49EFBA01BC1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7782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ED086-6C93-4AED-A44A-FDF038DFC8D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565383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575A2-675E-4308-A4E1-4CCAFBE792D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500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66594-82A2-4BB6-9907-67AD4AC06AC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436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2ADA8-CFD9-4D37-930C-54499AC2899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Favorites\Downloads\Music\Ca%20Nha%20Thuong%20Nhau%20-%20Xuan%20Mai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5.jpeg"/><Relationship Id="rId18" Type="http://schemas.openxmlformats.org/officeDocument/2006/relationships/image" Target="../media/image39.jpeg"/><Relationship Id="rId3" Type="http://schemas.openxmlformats.org/officeDocument/2006/relationships/image" Target="../media/image17.jpeg"/><Relationship Id="rId7" Type="http://schemas.openxmlformats.org/officeDocument/2006/relationships/image" Target="../media/image9.jpeg"/><Relationship Id="rId12" Type="http://schemas.openxmlformats.org/officeDocument/2006/relationships/image" Target="../media/image34.jpeg"/><Relationship Id="rId17" Type="http://schemas.openxmlformats.org/officeDocument/2006/relationships/image" Target="../media/image13.jpeg"/><Relationship Id="rId2" Type="http://schemas.openxmlformats.org/officeDocument/2006/relationships/image" Target="../media/image29.jpe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11" Type="http://schemas.openxmlformats.org/officeDocument/2006/relationships/image" Target="../media/image33.jpeg"/><Relationship Id="rId5" Type="http://schemas.openxmlformats.org/officeDocument/2006/relationships/image" Target="../media/image10.jpeg"/><Relationship Id="rId15" Type="http://schemas.openxmlformats.org/officeDocument/2006/relationships/image" Target="../media/image37.jpeg"/><Relationship Id="rId10" Type="http://schemas.openxmlformats.org/officeDocument/2006/relationships/image" Target="../media/image18.jpeg"/><Relationship Id="rId19" Type="http://schemas.openxmlformats.org/officeDocument/2006/relationships/image" Target="../media/image8.jpeg"/><Relationship Id="rId4" Type="http://schemas.openxmlformats.org/officeDocument/2006/relationships/image" Target="../media/image30.jpeg"/><Relationship Id="rId9" Type="http://schemas.openxmlformats.org/officeDocument/2006/relationships/image" Target="../media/image20.jpeg"/><Relationship Id="rId1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5.jpeg"/><Relationship Id="rId18" Type="http://schemas.openxmlformats.org/officeDocument/2006/relationships/image" Target="../media/image39.jpeg"/><Relationship Id="rId3" Type="http://schemas.openxmlformats.org/officeDocument/2006/relationships/image" Target="../media/image17.jpeg"/><Relationship Id="rId7" Type="http://schemas.openxmlformats.org/officeDocument/2006/relationships/image" Target="../media/image9.jpeg"/><Relationship Id="rId12" Type="http://schemas.openxmlformats.org/officeDocument/2006/relationships/image" Target="../media/image34.jpeg"/><Relationship Id="rId17" Type="http://schemas.openxmlformats.org/officeDocument/2006/relationships/image" Target="../media/image13.jpeg"/><Relationship Id="rId2" Type="http://schemas.openxmlformats.org/officeDocument/2006/relationships/image" Target="../media/image29.jpe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11" Type="http://schemas.openxmlformats.org/officeDocument/2006/relationships/image" Target="../media/image33.jpeg"/><Relationship Id="rId5" Type="http://schemas.openxmlformats.org/officeDocument/2006/relationships/image" Target="../media/image10.jpeg"/><Relationship Id="rId15" Type="http://schemas.openxmlformats.org/officeDocument/2006/relationships/image" Target="../media/image37.jpeg"/><Relationship Id="rId10" Type="http://schemas.openxmlformats.org/officeDocument/2006/relationships/image" Target="../media/image18.jpeg"/><Relationship Id="rId19" Type="http://schemas.openxmlformats.org/officeDocument/2006/relationships/image" Target="../media/image8.jpeg"/><Relationship Id="rId4" Type="http://schemas.openxmlformats.org/officeDocument/2006/relationships/image" Target="../media/image30.jpeg"/><Relationship Id="rId9" Type="http://schemas.openxmlformats.org/officeDocument/2006/relationships/image" Target="../media/image20.jpeg"/><Relationship Id="rId1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gif"/><Relationship Id="rId7" Type="http://schemas.openxmlformats.org/officeDocument/2006/relationships/image" Target="../media/image44.png"/><Relationship Id="rId12" Type="http://schemas.openxmlformats.org/officeDocument/2006/relationships/image" Target="../media/image4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tu\hoi%20tinh.mp3" TargetMode="External"/><Relationship Id="rId6" Type="http://schemas.openxmlformats.org/officeDocument/2006/relationships/image" Target="../media/image43.wmf"/><Relationship Id="rId11" Type="http://schemas.openxmlformats.org/officeDocument/2006/relationships/image" Target="../media/image48.gif"/><Relationship Id="rId5" Type="http://schemas.openxmlformats.org/officeDocument/2006/relationships/image" Target="../media/image42.wmf"/><Relationship Id="rId10" Type="http://schemas.openxmlformats.org/officeDocument/2006/relationships/image" Target="../media/image47.png"/><Relationship Id="rId4" Type="http://schemas.openxmlformats.org/officeDocument/2006/relationships/image" Target="../media/image41.gif"/><Relationship Id="rId9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Favorites\Downloads\Music\Ca%20Nha%20Thuong%20Nhau%20-%20Xuan%20Mai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2948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657350"/>
            <a:ext cx="1993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01650" y="1815704"/>
            <a:ext cx="1993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00050"/>
            <a:ext cx="1993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1524000" y="0"/>
            <a:ext cx="6019800" cy="151209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681"/>
              </a:avLst>
            </a:prstTxWarp>
          </a:bodyPr>
          <a:lstStyle/>
          <a:p>
            <a:pPr algn="ctr"/>
            <a:r>
              <a:rPr lang="vi-VN" sz="40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 đề: GIA ĐÌNH </a:t>
            </a:r>
          </a:p>
          <a:p>
            <a:pPr algn="ctr"/>
            <a:r>
              <a:rPr lang="vi-VN" sz="40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 PHÁ KHOA HỌC</a:t>
            </a:r>
            <a:endParaRPr lang="en-US" sz="40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886200" y="3007519"/>
            <a:ext cx="55626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Giáo viên: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Thị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Huyền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mầm non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Dương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Lớp mẫu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3-4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533400" y="1600200"/>
            <a:ext cx="8153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đông :  </a:t>
            </a:r>
            <a:r>
              <a:rPr lang="vi-VN" sz="40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Tìm </a:t>
            </a:r>
            <a:r>
              <a:rPr lang="en-US" sz="4000" b="1" kern="1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hiểu đồ dùng ăn – uống</a:t>
            </a:r>
            <a:endParaRPr lang="en-US" sz="40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96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 animBg="1"/>
      <p:bldP spid="297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43350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</a:t>
            </a:r>
            <a:r>
              <a:rPr lang="en-US" b="1" dirty="0" smtClean="0"/>
              <a:t>Cốc thủy tinh          Cốc, chén bằng gỗ</a:t>
            </a:r>
            <a:endParaRPr lang="en-US" b="1" dirty="0"/>
          </a:p>
        </p:txBody>
      </p:sp>
      <p:pic>
        <p:nvPicPr>
          <p:cNvPr id="5" name="Content Placeholder 4" descr="Cốc thủy tin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628650"/>
            <a:ext cx="4648200" cy="3143250"/>
          </a:xfrm>
        </p:spPr>
      </p:pic>
      <p:pic>
        <p:nvPicPr>
          <p:cNvPr id="6" name="Content Placeholder 5" descr="cốc chén bằng gỗ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342900"/>
            <a:ext cx="4114800" cy="3257550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00300"/>
            <a:ext cx="9144000" cy="27432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Nồi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267200" cy="2400300"/>
          </a:xfrm>
        </p:spPr>
      </p:pic>
      <p:pic>
        <p:nvPicPr>
          <p:cNvPr id="6" name="Content Placeholder 5" descr="Chảo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72000" y="228600"/>
            <a:ext cx="4191000" cy="19431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0243" name="Picture 3" descr="k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14300"/>
            <a:ext cx="9144000" cy="5143500"/>
          </a:xfrm>
          <a:noFill/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828800" y="2000250"/>
            <a:ext cx="5410200" cy="957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2</a:t>
            </a:r>
            <a:r>
              <a:rPr lang="vi-VN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Trò chơi</a:t>
            </a:r>
            <a:endParaRPr lang="vi-VN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 phá ô cửa kỳ diệu</a:t>
            </a:r>
            <a:endParaRPr lang="en-US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2937" name="Ca Nha Thuong Nhau - Xuan Mai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7391400" y="3829050"/>
            <a:ext cx="1752600" cy="131445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2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88" fill="hold"/>
                                        <p:tgtEl>
                                          <p:spTgt spid="2529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93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293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0" y="0"/>
            <a:ext cx="44196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Miệng tròn mình trắng phau phau</a:t>
            </a:r>
          </a:p>
          <a:p>
            <a:pPr algn="ctr"/>
            <a:r>
              <a:rPr lang="en-US"/>
              <a:t>Đựng cơm, đựng thịt,đựng rau</a:t>
            </a:r>
          </a:p>
          <a:p>
            <a:pPr algn="ctr"/>
            <a:r>
              <a:rPr lang="en-US"/>
              <a:t> hàng ngày</a:t>
            </a:r>
          </a:p>
        </p:txBody>
      </p:sp>
      <p:sp>
        <p:nvSpPr>
          <p:cNvPr id="276484" name="AutoShape 4"/>
          <p:cNvSpPr>
            <a:spLocks noChangeArrowheads="1"/>
          </p:cNvSpPr>
          <p:nvPr/>
        </p:nvSpPr>
        <p:spPr bwMode="auto">
          <a:xfrm>
            <a:off x="0" y="0"/>
            <a:ext cx="4267200" cy="25146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200" dirty="0"/>
              <a:t>1</a:t>
            </a:r>
          </a:p>
        </p:txBody>
      </p:sp>
      <p:pic>
        <p:nvPicPr>
          <p:cNvPr id="11269" name="Picture 5" descr="noi-com-dien-Midea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4419600" y="0"/>
            <a:ext cx="47244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Vừa bằng quả bí</a:t>
            </a:r>
          </a:p>
          <a:p>
            <a:pPr algn="ctr"/>
            <a:r>
              <a:rPr lang="en-US"/>
              <a:t>Lý nhí hạt cơm</a:t>
            </a:r>
          </a:p>
          <a:p>
            <a:pPr algn="ctr"/>
            <a:r>
              <a:rPr lang="en-US"/>
              <a:t>Dùng điện thổi cơm</a:t>
            </a:r>
          </a:p>
          <a:p>
            <a:pPr algn="ctr"/>
            <a:r>
              <a:rPr lang="en-US"/>
              <a:t>Là gì thế nhỉ?</a:t>
            </a:r>
          </a:p>
        </p:txBody>
      </p:sp>
      <p:sp>
        <p:nvSpPr>
          <p:cNvPr id="276487" name="AutoShape 7"/>
          <p:cNvSpPr>
            <a:spLocks noChangeArrowheads="1"/>
          </p:cNvSpPr>
          <p:nvPr/>
        </p:nvSpPr>
        <p:spPr bwMode="auto">
          <a:xfrm>
            <a:off x="4419600" y="0"/>
            <a:ext cx="4724400" cy="24574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200">
                <a:solidFill>
                  <a:schemeClr val="hlink"/>
                </a:solidFill>
              </a:rPr>
              <a:t>2</a:t>
            </a:r>
          </a:p>
        </p:txBody>
      </p:sp>
      <p:pic>
        <p:nvPicPr>
          <p:cNvPr id="11272" name="Picture 8" descr="SN-M20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50"/>
            <a:ext cx="4495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9" name="Rectangle 9"/>
          <p:cNvSpPr>
            <a:spLocks noChangeArrowheads="1"/>
          </p:cNvSpPr>
          <p:nvPr/>
        </p:nvSpPr>
        <p:spPr bwMode="auto">
          <a:xfrm>
            <a:off x="0" y="2571750"/>
            <a:ext cx="4419600" cy="2571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Miệng tròn,lòng rộng có quai</a:t>
            </a:r>
          </a:p>
          <a:p>
            <a:pPr algn="ctr"/>
            <a:r>
              <a:rPr lang="en-US" sz="2800"/>
              <a:t>Dùng để uống nước hàng ngày</a:t>
            </a:r>
          </a:p>
          <a:p>
            <a:pPr algn="ctr"/>
            <a:r>
              <a:rPr lang="en-US" sz="2800"/>
              <a:t> trên tay</a:t>
            </a:r>
          </a:p>
          <a:p>
            <a:pPr algn="ctr"/>
            <a:endParaRPr lang="en-US" sz="2800"/>
          </a:p>
        </p:txBody>
      </p:sp>
      <p:sp>
        <p:nvSpPr>
          <p:cNvPr id="276490" name="AutoShape 10"/>
          <p:cNvSpPr>
            <a:spLocks noChangeArrowheads="1"/>
          </p:cNvSpPr>
          <p:nvPr/>
        </p:nvSpPr>
        <p:spPr bwMode="auto">
          <a:xfrm>
            <a:off x="0" y="2514600"/>
            <a:ext cx="4495800" cy="26289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200">
                <a:solidFill>
                  <a:srgbClr val="0000FF"/>
                </a:solidFill>
              </a:rPr>
              <a:t>3</a:t>
            </a:r>
          </a:p>
        </p:txBody>
      </p:sp>
      <p:pic>
        <p:nvPicPr>
          <p:cNvPr id="11275" name="Picture 11" descr="shop-binh-thuy-nh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514600"/>
            <a:ext cx="4648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2" name="Rectangle 12"/>
          <p:cNvSpPr>
            <a:spLocks noChangeArrowheads="1"/>
          </p:cNvSpPr>
          <p:nvPr/>
        </p:nvSpPr>
        <p:spPr bwMode="auto">
          <a:xfrm>
            <a:off x="4495800" y="2514600"/>
            <a:ext cx="4648200" cy="262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CC00CC"/>
                </a:solidFill>
              </a:rPr>
              <a:t>Mình tròn hình trụ</a:t>
            </a:r>
          </a:p>
          <a:p>
            <a:pPr algn="ctr"/>
            <a:r>
              <a:rPr lang="en-US" sz="3200">
                <a:solidFill>
                  <a:srgbClr val="CC00CC"/>
                </a:solidFill>
              </a:rPr>
              <a:t>Bụng chứa nước sôi</a:t>
            </a:r>
          </a:p>
          <a:p>
            <a:pPr algn="ctr"/>
            <a:r>
              <a:rPr lang="en-US" sz="3200">
                <a:solidFill>
                  <a:srgbClr val="CC00CC"/>
                </a:solidFill>
              </a:rPr>
              <a:t>Mọi người dùng tôi</a:t>
            </a:r>
          </a:p>
          <a:p>
            <a:pPr algn="ctr"/>
            <a:r>
              <a:rPr lang="en-US" sz="3200">
                <a:solidFill>
                  <a:srgbClr val="CC00CC"/>
                </a:solidFill>
              </a:rPr>
              <a:t>Giữ cho nước ấm</a:t>
            </a:r>
          </a:p>
        </p:txBody>
      </p:sp>
      <p:sp>
        <p:nvSpPr>
          <p:cNvPr id="276493" name="AutoShape 13"/>
          <p:cNvSpPr>
            <a:spLocks noChangeArrowheads="1"/>
          </p:cNvSpPr>
          <p:nvPr/>
        </p:nvSpPr>
        <p:spPr bwMode="auto">
          <a:xfrm>
            <a:off x="4419600" y="2514600"/>
            <a:ext cx="4495800" cy="26289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200">
                <a:solidFill>
                  <a:srgbClr val="CC00CC"/>
                </a:solidFill>
              </a:rPr>
              <a:t>4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76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76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276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animBg="1"/>
      <p:bldP spid="276484" grpId="0" animBg="1"/>
      <p:bldP spid="276486" grpId="0" animBg="1"/>
      <p:bldP spid="276487" grpId="0" animBg="1"/>
      <p:bldP spid="276489" grpId="0" animBg="1"/>
      <p:bldP spid="276490" grpId="0" animBg="1"/>
      <p:bldP spid="276492" grpId="0" animBg="1"/>
      <p:bldP spid="2764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Grp="1" noChangeAspect="1"/>
          </p:cNvGraphicFramePr>
          <p:nvPr>
            <p:ph type="title"/>
          </p:nvPr>
        </p:nvGraphicFramePr>
        <p:xfrm>
          <a:off x="457200" y="400050"/>
          <a:ext cx="3429000" cy="256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1278331" imgH="1273759" progId="">
                  <p:embed/>
                </p:oleObj>
              </mc:Choice>
              <mc:Fallback>
                <p:oleObj r:id="rId4" imgW="1278331" imgH="127375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0050"/>
                        <a:ext cx="3429000" cy="25610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5638800" y="2743201"/>
          <a:ext cx="3276600" cy="2250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6" imgW="1999793" imgH="1831543" progId="">
                  <p:embed/>
                </p:oleObj>
              </mc:Choice>
              <mc:Fallback>
                <p:oleObj r:id="rId6" imgW="1999793" imgH="1831543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743201"/>
                        <a:ext cx="3276600" cy="22502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5211366"/>
            <a:chOff x="0" y="-19"/>
            <a:chExt cx="5760" cy="4377"/>
          </a:xfrm>
        </p:grpSpPr>
        <p:pic>
          <p:nvPicPr>
            <p:cNvPr id="1031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9" name="WordArt 12"/>
          <p:cNvSpPr>
            <a:spLocks noChangeArrowheads="1" noChangeShapeType="1" noTextEdit="1"/>
          </p:cNvSpPr>
          <p:nvPr/>
        </p:nvSpPr>
        <p:spPr bwMode="auto">
          <a:xfrm>
            <a:off x="2209801" y="1314450"/>
            <a:ext cx="5686425" cy="78224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kern="10" dirty="0" smtClean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vi-VN" sz="5400" kern="10" dirty="0" smtClean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rò </a:t>
            </a:r>
            <a:r>
              <a:rPr lang="vi-VN" sz="54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5400" kern="10" dirty="0">
              <a:ln w="9525">
                <a:solidFill>
                  <a:srgbClr val="3333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30" name="WordArt 13"/>
          <p:cNvSpPr>
            <a:spLocks noChangeArrowheads="1" noChangeShapeType="1" noTextEdit="1"/>
          </p:cNvSpPr>
          <p:nvPr/>
        </p:nvSpPr>
        <p:spPr bwMode="auto">
          <a:xfrm>
            <a:off x="990601" y="2114550"/>
            <a:ext cx="7267575" cy="9239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vi-VN" sz="4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Trò chơi: </a:t>
            </a:r>
            <a:r>
              <a:rPr lang="en-US" sz="4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Chung sức</a:t>
            </a:r>
            <a:endParaRPr lang="en-US" sz="40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85750"/>
            <a:ext cx="4040188" cy="4798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Tổ số 1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bát c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800100"/>
            <a:ext cx="1447800" cy="10858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85750"/>
            <a:ext cx="4041775" cy="4798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Tổ số 2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Cốc thủy tinh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905000" y="914400"/>
            <a:ext cx="1340644" cy="1005483"/>
          </a:xfrm>
        </p:spPr>
      </p:pic>
      <p:pic>
        <p:nvPicPr>
          <p:cNvPr id="9" name="Picture 8" descr="Lò vi sò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1028700"/>
            <a:ext cx="1422400" cy="800100"/>
          </a:xfrm>
          <a:prstGeom prst="rect">
            <a:avLst/>
          </a:prstGeom>
        </p:spPr>
      </p:pic>
      <p:pic>
        <p:nvPicPr>
          <p:cNvPr id="10" name="Picture 9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1" y="1943100"/>
            <a:ext cx="1374099" cy="685800"/>
          </a:xfrm>
          <a:prstGeom prst="rect">
            <a:avLst/>
          </a:prstGeom>
        </p:spPr>
      </p:pic>
      <p:pic>
        <p:nvPicPr>
          <p:cNvPr id="11" name="Picture 10" descr="Quạt hồ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1885950"/>
            <a:ext cx="1219200" cy="914400"/>
          </a:xfrm>
          <a:prstGeom prst="rect">
            <a:avLst/>
          </a:prstGeom>
        </p:spPr>
      </p:pic>
      <p:pic>
        <p:nvPicPr>
          <p:cNvPr id="12" name="Picture 11" descr="thì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2000250"/>
            <a:ext cx="1428750" cy="857250"/>
          </a:xfrm>
          <a:prstGeom prst="rect">
            <a:avLst/>
          </a:prstGeom>
        </p:spPr>
      </p:pic>
      <p:pic>
        <p:nvPicPr>
          <p:cNvPr id="13" name="Picture 12" descr="Bát tô 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" y="2743200"/>
            <a:ext cx="1447800" cy="723900"/>
          </a:xfrm>
          <a:prstGeom prst="rect">
            <a:avLst/>
          </a:prstGeom>
        </p:spPr>
      </p:pic>
      <p:pic>
        <p:nvPicPr>
          <p:cNvPr id="14" name="Picture 13" descr="Nồ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2857500"/>
            <a:ext cx="1143000" cy="857250"/>
          </a:xfrm>
          <a:prstGeom prst="rect">
            <a:avLst/>
          </a:prstGeom>
        </p:spPr>
      </p:pic>
      <p:pic>
        <p:nvPicPr>
          <p:cNvPr id="15" name="Picture 14" descr="cốc chén bằng gỗ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1" y="2743200"/>
            <a:ext cx="1436949" cy="807244"/>
          </a:xfrm>
          <a:prstGeom prst="rect">
            <a:avLst/>
          </a:prstGeom>
        </p:spPr>
      </p:pic>
      <p:pic>
        <p:nvPicPr>
          <p:cNvPr id="16" name="Picture 15" descr="Tiv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3600451"/>
            <a:ext cx="1600200" cy="747981"/>
          </a:xfrm>
          <a:prstGeom prst="rect">
            <a:avLst/>
          </a:prstGeom>
        </p:spPr>
      </p:pic>
      <p:pic>
        <p:nvPicPr>
          <p:cNvPr id="17" name="Picture 16" descr="ché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81200" y="3657600"/>
            <a:ext cx="1117600" cy="628650"/>
          </a:xfrm>
          <a:prstGeom prst="rect">
            <a:avLst/>
          </a:prstGeom>
        </p:spPr>
      </p:pic>
      <p:pic>
        <p:nvPicPr>
          <p:cNvPr id="18" name="Picture 17" descr="bát gỗ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2801" y="3657601"/>
            <a:ext cx="989913" cy="685800"/>
          </a:xfrm>
          <a:prstGeom prst="rect">
            <a:avLst/>
          </a:prstGeom>
        </p:spPr>
      </p:pic>
      <p:pic>
        <p:nvPicPr>
          <p:cNvPr id="19" name="Picture 18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1" y="1028700"/>
            <a:ext cx="1374099" cy="685800"/>
          </a:xfrm>
          <a:prstGeom prst="rect">
            <a:avLst/>
          </a:prstGeom>
        </p:spPr>
      </p:pic>
      <p:pic>
        <p:nvPicPr>
          <p:cNvPr id="20" name="Picture 19" descr="Quạt hồ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1028700"/>
            <a:ext cx="1219200" cy="914400"/>
          </a:xfrm>
          <a:prstGeom prst="rect">
            <a:avLst/>
          </a:prstGeom>
        </p:spPr>
      </p:pic>
      <p:pic>
        <p:nvPicPr>
          <p:cNvPr id="21" name="Picture 20" descr="thì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971550"/>
            <a:ext cx="1428750" cy="857250"/>
          </a:xfrm>
          <a:prstGeom prst="rect">
            <a:avLst/>
          </a:prstGeom>
        </p:spPr>
      </p:pic>
      <p:pic>
        <p:nvPicPr>
          <p:cNvPr id="22" name="Picture 21" descr="Bát tô 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1885950"/>
            <a:ext cx="1447800" cy="723900"/>
          </a:xfrm>
          <a:prstGeom prst="rect">
            <a:avLst/>
          </a:prstGeom>
        </p:spPr>
      </p:pic>
      <p:pic>
        <p:nvPicPr>
          <p:cNvPr id="23" name="Picture 22" descr="Nồ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1885950"/>
            <a:ext cx="1143000" cy="857250"/>
          </a:xfrm>
          <a:prstGeom prst="rect">
            <a:avLst/>
          </a:prstGeom>
        </p:spPr>
      </p:pic>
      <p:pic>
        <p:nvPicPr>
          <p:cNvPr id="24" name="Picture 23" descr="cốc chén bằng gỗ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9001" y="1828800"/>
            <a:ext cx="1436949" cy="807244"/>
          </a:xfrm>
          <a:prstGeom prst="rect">
            <a:avLst/>
          </a:prstGeom>
        </p:spPr>
      </p:pic>
      <p:pic>
        <p:nvPicPr>
          <p:cNvPr id="25" name="Picture 24" descr="Tiv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9601" y="2686051"/>
            <a:ext cx="1589437" cy="742950"/>
          </a:xfrm>
          <a:prstGeom prst="rect">
            <a:avLst/>
          </a:prstGeom>
        </p:spPr>
      </p:pic>
      <p:pic>
        <p:nvPicPr>
          <p:cNvPr id="26" name="Picture 25" descr="ché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72200" y="2686050"/>
            <a:ext cx="1219200" cy="685800"/>
          </a:xfrm>
          <a:prstGeom prst="rect">
            <a:avLst/>
          </a:prstGeom>
        </p:spPr>
      </p:pic>
      <p:pic>
        <p:nvPicPr>
          <p:cNvPr id="27" name="Picture 26" descr="bát gỗ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43801" y="2628900"/>
            <a:ext cx="1222375" cy="846847"/>
          </a:xfrm>
          <a:prstGeom prst="rect">
            <a:avLst/>
          </a:prstGeom>
        </p:spPr>
      </p:pic>
      <p:pic>
        <p:nvPicPr>
          <p:cNvPr id="28" name="Picture 27" descr="Lò vi sò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486150"/>
            <a:ext cx="1422400" cy="800100"/>
          </a:xfrm>
          <a:prstGeom prst="rect">
            <a:avLst/>
          </a:prstGeom>
        </p:spPr>
      </p:pic>
      <p:pic>
        <p:nvPicPr>
          <p:cNvPr id="29" name="Content Placeholder 7" descr="Cốc thủy t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429000"/>
            <a:ext cx="1340644" cy="1005483"/>
          </a:xfrm>
          <a:prstGeom prst="rect">
            <a:avLst/>
          </a:prstGeom>
        </p:spPr>
      </p:pic>
      <p:pic>
        <p:nvPicPr>
          <p:cNvPr id="30" name="Content Placeholder 6" descr="bát co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91400" y="3486150"/>
            <a:ext cx="1555750" cy="857250"/>
          </a:xfrm>
          <a:prstGeom prst="rect">
            <a:avLst/>
          </a:prstGeom>
        </p:spPr>
      </p:pic>
      <p:pic>
        <p:nvPicPr>
          <p:cNvPr id="31" name="Picture 30" descr="bát nhựa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601" y="4168378"/>
            <a:ext cx="1300163" cy="975122"/>
          </a:xfrm>
          <a:prstGeom prst="rect">
            <a:avLst/>
          </a:prstGeom>
        </p:spPr>
      </p:pic>
      <p:pic>
        <p:nvPicPr>
          <p:cNvPr id="32" name="Picture 31" descr="Tủ lạnh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6401" y="4400550"/>
            <a:ext cx="1494019" cy="742950"/>
          </a:xfrm>
          <a:prstGeom prst="rect">
            <a:avLst/>
          </a:prstGeom>
        </p:spPr>
      </p:pic>
      <p:pic>
        <p:nvPicPr>
          <p:cNvPr id="33" name="Picture 32" descr="đũ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52801" y="4339828"/>
            <a:ext cx="919163" cy="689372"/>
          </a:xfrm>
          <a:prstGeom prst="rect">
            <a:avLst/>
          </a:prstGeom>
        </p:spPr>
      </p:pic>
      <p:pic>
        <p:nvPicPr>
          <p:cNvPr id="34" name="Picture 33" descr="đũ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01001" y="4343401"/>
            <a:ext cx="919163" cy="689372"/>
          </a:xfrm>
          <a:prstGeom prst="rect">
            <a:avLst/>
          </a:prstGeom>
        </p:spPr>
      </p:pic>
      <p:pic>
        <p:nvPicPr>
          <p:cNvPr id="35" name="Picture 34" descr="Tủ lạnh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24401" y="4400550"/>
            <a:ext cx="1494019" cy="742950"/>
          </a:xfrm>
          <a:prstGeom prst="rect">
            <a:avLst/>
          </a:prstGeom>
        </p:spPr>
      </p:pic>
      <p:pic>
        <p:nvPicPr>
          <p:cNvPr id="36" name="Picture 35" descr="bát nhựa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4601" y="4282678"/>
            <a:ext cx="1147763" cy="860822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85750"/>
            <a:ext cx="4040188" cy="4798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Tổ số 1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bát c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800100"/>
            <a:ext cx="1447800" cy="10858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85750"/>
            <a:ext cx="4041775" cy="4798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Tổ số 2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Cốc thủy tinh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905000" y="914400"/>
            <a:ext cx="1340644" cy="1005483"/>
          </a:xfrm>
        </p:spPr>
      </p:pic>
      <p:pic>
        <p:nvPicPr>
          <p:cNvPr id="9" name="Picture 8" descr="Lò vi sò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1028700"/>
            <a:ext cx="1422400" cy="800100"/>
          </a:xfrm>
          <a:prstGeom prst="rect">
            <a:avLst/>
          </a:prstGeom>
        </p:spPr>
      </p:pic>
      <p:pic>
        <p:nvPicPr>
          <p:cNvPr id="10" name="Picture 9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1" y="1943100"/>
            <a:ext cx="1374099" cy="685800"/>
          </a:xfrm>
          <a:prstGeom prst="rect">
            <a:avLst/>
          </a:prstGeom>
        </p:spPr>
      </p:pic>
      <p:pic>
        <p:nvPicPr>
          <p:cNvPr id="11" name="Picture 10" descr="Quạt hồ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1885950"/>
            <a:ext cx="1219200" cy="914400"/>
          </a:xfrm>
          <a:prstGeom prst="rect">
            <a:avLst/>
          </a:prstGeom>
        </p:spPr>
      </p:pic>
      <p:pic>
        <p:nvPicPr>
          <p:cNvPr id="12" name="Picture 11" descr="thì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2000250"/>
            <a:ext cx="1428750" cy="857250"/>
          </a:xfrm>
          <a:prstGeom prst="rect">
            <a:avLst/>
          </a:prstGeom>
        </p:spPr>
      </p:pic>
      <p:pic>
        <p:nvPicPr>
          <p:cNvPr id="13" name="Picture 12" descr="Bát tô 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" y="2743200"/>
            <a:ext cx="1447800" cy="723900"/>
          </a:xfrm>
          <a:prstGeom prst="rect">
            <a:avLst/>
          </a:prstGeom>
        </p:spPr>
      </p:pic>
      <p:pic>
        <p:nvPicPr>
          <p:cNvPr id="14" name="Picture 13" descr="Nồ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2857500"/>
            <a:ext cx="1143000" cy="857250"/>
          </a:xfrm>
          <a:prstGeom prst="rect">
            <a:avLst/>
          </a:prstGeom>
        </p:spPr>
      </p:pic>
      <p:pic>
        <p:nvPicPr>
          <p:cNvPr id="15" name="Picture 14" descr="cốc chén bằng gỗ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1" y="2743200"/>
            <a:ext cx="1436949" cy="807244"/>
          </a:xfrm>
          <a:prstGeom prst="rect">
            <a:avLst/>
          </a:prstGeom>
        </p:spPr>
      </p:pic>
      <p:pic>
        <p:nvPicPr>
          <p:cNvPr id="16" name="Picture 15" descr="Tiv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3600451"/>
            <a:ext cx="1600200" cy="747981"/>
          </a:xfrm>
          <a:prstGeom prst="rect">
            <a:avLst/>
          </a:prstGeom>
        </p:spPr>
      </p:pic>
      <p:pic>
        <p:nvPicPr>
          <p:cNvPr id="17" name="Picture 16" descr="ché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81200" y="3657600"/>
            <a:ext cx="1117600" cy="628650"/>
          </a:xfrm>
          <a:prstGeom prst="rect">
            <a:avLst/>
          </a:prstGeom>
        </p:spPr>
      </p:pic>
      <p:pic>
        <p:nvPicPr>
          <p:cNvPr id="18" name="Picture 17" descr="bát gỗ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2801" y="3657601"/>
            <a:ext cx="989913" cy="685800"/>
          </a:xfrm>
          <a:prstGeom prst="rect">
            <a:avLst/>
          </a:prstGeom>
        </p:spPr>
      </p:pic>
      <p:pic>
        <p:nvPicPr>
          <p:cNvPr id="19" name="Picture 18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1" y="1028700"/>
            <a:ext cx="1374099" cy="685800"/>
          </a:xfrm>
          <a:prstGeom prst="rect">
            <a:avLst/>
          </a:prstGeom>
        </p:spPr>
      </p:pic>
      <p:pic>
        <p:nvPicPr>
          <p:cNvPr id="20" name="Picture 19" descr="Quạt hồ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1028700"/>
            <a:ext cx="1219200" cy="914400"/>
          </a:xfrm>
          <a:prstGeom prst="rect">
            <a:avLst/>
          </a:prstGeom>
        </p:spPr>
      </p:pic>
      <p:pic>
        <p:nvPicPr>
          <p:cNvPr id="21" name="Picture 20" descr="thì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971550"/>
            <a:ext cx="1428750" cy="857250"/>
          </a:xfrm>
          <a:prstGeom prst="rect">
            <a:avLst/>
          </a:prstGeom>
        </p:spPr>
      </p:pic>
      <p:pic>
        <p:nvPicPr>
          <p:cNvPr id="22" name="Picture 21" descr="Bát tô 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1885950"/>
            <a:ext cx="1447800" cy="723900"/>
          </a:xfrm>
          <a:prstGeom prst="rect">
            <a:avLst/>
          </a:prstGeom>
        </p:spPr>
      </p:pic>
      <p:pic>
        <p:nvPicPr>
          <p:cNvPr id="23" name="Picture 22" descr="Nồ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1885950"/>
            <a:ext cx="1143000" cy="857250"/>
          </a:xfrm>
          <a:prstGeom prst="rect">
            <a:avLst/>
          </a:prstGeom>
        </p:spPr>
      </p:pic>
      <p:pic>
        <p:nvPicPr>
          <p:cNvPr id="24" name="Picture 23" descr="cốc chén bằng gỗ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9001" y="1828800"/>
            <a:ext cx="1436949" cy="807244"/>
          </a:xfrm>
          <a:prstGeom prst="rect">
            <a:avLst/>
          </a:prstGeom>
        </p:spPr>
      </p:pic>
      <p:pic>
        <p:nvPicPr>
          <p:cNvPr id="25" name="Picture 24" descr="Tiv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9601" y="2686051"/>
            <a:ext cx="1589437" cy="742950"/>
          </a:xfrm>
          <a:prstGeom prst="rect">
            <a:avLst/>
          </a:prstGeom>
        </p:spPr>
      </p:pic>
      <p:pic>
        <p:nvPicPr>
          <p:cNvPr id="26" name="Picture 25" descr="ché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72200" y="2686050"/>
            <a:ext cx="1219200" cy="685800"/>
          </a:xfrm>
          <a:prstGeom prst="rect">
            <a:avLst/>
          </a:prstGeom>
        </p:spPr>
      </p:pic>
      <p:pic>
        <p:nvPicPr>
          <p:cNvPr id="27" name="Picture 26" descr="bát gỗ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43801" y="2628900"/>
            <a:ext cx="1222375" cy="846847"/>
          </a:xfrm>
          <a:prstGeom prst="rect">
            <a:avLst/>
          </a:prstGeom>
        </p:spPr>
      </p:pic>
      <p:pic>
        <p:nvPicPr>
          <p:cNvPr id="28" name="Picture 27" descr="Lò vi sò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486150"/>
            <a:ext cx="1422400" cy="800100"/>
          </a:xfrm>
          <a:prstGeom prst="rect">
            <a:avLst/>
          </a:prstGeom>
        </p:spPr>
      </p:pic>
      <p:pic>
        <p:nvPicPr>
          <p:cNvPr id="29" name="Content Placeholder 7" descr="Cốc thủy t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429000"/>
            <a:ext cx="1340644" cy="1005483"/>
          </a:xfrm>
          <a:prstGeom prst="rect">
            <a:avLst/>
          </a:prstGeom>
        </p:spPr>
      </p:pic>
      <p:pic>
        <p:nvPicPr>
          <p:cNvPr id="30" name="Content Placeholder 6" descr="bát co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91400" y="3486150"/>
            <a:ext cx="1555750" cy="857250"/>
          </a:xfrm>
          <a:prstGeom prst="rect">
            <a:avLst/>
          </a:prstGeom>
        </p:spPr>
      </p:pic>
      <p:pic>
        <p:nvPicPr>
          <p:cNvPr id="31" name="Picture 30" descr="bát nhựa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601" y="4168378"/>
            <a:ext cx="1300163" cy="975122"/>
          </a:xfrm>
          <a:prstGeom prst="rect">
            <a:avLst/>
          </a:prstGeom>
        </p:spPr>
      </p:pic>
      <p:pic>
        <p:nvPicPr>
          <p:cNvPr id="32" name="Picture 31" descr="Tủ lạnh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6401" y="4400550"/>
            <a:ext cx="1494019" cy="742950"/>
          </a:xfrm>
          <a:prstGeom prst="rect">
            <a:avLst/>
          </a:prstGeom>
        </p:spPr>
      </p:pic>
      <p:pic>
        <p:nvPicPr>
          <p:cNvPr id="33" name="Picture 32" descr="đũ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52801" y="4339828"/>
            <a:ext cx="919163" cy="689372"/>
          </a:xfrm>
          <a:prstGeom prst="rect">
            <a:avLst/>
          </a:prstGeom>
        </p:spPr>
      </p:pic>
      <p:pic>
        <p:nvPicPr>
          <p:cNvPr id="34" name="Picture 33" descr="đũ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01001" y="4343401"/>
            <a:ext cx="919163" cy="689372"/>
          </a:xfrm>
          <a:prstGeom prst="rect">
            <a:avLst/>
          </a:prstGeom>
        </p:spPr>
      </p:pic>
      <p:pic>
        <p:nvPicPr>
          <p:cNvPr id="35" name="Picture 34" descr="Tủ lạnh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24401" y="4400550"/>
            <a:ext cx="1494019" cy="742950"/>
          </a:xfrm>
          <a:prstGeom prst="rect">
            <a:avLst/>
          </a:prstGeom>
        </p:spPr>
      </p:pic>
      <p:pic>
        <p:nvPicPr>
          <p:cNvPr id="36" name="Picture 35" descr="bát nhựa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4601" y="4282678"/>
            <a:ext cx="1147763" cy="860822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/>
          <p:cNvSpPr>
            <a:spLocks noChangeArrowheads="1" noChangeShapeType="1" noTextEdit="1"/>
          </p:cNvSpPr>
          <p:nvPr/>
        </p:nvSpPr>
        <p:spPr bwMode="auto">
          <a:xfrm>
            <a:off x="998354" y="745332"/>
            <a:ext cx="7684958" cy="827485"/>
          </a:xfrm>
          <a:prstGeom prst="rect">
            <a:avLst/>
          </a:prstGeom>
          <a:noFill/>
          <a:effectLst>
            <a:softEdge rad="635000"/>
          </a:effectLst>
        </p:spPr>
        <p:txBody>
          <a:bodyPr wrap="none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KÍNH CHÚC CÁC CÔ DỒI DÀO SỨC KHOẺ </a:t>
            </a:r>
          </a:p>
          <a:p>
            <a:pPr algn="ctr">
              <a:defRPr/>
            </a:pPr>
            <a:r>
              <a:rPr lang="en-US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CÁC CHÁU CHĂM NGOAN HỌC GIỎI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1800" y="1257300"/>
            <a:ext cx="2971800" cy="942975"/>
            <a:chOff x="1992" y="960"/>
            <a:chExt cx="1200" cy="600"/>
          </a:xfrm>
        </p:grpSpPr>
        <p:pic>
          <p:nvPicPr>
            <p:cNvPr id="20507" name="Picture 4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8" name="Picture 5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9" name="Picture 6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495" name="WordArt 7"/>
          <p:cNvSpPr>
            <a:spLocks noChangeArrowheads="1" noChangeShapeType="1" noTextEdit="1"/>
          </p:cNvSpPr>
          <p:nvPr/>
        </p:nvSpPr>
        <p:spPr bwMode="auto">
          <a:xfrm>
            <a:off x="1447800" y="2571750"/>
            <a:ext cx="685800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20487" name="Picture 8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2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3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2" name="Picture 14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800101"/>
            <a:ext cx="914400" cy="67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3" name="Picture 15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571501"/>
            <a:ext cx="914400" cy="67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4" name="Picture 16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717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5" name="Picture 17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21717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6" name="Picture 18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714501"/>
            <a:ext cx="2209800" cy="129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9" descr="heartandleafb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8600"/>
            <a:ext cx="53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20" descr="heartandleafb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10600" y="228600"/>
            <a:ext cx="53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1" descr="heartandleafb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52400" y="0"/>
            <a:ext cx="929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2" descr="heartandleafb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8006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1" name="Picture 23" descr="KITTY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33480" flipH="1">
            <a:off x="3548064" y="2895600"/>
            <a:ext cx="2662237" cy="171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hoi t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3257550"/>
            <a:ext cx="436562" cy="3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685800" y="685800"/>
            <a:ext cx="3714751" cy="2571750"/>
            <a:chOff x="-107156" y="-1"/>
            <a:chExt cx="3926541" cy="3748881"/>
          </a:xfrm>
        </p:grpSpPr>
        <p:pic>
          <p:nvPicPr>
            <p:cNvPr id="20505" name="Picture 4" descr="sun12[1]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107156" y="-1"/>
              <a:ext cx="3926541" cy="3748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6" name="Picture 5" descr="sun14[1]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37319" y="209794"/>
              <a:ext cx="3452393" cy="3005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35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503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63495" grpId="0" animBg="1"/>
      <p:bldP spid="6349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028700"/>
            <a:ext cx="838200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057400"/>
            <a:ext cx="457200" cy="3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028700"/>
            <a:ext cx="838200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143000"/>
            <a:ext cx="838200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71500"/>
            <a:ext cx="838200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birthdaynice[1]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571501"/>
            <a:ext cx="9144000" cy="5147072"/>
          </a:xfrm>
        </p:spPr>
      </p:pic>
      <p:sp>
        <p:nvSpPr>
          <p:cNvPr id="7176" name="WordArt 9"/>
          <p:cNvSpPr>
            <a:spLocks noChangeArrowheads="1" noChangeShapeType="1" noTextEdit="1"/>
          </p:cNvSpPr>
          <p:nvPr/>
        </p:nvSpPr>
        <p:spPr bwMode="auto">
          <a:xfrm>
            <a:off x="1219200" y="285750"/>
            <a:ext cx="7162800" cy="117752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vi-VN" sz="40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rò </a:t>
            </a:r>
            <a:r>
              <a:rPr lang="vi-VN" sz="4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chuyện</a:t>
            </a:r>
          </a:p>
          <a:p>
            <a:pPr algn="ctr"/>
            <a:r>
              <a:rPr lang="vi-VN" sz="4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" gia đình của bé"</a:t>
            </a:r>
            <a:endParaRPr lang="en-US" sz="40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0243" name="Picture 3" descr="k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14300"/>
            <a:ext cx="9144000" cy="5143500"/>
          </a:xfrm>
          <a:noFill/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828800" y="2000250"/>
            <a:ext cx="5410200" cy="957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</a:t>
            </a:r>
            <a:r>
              <a:rPr lang="en-US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vi-VN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hám </a:t>
            </a:r>
            <a:r>
              <a:rPr lang="vi-VN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 </a:t>
            </a:r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món quà bí ẩn</a:t>
            </a:r>
            <a:endParaRPr lang="en-US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2937" name="Ca Nha Thuong Nhau - Xuan Mai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7391400" y="3829050"/>
            <a:ext cx="1752600" cy="131445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2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88" fill="hold"/>
                                        <p:tgtEl>
                                          <p:spTgt spid="2529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93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293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2291" name="Picture 3" descr="k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114300"/>
            <a:ext cx="9144000" cy="5143500"/>
          </a:xfrm>
          <a:noFill/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447800" y="1428750"/>
            <a:ext cx="6858000" cy="2343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</a:t>
            </a:r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vi-VN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vi-VN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vi-VN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hám </a:t>
            </a:r>
            <a:r>
              <a:rPr lang="vi-VN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 một số đồ dùng trong gia đình</a:t>
            </a:r>
            <a:endParaRPr lang="en-US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át 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đũ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8900"/>
            <a:ext cx="4648200" cy="2514600"/>
          </a:xfrm>
          <a:prstGeom prst="rect">
            <a:avLst/>
          </a:prstGeom>
        </p:spPr>
      </p:pic>
      <p:pic>
        <p:nvPicPr>
          <p:cNvPr id="7" name="Picture 6" descr="thì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628900"/>
            <a:ext cx="4572000" cy="2514600"/>
          </a:xfrm>
          <a:prstGeom prst="rect">
            <a:avLst/>
          </a:prstGeom>
        </p:spPr>
      </p:pic>
      <p:pic>
        <p:nvPicPr>
          <p:cNvPr id="9" name="Picture 8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0"/>
            <a:ext cx="4495800" cy="262890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43350"/>
            <a:ext cx="4267200" cy="1042988"/>
          </a:xfrm>
        </p:spPr>
        <p:txBody>
          <a:bodyPr/>
          <a:lstStyle/>
          <a:p>
            <a:r>
              <a:rPr lang="en-US" dirty="0" smtClean="0">
                <a:ea typeface="Tahoma" pitchFamily="34" charset="0"/>
                <a:cs typeface="Tahoma" pitchFamily="34" charset="0"/>
              </a:rPr>
              <a:t>Cái cốc</a:t>
            </a:r>
            <a:endParaRPr lang="en-US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4171950"/>
            <a:ext cx="3505200" cy="74295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Cái chén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Cố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57800" cy="4286250"/>
          </a:xfrm>
          <a:prstGeom prst="rect">
            <a:avLst/>
          </a:prstGeom>
        </p:spPr>
      </p:pic>
      <p:pic>
        <p:nvPicPr>
          <p:cNvPr id="5" name="Picture 4" descr="ché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0"/>
            <a:ext cx="4191000" cy="360045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WordArt 2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924550" cy="10620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SO SÁNH </a:t>
            </a:r>
          </a:p>
          <a:p>
            <a:pPr algn="ctr"/>
            <a:r>
              <a:rPr lang="en-US" sz="3600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CÁI BÁT VÀ </a:t>
            </a:r>
            <a:r>
              <a:rPr lang="en-US" sz="3600" kern="10" dirty="0" smtClean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CÁI cốc</a:t>
            </a:r>
            <a:endParaRPr lang="en-US" sz="3600" kern="10" dirty="0">
              <a:ln w="9525">
                <a:solidFill>
                  <a:srgbClr val="339966"/>
                </a:solidFill>
                <a:round/>
                <a:headEnd/>
                <a:tailEnd/>
              </a:ln>
              <a:solidFill>
                <a:srgbClr val="33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5939" name="WordArt 3"/>
          <p:cNvSpPr>
            <a:spLocks noChangeArrowheads="1" noChangeShapeType="1" noTextEdit="1"/>
          </p:cNvSpPr>
          <p:nvPr/>
        </p:nvSpPr>
        <p:spPr bwMode="auto">
          <a:xfrm>
            <a:off x="457200" y="3486150"/>
            <a:ext cx="367665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 </a:t>
            </a:r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 BẰNG SỨ</a:t>
            </a:r>
          </a:p>
          <a:p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 DỄ VỠ </a:t>
            </a:r>
          </a:p>
          <a:p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 DÙNG ĐỂ ĂN</a:t>
            </a:r>
          </a:p>
        </p:txBody>
      </p:sp>
      <p:pic>
        <p:nvPicPr>
          <p:cNvPr id="295940" name="Picture 4" descr="rice_bowl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485900"/>
            <a:ext cx="3733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41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76800" y="1543050"/>
            <a:ext cx="31623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42" name="WordArt 6"/>
          <p:cNvSpPr>
            <a:spLocks noChangeArrowheads="1" noChangeShapeType="1" noTextEdit="1"/>
          </p:cNvSpPr>
          <p:nvPr/>
        </p:nvSpPr>
        <p:spPr bwMode="auto">
          <a:xfrm>
            <a:off x="5257800" y="3600450"/>
            <a:ext cx="306705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vi-VN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 bằng sứ</a:t>
            </a:r>
          </a:p>
          <a:p>
            <a:r>
              <a:rPr lang="vi-VN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*Dễ vỡ</a:t>
            </a:r>
          </a:p>
          <a:p>
            <a:r>
              <a:rPr lang="vi-VN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*Dùng để </a:t>
            </a:r>
            <a:r>
              <a:rPr lang="vi-VN" sz="28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đựng</a:t>
            </a:r>
            <a:r>
              <a:rPr lang="en-US" sz="28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đồ uống</a:t>
            </a:r>
            <a:endParaRPr lang="en-US" sz="28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8" grpId="0" animBg="1"/>
      <p:bldP spid="295939" grpId="0" animBg="1"/>
      <p:bldP spid="2959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43300"/>
            <a:ext cx="7772400" cy="857250"/>
          </a:xfrm>
        </p:spPr>
        <p:txBody>
          <a:bodyPr/>
          <a:lstStyle/>
          <a:p>
            <a:pPr algn="l"/>
            <a:r>
              <a:rPr lang="en-US" dirty="0" smtClean="0"/>
              <a:t>  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Bát nhựa               Bát tô    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bát nhự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3962400" cy="1714500"/>
          </a:xfrm>
        </p:spPr>
      </p:pic>
      <p:pic>
        <p:nvPicPr>
          <p:cNvPr id="8" name="Content Placeholder 7" descr="Bát tô t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085850"/>
            <a:ext cx="4038600" cy="2019300"/>
          </a:xfr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71900"/>
            <a:ext cx="8229600" cy="857250"/>
          </a:xfrm>
        </p:spPr>
        <p:txBody>
          <a:bodyPr/>
          <a:lstStyle/>
          <a:p>
            <a:pPr algn="l"/>
            <a:r>
              <a:rPr lang="en-US" dirty="0" smtClean="0"/>
              <a:t>     </a:t>
            </a:r>
            <a:r>
              <a:rPr lang="en-US" b="1" dirty="0" smtClean="0"/>
              <a:t>Đĩa nhựa                   Đĩa inox</a:t>
            </a:r>
            <a:endParaRPr lang="en-US" b="1" dirty="0"/>
          </a:p>
        </p:txBody>
      </p:sp>
      <p:pic>
        <p:nvPicPr>
          <p:cNvPr id="5" name="Content Placeholder 4" descr="đĩa nhự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4038600" cy="3028950"/>
          </a:xfrm>
        </p:spPr>
      </p:pic>
      <p:pic>
        <p:nvPicPr>
          <p:cNvPr id="6" name="Content Placeholder 5" descr="đĩa inox'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2" y="514350"/>
            <a:ext cx="4648199" cy="30861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243</Words>
  <Application>Microsoft Office PowerPoint</Application>
  <PresentationFormat>On-screen Show (16:9)</PresentationFormat>
  <Paragraphs>60</Paragraphs>
  <Slides>17</Slides>
  <Notes>6</Notes>
  <HiddenSlides>0</HiddenSlides>
  <MMClips>3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Cái cốc</vt:lpstr>
      <vt:lpstr>PowerPoint Presentation</vt:lpstr>
      <vt:lpstr>     Bát nhựa               Bát tô     </vt:lpstr>
      <vt:lpstr>     Đĩa nhựa                   Đĩa inox</vt:lpstr>
      <vt:lpstr>  Cốc thủy tinh          Cốc, chén bằng gỗ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TGDD</dc:creator>
  <cp:lastModifiedBy>Windows User</cp:lastModifiedBy>
  <cp:revision>23</cp:revision>
  <dcterms:created xsi:type="dcterms:W3CDTF">2021-11-14T16:58:23Z</dcterms:created>
  <dcterms:modified xsi:type="dcterms:W3CDTF">2025-04-19T13:35:59Z</dcterms:modified>
</cp:coreProperties>
</file>