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Default Extension="jpg" ContentType="image/jpg"/>
  <Default Extension="png" ContentType="image/pn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</p:sldIdLst>
  <p:sldSz cx="18288000" cy="10287000"/>
  <p:notesSz cx="18288000" cy="10287000"/>
  <p:defaultTextStyle>
    <a:defPPr>
      <a:defRPr kern="0"/>
    </a:def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/Relationships>
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371600" y="3188970"/>
            <a:ext cx="15544800" cy="21602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400" b="0" i="0">
                <a:solidFill>
                  <a:srgbClr val="43A289"/>
                </a:solidFill>
                <a:latin typeface="Book Antiqua"/>
                <a:cs typeface="Book Antiqua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400" b="0" i="0">
                <a:solidFill>
                  <a:srgbClr val="43A289"/>
                </a:solidFill>
                <a:latin typeface="Book Antiqua"/>
                <a:cs typeface="Book Antiqua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400" b="0" i="0">
                <a:solidFill>
                  <a:srgbClr val="43A289"/>
                </a:solidFill>
                <a:latin typeface="Book Antiqua"/>
                <a:cs typeface="Book Antiqua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400" b="0" i="0">
                <a:solidFill>
                  <a:srgbClr val="43A289"/>
                </a:solidFill>
                <a:latin typeface="Book Antiqua"/>
                <a:cs typeface="Book Antiqua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5143500"/>
            <a:ext cx="4255262" cy="3652266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158610" y="5085473"/>
            <a:ext cx="6200774" cy="4575683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0" y="7464679"/>
            <a:ext cx="11087735" cy="2822318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2732893" y="3005582"/>
            <a:ext cx="5555107" cy="4575683"/>
          </a:xfrm>
          <a:prstGeom prst="rect">
            <a:avLst/>
          </a:prstGeom>
        </p:spPr>
      </p:pic>
      <p:pic>
        <p:nvPicPr>
          <p:cNvPr id="21" name="bg object 2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430771" y="7705470"/>
            <a:ext cx="11857228" cy="2581526"/>
          </a:xfrm>
          <a:prstGeom prst="rect">
            <a:avLst/>
          </a:prstGeom>
        </p:spPr>
      </p:pic>
      <p:pic>
        <p:nvPicPr>
          <p:cNvPr id="22" name="bg object 22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0" y="0"/>
            <a:ext cx="7191756" cy="4407281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7" Type="http://schemas.openxmlformats.org/officeDocument/2006/relationships/image" Target="../media/image1.jpg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113021" y="3260025"/>
            <a:ext cx="7610475" cy="20078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400" b="0" i="0">
                <a:solidFill>
                  <a:srgbClr val="43A289"/>
                </a:solidFill>
                <a:latin typeface="Book Antiqua"/>
                <a:cs typeface="Book Antiqua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914400" y="2366010"/>
            <a:ext cx="1645920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jpg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19.png"/><Relationship Id="rId15" Type="http://schemas.openxmlformats.org/officeDocument/2006/relationships/image" Target="../media/image20.png"/><Relationship Id="rId16" Type="http://schemas.openxmlformats.org/officeDocument/2006/relationships/image" Target="../media/image21.png"/><Relationship Id="rId17" Type="http://schemas.openxmlformats.org/officeDocument/2006/relationships/image" Target="../media/image22.png"/><Relationship Id="rId18" Type="http://schemas.openxmlformats.org/officeDocument/2006/relationships/image" Target="../media/image23.png"/><Relationship Id="rId19" Type="http://schemas.openxmlformats.org/officeDocument/2006/relationships/image" Target="../media/image24.png"/><Relationship Id="rId20" Type="http://schemas.openxmlformats.org/officeDocument/2006/relationships/image" Target="../media/image25.png"/><Relationship Id="rId21" Type="http://schemas.openxmlformats.org/officeDocument/2006/relationships/image" Target="../media/image26.png"/><Relationship Id="rId22" Type="http://schemas.openxmlformats.org/officeDocument/2006/relationships/image" Target="../media/image27.png"/><Relationship Id="rId23" Type="http://schemas.openxmlformats.org/officeDocument/2006/relationships/image" Target="../media/image28.png"/><Relationship Id="rId24" Type="http://schemas.openxmlformats.org/officeDocument/2006/relationships/image" Target="../media/image29.png"/><Relationship Id="rId25" Type="http://schemas.openxmlformats.org/officeDocument/2006/relationships/image" Target="../media/image30.png"/><Relationship Id="rId26" Type="http://schemas.openxmlformats.org/officeDocument/2006/relationships/image" Target="../media/image31.png"/><Relationship Id="rId27" Type="http://schemas.openxmlformats.org/officeDocument/2006/relationships/image" Target="../media/image32.png"/><Relationship Id="rId28" Type="http://schemas.openxmlformats.org/officeDocument/2006/relationships/image" Target="../media/image33.png"/><Relationship Id="rId29" Type="http://schemas.openxmlformats.org/officeDocument/2006/relationships/image" Target="../media/image34.png"/><Relationship Id="rId30" Type="http://schemas.openxmlformats.org/officeDocument/2006/relationships/image" Target="../media/image35.png"/><Relationship Id="rId31" Type="http://schemas.openxmlformats.org/officeDocument/2006/relationships/image" Target="../media/image36.png"/><Relationship Id="rId32" Type="http://schemas.openxmlformats.org/officeDocument/2006/relationships/image" Target="../media/image37.png"/><Relationship Id="rId33" Type="http://schemas.openxmlformats.org/officeDocument/2006/relationships/image" Target="../media/image38.png"/><Relationship Id="rId34" Type="http://schemas.openxmlformats.org/officeDocument/2006/relationships/image" Target="../media/image39.png"/><Relationship Id="rId35" Type="http://schemas.openxmlformats.org/officeDocument/2006/relationships/image" Target="../media/image40.png"/><Relationship Id="rId36" Type="http://schemas.openxmlformats.org/officeDocument/2006/relationships/image" Target="../media/image41.png"/><Relationship Id="rId37" Type="http://schemas.openxmlformats.org/officeDocument/2006/relationships/image" Target="../media/image42.png"/><Relationship Id="rId38" Type="http://schemas.openxmlformats.org/officeDocument/2006/relationships/image" Target="../media/image43.png"/><Relationship Id="rId39" Type="http://schemas.openxmlformats.org/officeDocument/2006/relationships/image" Target="../media/image44.png"/></Relationships>
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5.jpg"/><Relationship Id="rId3" Type="http://schemas.openxmlformats.org/officeDocument/2006/relationships/image" Target="../media/image46.png"/><Relationship Id="rId4" Type="http://schemas.openxmlformats.org/officeDocument/2006/relationships/image" Target="../media/image4.png"/><Relationship Id="rId5" Type="http://schemas.openxmlformats.org/officeDocument/2006/relationships/image" Target="../media/image6.png"/><Relationship Id="rId6" Type="http://schemas.openxmlformats.org/officeDocument/2006/relationships/image" Target="../media/image47.png"/><Relationship Id="rId7" Type="http://schemas.openxmlformats.org/officeDocument/2006/relationships/image" Target="../media/image48.png"/><Relationship Id="rId8" Type="http://schemas.openxmlformats.org/officeDocument/2006/relationships/image" Target="../media/image49.png"/><Relationship Id="rId9" Type="http://schemas.openxmlformats.org/officeDocument/2006/relationships/image" Target="../media/image50.png"/><Relationship Id="rId10" Type="http://schemas.openxmlformats.org/officeDocument/2006/relationships/image" Target="../media/image51.png"/><Relationship Id="rId11" Type="http://schemas.openxmlformats.org/officeDocument/2006/relationships/image" Target="../media/image52.png"/><Relationship Id="rId12" Type="http://schemas.openxmlformats.org/officeDocument/2006/relationships/image" Target="../media/image53.png"/><Relationship Id="rId13" Type="http://schemas.openxmlformats.org/officeDocument/2006/relationships/image" Target="../media/image54.png"/><Relationship Id="rId14" Type="http://schemas.openxmlformats.org/officeDocument/2006/relationships/image" Target="../media/image55.png"/><Relationship Id="rId15" Type="http://schemas.openxmlformats.org/officeDocument/2006/relationships/image" Target="../media/image56.png"/></Relationships>
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7.png"/><Relationship Id="rId3" Type="http://schemas.openxmlformats.org/officeDocument/2006/relationships/image" Target="../media/image53.png"/><Relationship Id="rId4" Type="http://schemas.openxmlformats.org/officeDocument/2006/relationships/image" Target="../media/image57.jpg"/><Relationship Id="rId5" Type="http://schemas.openxmlformats.org/officeDocument/2006/relationships/image" Target="../media/image58.jpg"/><Relationship Id="rId6" Type="http://schemas.openxmlformats.org/officeDocument/2006/relationships/image" Target="../media/image59.jpg"/><Relationship Id="rId7" Type="http://schemas.openxmlformats.org/officeDocument/2006/relationships/image" Target="../media/image60.jpg"/></Relationships>
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jpg"/><Relationship Id="rId3" Type="http://schemas.openxmlformats.org/officeDocument/2006/relationships/image" Target="../media/image4.png"/><Relationship Id="rId4" Type="http://schemas.openxmlformats.org/officeDocument/2006/relationships/image" Target="../media/image6.png"/><Relationship Id="rId5" Type="http://schemas.openxmlformats.org/officeDocument/2006/relationships/image" Target="../media/image47.png"/><Relationship Id="rId6" Type="http://schemas.openxmlformats.org/officeDocument/2006/relationships/image" Target="../media/image49.png"/><Relationship Id="rId7" Type="http://schemas.openxmlformats.org/officeDocument/2006/relationships/image" Target="../media/image53.png"/><Relationship Id="rId8" Type="http://schemas.openxmlformats.org/officeDocument/2006/relationships/image" Target="../media/image54.png"/><Relationship Id="rId9" Type="http://schemas.openxmlformats.org/officeDocument/2006/relationships/image" Target="../media/image61.png"/><Relationship Id="rId10" Type="http://schemas.openxmlformats.org/officeDocument/2006/relationships/image" Target="../media/image62.jpg"/></Relationships>

</file>

<file path=ppt/slides/_rels/slide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3.jpg"/><Relationship Id="rId3" Type="http://schemas.openxmlformats.org/officeDocument/2006/relationships/image" Target="../media/image46.png"/><Relationship Id="rId4" Type="http://schemas.openxmlformats.org/officeDocument/2006/relationships/image" Target="../media/image4.png"/><Relationship Id="rId5" Type="http://schemas.openxmlformats.org/officeDocument/2006/relationships/image" Target="../media/image6.png"/><Relationship Id="rId6" Type="http://schemas.openxmlformats.org/officeDocument/2006/relationships/image" Target="../media/image47.png"/><Relationship Id="rId7" Type="http://schemas.openxmlformats.org/officeDocument/2006/relationships/image" Target="../media/image48.png"/><Relationship Id="rId8" Type="http://schemas.openxmlformats.org/officeDocument/2006/relationships/image" Target="../media/image49.png"/><Relationship Id="rId9" Type="http://schemas.openxmlformats.org/officeDocument/2006/relationships/image" Target="../media/image51.png"/><Relationship Id="rId10" Type="http://schemas.openxmlformats.org/officeDocument/2006/relationships/image" Target="../media/image64.png"/><Relationship Id="rId11" Type="http://schemas.openxmlformats.org/officeDocument/2006/relationships/image" Target="../media/image65.png"/><Relationship Id="rId12" Type="http://schemas.openxmlformats.org/officeDocument/2006/relationships/image" Target="../media/image54.png"/><Relationship Id="rId13" Type="http://schemas.openxmlformats.org/officeDocument/2006/relationships/image" Target="../media/image66.png"/><Relationship Id="rId14" Type="http://schemas.openxmlformats.org/officeDocument/2006/relationships/image" Target="../media/image67.jpg"/></Relationships>

</file>

<file path=ppt/slides/_rels/slide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8.png"/><Relationship Id="rId3" Type="http://schemas.openxmlformats.org/officeDocument/2006/relationships/image" Target="../media/image69.png"/><Relationship Id="rId4" Type="http://schemas.openxmlformats.org/officeDocument/2006/relationships/image" Target="../media/image70.png"/><Relationship Id="rId5" Type="http://schemas.openxmlformats.org/officeDocument/2006/relationships/image" Target="../media/image71.png"/><Relationship Id="rId6" Type="http://schemas.openxmlformats.org/officeDocument/2006/relationships/image" Target="../media/image72.png"/><Relationship Id="rId7" Type="http://schemas.openxmlformats.org/officeDocument/2006/relationships/image" Target="../media/image73.png"/><Relationship Id="rId8" Type="http://schemas.openxmlformats.org/officeDocument/2006/relationships/image" Target="../media/image74.png"/><Relationship Id="rId9" Type="http://schemas.openxmlformats.org/officeDocument/2006/relationships/image" Target="../media/image75.png"/><Relationship Id="rId10" Type="http://schemas.openxmlformats.org/officeDocument/2006/relationships/image" Target="../media/image76.png"/><Relationship Id="rId11" Type="http://schemas.openxmlformats.org/officeDocument/2006/relationships/image" Target="../media/image77.png"/><Relationship Id="rId12" Type="http://schemas.openxmlformats.org/officeDocument/2006/relationships/image" Target="../media/image78.png"/><Relationship Id="rId13" Type="http://schemas.openxmlformats.org/officeDocument/2006/relationships/image" Target="../media/image79.png"/><Relationship Id="rId14" Type="http://schemas.openxmlformats.org/officeDocument/2006/relationships/image" Target="../media/image80.png"/><Relationship Id="rId15" Type="http://schemas.openxmlformats.org/officeDocument/2006/relationships/image" Target="../media/image81.png"/><Relationship Id="rId16" Type="http://schemas.openxmlformats.org/officeDocument/2006/relationships/image" Target="../media/image82.png"/><Relationship Id="rId17" Type="http://schemas.openxmlformats.org/officeDocument/2006/relationships/image" Target="../media/image83.png"/><Relationship Id="rId18" Type="http://schemas.openxmlformats.org/officeDocument/2006/relationships/image" Target="../media/image84.png"/><Relationship Id="rId19" Type="http://schemas.openxmlformats.org/officeDocument/2006/relationships/image" Target="../media/image85.png"/><Relationship Id="rId20" Type="http://schemas.openxmlformats.org/officeDocument/2006/relationships/image" Target="../media/image86.png"/></Relationships>

</file>

<file path=ppt/slides/_rels/slide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7.png"/><Relationship Id="rId3" Type="http://schemas.openxmlformats.org/officeDocument/2006/relationships/image" Target="../media/image88.png"/><Relationship Id="rId4" Type="http://schemas.openxmlformats.org/officeDocument/2006/relationships/image" Target="../media/image82.png"/><Relationship Id="rId5" Type="http://schemas.openxmlformats.org/officeDocument/2006/relationships/image" Target="../media/image83.png"/><Relationship Id="rId6" Type="http://schemas.openxmlformats.org/officeDocument/2006/relationships/image" Target="../media/image84.png"/><Relationship Id="rId7" Type="http://schemas.openxmlformats.org/officeDocument/2006/relationships/image" Target="../media/image85.png"/><Relationship Id="rId8" Type="http://schemas.openxmlformats.org/officeDocument/2006/relationships/image" Target="../media/image86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8000" cy="10287000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490702" y="0"/>
              <a:ext cx="4797297" cy="2953384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554604" y="5817247"/>
              <a:ext cx="4606290" cy="3348101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926568" y="2953257"/>
              <a:ext cx="5361432" cy="5385689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7849996"/>
              <a:ext cx="17845659" cy="2437001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0" y="1028700"/>
              <a:ext cx="5235384" cy="3429889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5087651" y="1503692"/>
              <a:ext cx="893394" cy="923277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618741" y="6647688"/>
              <a:ext cx="604012" cy="709460"/>
            </a:xfrm>
            <a:prstGeom prst="rect">
              <a:avLst/>
            </a:prstGeom>
          </p:spPr>
        </p:pic>
        <p:pic>
          <p:nvPicPr>
            <p:cNvPr id="11" name="object 11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5656" y="8421878"/>
              <a:ext cx="8818628" cy="1865118"/>
            </a:xfrm>
            <a:prstGeom prst="rect">
              <a:avLst/>
            </a:prstGeom>
          </p:spPr>
        </p:pic>
        <p:pic>
          <p:nvPicPr>
            <p:cNvPr id="12" name="object 12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1397106" y="8176529"/>
              <a:ext cx="1228750" cy="2110468"/>
            </a:xfrm>
            <a:prstGeom prst="rect">
              <a:avLst/>
            </a:prstGeom>
          </p:spPr>
        </p:pic>
        <p:pic>
          <p:nvPicPr>
            <p:cNvPr id="13" name="object 13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2097511" y="4285019"/>
              <a:ext cx="6190488" cy="6001977"/>
            </a:xfrm>
            <a:prstGeom prst="rect">
              <a:avLst/>
            </a:prstGeom>
          </p:spPr>
        </p:pic>
        <p:pic>
          <p:nvPicPr>
            <p:cNvPr id="14" name="object 14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210055" y="1412747"/>
              <a:ext cx="14529054" cy="709422"/>
            </a:xfrm>
            <a:prstGeom prst="rect">
              <a:avLst/>
            </a:prstGeom>
          </p:spPr>
        </p:pic>
        <p:pic>
          <p:nvPicPr>
            <p:cNvPr id="15" name="object 15" descr="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201940" y="1405000"/>
              <a:ext cx="14507324" cy="687197"/>
            </a:xfrm>
            <a:prstGeom prst="rect">
              <a:avLst/>
            </a:prstGeom>
          </p:spPr>
        </p:pic>
        <p:pic>
          <p:nvPicPr>
            <p:cNvPr id="16" name="object 16" descr="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072128" y="2927604"/>
              <a:ext cx="1472946" cy="517398"/>
            </a:xfrm>
            <a:prstGeom prst="rect">
              <a:avLst/>
            </a:prstGeom>
          </p:spPr>
        </p:pic>
        <p:sp>
          <p:nvSpPr>
            <p:cNvPr id="17" name="object 17" descr=""/>
            <p:cNvSpPr/>
            <p:nvPr/>
          </p:nvSpPr>
          <p:spPr>
            <a:xfrm>
              <a:off x="4068826" y="2923539"/>
              <a:ext cx="1444625" cy="488950"/>
            </a:xfrm>
            <a:custGeom>
              <a:avLst/>
              <a:gdLst/>
              <a:ahLst/>
              <a:cxnLst/>
              <a:rect l="l" t="t" r="r" b="b"/>
              <a:pathLst>
                <a:path w="1444625" h="488950">
                  <a:moveTo>
                    <a:pt x="600456" y="379221"/>
                  </a:moveTo>
                  <a:lnTo>
                    <a:pt x="398018" y="379221"/>
                  </a:lnTo>
                  <a:lnTo>
                    <a:pt x="398018" y="488823"/>
                  </a:lnTo>
                  <a:lnTo>
                    <a:pt x="600456" y="488823"/>
                  </a:lnTo>
                  <a:lnTo>
                    <a:pt x="600456" y="379221"/>
                  </a:lnTo>
                  <a:close/>
                </a:path>
                <a:path w="1444625" h="488950">
                  <a:moveTo>
                    <a:pt x="574039" y="144779"/>
                  </a:moveTo>
                  <a:lnTo>
                    <a:pt x="398018" y="144779"/>
                  </a:lnTo>
                  <a:lnTo>
                    <a:pt x="398018" y="254380"/>
                  </a:lnTo>
                  <a:lnTo>
                    <a:pt x="424307" y="254380"/>
                  </a:lnTo>
                  <a:lnTo>
                    <a:pt x="424307" y="379221"/>
                  </a:lnTo>
                  <a:lnTo>
                    <a:pt x="574039" y="379221"/>
                  </a:lnTo>
                  <a:lnTo>
                    <a:pt x="574039" y="144779"/>
                  </a:lnTo>
                  <a:close/>
                </a:path>
                <a:path w="1444625" h="488950">
                  <a:moveTo>
                    <a:pt x="811022" y="379221"/>
                  </a:moveTo>
                  <a:lnTo>
                    <a:pt x="609853" y="379221"/>
                  </a:lnTo>
                  <a:lnTo>
                    <a:pt x="609853" y="488823"/>
                  </a:lnTo>
                  <a:lnTo>
                    <a:pt x="811022" y="488823"/>
                  </a:lnTo>
                  <a:lnTo>
                    <a:pt x="811022" y="379221"/>
                  </a:lnTo>
                  <a:close/>
                </a:path>
                <a:path w="1444625" h="488950">
                  <a:moveTo>
                    <a:pt x="1019175" y="379221"/>
                  </a:moveTo>
                  <a:lnTo>
                    <a:pt x="818007" y="379221"/>
                  </a:lnTo>
                  <a:lnTo>
                    <a:pt x="818007" y="488823"/>
                  </a:lnTo>
                  <a:lnTo>
                    <a:pt x="1019175" y="488823"/>
                  </a:lnTo>
                  <a:lnTo>
                    <a:pt x="1019175" y="379221"/>
                  </a:lnTo>
                  <a:close/>
                </a:path>
                <a:path w="1444625" h="488950">
                  <a:moveTo>
                    <a:pt x="815721" y="254380"/>
                  </a:moveTo>
                  <a:lnTo>
                    <a:pt x="636143" y="254380"/>
                  </a:lnTo>
                  <a:lnTo>
                    <a:pt x="636143" y="379221"/>
                  </a:lnTo>
                  <a:lnTo>
                    <a:pt x="785876" y="379221"/>
                  </a:lnTo>
                  <a:lnTo>
                    <a:pt x="785876" y="286638"/>
                  </a:lnTo>
                  <a:lnTo>
                    <a:pt x="787753" y="272543"/>
                  </a:lnTo>
                  <a:lnTo>
                    <a:pt x="793369" y="262461"/>
                  </a:lnTo>
                  <a:lnTo>
                    <a:pt x="802699" y="256403"/>
                  </a:lnTo>
                  <a:lnTo>
                    <a:pt x="815721" y="254380"/>
                  </a:lnTo>
                  <a:close/>
                </a:path>
                <a:path w="1444625" h="488950">
                  <a:moveTo>
                    <a:pt x="785876" y="144779"/>
                  </a:moveTo>
                  <a:lnTo>
                    <a:pt x="609853" y="144779"/>
                  </a:lnTo>
                  <a:lnTo>
                    <a:pt x="609853" y="254380"/>
                  </a:lnTo>
                  <a:lnTo>
                    <a:pt x="824991" y="254380"/>
                  </a:lnTo>
                  <a:lnTo>
                    <a:pt x="831976" y="256920"/>
                  </a:lnTo>
                  <a:lnTo>
                    <a:pt x="843152" y="286638"/>
                  </a:lnTo>
                  <a:lnTo>
                    <a:pt x="843152" y="379221"/>
                  </a:lnTo>
                  <a:lnTo>
                    <a:pt x="992886" y="379221"/>
                  </a:lnTo>
                  <a:lnTo>
                    <a:pt x="992790" y="256920"/>
                  </a:lnTo>
                  <a:lnTo>
                    <a:pt x="991223" y="231872"/>
                  </a:lnTo>
                  <a:lnTo>
                    <a:pt x="986250" y="208168"/>
                  </a:lnTo>
                  <a:lnTo>
                    <a:pt x="979342" y="190753"/>
                  </a:lnTo>
                  <a:lnTo>
                    <a:pt x="785876" y="190753"/>
                  </a:lnTo>
                  <a:lnTo>
                    <a:pt x="785876" y="144779"/>
                  </a:lnTo>
                  <a:close/>
                </a:path>
                <a:path w="1444625" h="488950">
                  <a:moveTo>
                    <a:pt x="887476" y="136398"/>
                  </a:moveTo>
                  <a:lnTo>
                    <a:pt x="855706" y="139801"/>
                  </a:lnTo>
                  <a:lnTo>
                    <a:pt x="828198" y="150002"/>
                  </a:lnTo>
                  <a:lnTo>
                    <a:pt x="804929" y="166991"/>
                  </a:lnTo>
                  <a:lnTo>
                    <a:pt x="785876" y="190753"/>
                  </a:lnTo>
                  <a:lnTo>
                    <a:pt x="979342" y="190753"/>
                  </a:lnTo>
                  <a:lnTo>
                    <a:pt x="977991" y="187346"/>
                  </a:lnTo>
                  <a:lnTo>
                    <a:pt x="966470" y="169417"/>
                  </a:lnTo>
                  <a:lnTo>
                    <a:pt x="951662" y="154989"/>
                  </a:lnTo>
                  <a:lnTo>
                    <a:pt x="933740" y="144779"/>
                  </a:lnTo>
                  <a:lnTo>
                    <a:pt x="933928" y="144779"/>
                  </a:lnTo>
                  <a:lnTo>
                    <a:pt x="912141" y="138467"/>
                  </a:lnTo>
                  <a:lnTo>
                    <a:pt x="887476" y="136398"/>
                  </a:lnTo>
                  <a:close/>
                </a:path>
                <a:path w="1444625" h="488950">
                  <a:moveTo>
                    <a:pt x="1236218" y="379221"/>
                  </a:moveTo>
                  <a:lnTo>
                    <a:pt x="1035050" y="379221"/>
                  </a:lnTo>
                  <a:lnTo>
                    <a:pt x="1035050" y="488823"/>
                  </a:lnTo>
                  <a:lnTo>
                    <a:pt x="1236218" y="488823"/>
                  </a:lnTo>
                  <a:lnTo>
                    <a:pt x="1236218" y="379221"/>
                  </a:lnTo>
                  <a:close/>
                </a:path>
                <a:path w="1444625" h="488950">
                  <a:moveTo>
                    <a:pt x="1444371" y="379221"/>
                  </a:moveTo>
                  <a:lnTo>
                    <a:pt x="1243202" y="379221"/>
                  </a:lnTo>
                  <a:lnTo>
                    <a:pt x="1243202" y="488823"/>
                  </a:lnTo>
                  <a:lnTo>
                    <a:pt x="1444371" y="488823"/>
                  </a:lnTo>
                  <a:lnTo>
                    <a:pt x="1444371" y="379221"/>
                  </a:lnTo>
                  <a:close/>
                </a:path>
                <a:path w="1444625" h="488950">
                  <a:moveTo>
                    <a:pt x="1211072" y="12064"/>
                  </a:moveTo>
                  <a:lnTo>
                    <a:pt x="1035050" y="12064"/>
                  </a:lnTo>
                  <a:lnTo>
                    <a:pt x="1035050" y="121665"/>
                  </a:lnTo>
                  <a:lnTo>
                    <a:pt x="1061339" y="121665"/>
                  </a:lnTo>
                  <a:lnTo>
                    <a:pt x="1061339" y="379221"/>
                  </a:lnTo>
                  <a:lnTo>
                    <a:pt x="1211072" y="379221"/>
                  </a:lnTo>
                  <a:lnTo>
                    <a:pt x="1211072" y="286638"/>
                  </a:lnTo>
                  <a:lnTo>
                    <a:pt x="1212949" y="272543"/>
                  </a:lnTo>
                  <a:lnTo>
                    <a:pt x="1218564" y="262461"/>
                  </a:lnTo>
                  <a:lnTo>
                    <a:pt x="1227895" y="256403"/>
                  </a:lnTo>
                  <a:lnTo>
                    <a:pt x="1240916" y="254380"/>
                  </a:lnTo>
                  <a:lnTo>
                    <a:pt x="1417827" y="254380"/>
                  </a:lnTo>
                  <a:lnTo>
                    <a:pt x="1416419" y="231872"/>
                  </a:lnTo>
                  <a:lnTo>
                    <a:pt x="1411446" y="208168"/>
                  </a:lnTo>
                  <a:lnTo>
                    <a:pt x="1404538" y="190753"/>
                  </a:lnTo>
                  <a:lnTo>
                    <a:pt x="1211072" y="190753"/>
                  </a:lnTo>
                  <a:lnTo>
                    <a:pt x="1211072" y="12064"/>
                  </a:lnTo>
                  <a:close/>
                </a:path>
                <a:path w="1444625" h="488950">
                  <a:moveTo>
                    <a:pt x="1417827" y="254380"/>
                  </a:moveTo>
                  <a:lnTo>
                    <a:pt x="1250188" y="254380"/>
                  </a:lnTo>
                  <a:lnTo>
                    <a:pt x="1257173" y="256920"/>
                  </a:lnTo>
                  <a:lnTo>
                    <a:pt x="1261618" y="261874"/>
                  </a:lnTo>
                  <a:lnTo>
                    <a:pt x="1264544" y="266207"/>
                  </a:lnTo>
                  <a:lnTo>
                    <a:pt x="1266650" y="271779"/>
                  </a:lnTo>
                  <a:lnTo>
                    <a:pt x="1267922" y="278590"/>
                  </a:lnTo>
                  <a:lnTo>
                    <a:pt x="1268349" y="286638"/>
                  </a:lnTo>
                  <a:lnTo>
                    <a:pt x="1268349" y="379221"/>
                  </a:lnTo>
                  <a:lnTo>
                    <a:pt x="1418082" y="379221"/>
                  </a:lnTo>
                  <a:lnTo>
                    <a:pt x="1417986" y="256920"/>
                  </a:lnTo>
                  <a:lnTo>
                    <a:pt x="1417954" y="256403"/>
                  </a:lnTo>
                  <a:lnTo>
                    <a:pt x="1417827" y="254380"/>
                  </a:lnTo>
                  <a:close/>
                </a:path>
                <a:path w="1444625" h="488950">
                  <a:moveTo>
                    <a:pt x="1312672" y="136398"/>
                  </a:moveTo>
                  <a:lnTo>
                    <a:pt x="1295332" y="137302"/>
                  </a:lnTo>
                  <a:lnTo>
                    <a:pt x="1279112" y="140017"/>
                  </a:lnTo>
                  <a:lnTo>
                    <a:pt x="1263562" y="144668"/>
                  </a:lnTo>
                  <a:lnTo>
                    <a:pt x="1263705" y="144668"/>
                  </a:lnTo>
                  <a:lnTo>
                    <a:pt x="1249934" y="150875"/>
                  </a:lnTo>
                  <a:lnTo>
                    <a:pt x="1237378" y="158732"/>
                  </a:lnTo>
                  <a:lnTo>
                    <a:pt x="1226740" y="168005"/>
                  </a:lnTo>
                  <a:lnTo>
                    <a:pt x="1217983" y="178683"/>
                  </a:lnTo>
                  <a:lnTo>
                    <a:pt x="1211072" y="190753"/>
                  </a:lnTo>
                  <a:lnTo>
                    <a:pt x="1404538" y="190753"/>
                  </a:lnTo>
                  <a:lnTo>
                    <a:pt x="1376858" y="154989"/>
                  </a:lnTo>
                  <a:lnTo>
                    <a:pt x="1337337" y="138467"/>
                  </a:lnTo>
                  <a:lnTo>
                    <a:pt x="1312672" y="136398"/>
                  </a:lnTo>
                  <a:close/>
                </a:path>
                <a:path w="1444625" h="488950">
                  <a:moveTo>
                    <a:pt x="382270" y="324230"/>
                  </a:moveTo>
                  <a:lnTo>
                    <a:pt x="251078" y="324230"/>
                  </a:lnTo>
                  <a:lnTo>
                    <a:pt x="251078" y="379221"/>
                  </a:lnTo>
                  <a:lnTo>
                    <a:pt x="0" y="379221"/>
                  </a:lnTo>
                  <a:lnTo>
                    <a:pt x="0" y="488823"/>
                  </a:lnTo>
                  <a:lnTo>
                    <a:pt x="382270" y="488823"/>
                  </a:lnTo>
                  <a:lnTo>
                    <a:pt x="382270" y="324230"/>
                  </a:lnTo>
                  <a:close/>
                </a:path>
                <a:path w="1444625" h="488950">
                  <a:moveTo>
                    <a:pt x="209423" y="121665"/>
                  </a:moveTo>
                  <a:lnTo>
                    <a:pt x="29845" y="121665"/>
                  </a:lnTo>
                  <a:lnTo>
                    <a:pt x="29845" y="379221"/>
                  </a:lnTo>
                  <a:lnTo>
                    <a:pt x="209423" y="379221"/>
                  </a:lnTo>
                  <a:lnTo>
                    <a:pt x="209423" y="121665"/>
                  </a:lnTo>
                  <a:close/>
                </a:path>
                <a:path w="1444625" h="488950">
                  <a:moveTo>
                    <a:pt x="264540" y="12064"/>
                  </a:moveTo>
                  <a:lnTo>
                    <a:pt x="0" y="12064"/>
                  </a:lnTo>
                  <a:lnTo>
                    <a:pt x="0" y="121665"/>
                  </a:lnTo>
                  <a:lnTo>
                    <a:pt x="264540" y="121665"/>
                  </a:lnTo>
                  <a:lnTo>
                    <a:pt x="264540" y="12064"/>
                  </a:lnTo>
                  <a:close/>
                </a:path>
                <a:path w="1444625" h="488950">
                  <a:moveTo>
                    <a:pt x="612533" y="91820"/>
                  </a:moveTo>
                  <a:lnTo>
                    <a:pt x="431291" y="91820"/>
                  </a:lnTo>
                  <a:lnTo>
                    <a:pt x="438658" y="92709"/>
                  </a:lnTo>
                  <a:lnTo>
                    <a:pt x="453112" y="96404"/>
                  </a:lnTo>
                  <a:lnTo>
                    <a:pt x="460279" y="98520"/>
                  </a:lnTo>
                  <a:lnTo>
                    <a:pt x="468161" y="101064"/>
                  </a:lnTo>
                  <a:lnTo>
                    <a:pt x="487735" y="107775"/>
                  </a:lnTo>
                  <a:lnTo>
                    <a:pt x="497998" y="111061"/>
                  </a:lnTo>
                  <a:lnTo>
                    <a:pt x="543367" y="120259"/>
                  </a:lnTo>
                  <a:lnTo>
                    <a:pt x="553085" y="120523"/>
                  </a:lnTo>
                  <a:lnTo>
                    <a:pt x="573347" y="118808"/>
                  </a:lnTo>
                  <a:lnTo>
                    <a:pt x="589930" y="113665"/>
                  </a:lnTo>
                  <a:lnTo>
                    <a:pt x="602823" y="105092"/>
                  </a:lnTo>
                  <a:lnTo>
                    <a:pt x="611915" y="93217"/>
                  </a:lnTo>
                  <a:lnTo>
                    <a:pt x="612169" y="92709"/>
                  </a:lnTo>
                  <a:lnTo>
                    <a:pt x="612533" y="91820"/>
                  </a:lnTo>
                  <a:close/>
                </a:path>
                <a:path w="1444625" h="488950">
                  <a:moveTo>
                    <a:pt x="437641" y="0"/>
                  </a:moveTo>
                  <a:lnTo>
                    <a:pt x="399827" y="6921"/>
                  </a:lnTo>
                  <a:lnTo>
                    <a:pt x="369060" y="43249"/>
                  </a:lnTo>
                  <a:lnTo>
                    <a:pt x="360816" y="86441"/>
                  </a:lnTo>
                  <a:lnTo>
                    <a:pt x="360127" y="104901"/>
                  </a:lnTo>
                  <a:lnTo>
                    <a:pt x="360020" y="107775"/>
                  </a:lnTo>
                  <a:lnTo>
                    <a:pt x="359897" y="111061"/>
                  </a:lnTo>
                  <a:lnTo>
                    <a:pt x="359790" y="113918"/>
                  </a:lnTo>
                  <a:lnTo>
                    <a:pt x="405384" y="113918"/>
                  </a:lnTo>
                  <a:lnTo>
                    <a:pt x="405384" y="104901"/>
                  </a:lnTo>
                  <a:lnTo>
                    <a:pt x="407162" y="99059"/>
                  </a:lnTo>
                  <a:lnTo>
                    <a:pt x="413765" y="93217"/>
                  </a:lnTo>
                  <a:lnTo>
                    <a:pt x="418464" y="91820"/>
                  </a:lnTo>
                  <a:lnTo>
                    <a:pt x="612533" y="91820"/>
                  </a:lnTo>
                  <a:lnTo>
                    <a:pt x="618440" y="77398"/>
                  </a:lnTo>
                  <a:lnTo>
                    <a:pt x="623046" y="57753"/>
                  </a:lnTo>
                  <a:lnTo>
                    <a:pt x="625818" y="34155"/>
                  </a:lnTo>
                  <a:lnTo>
                    <a:pt x="626040" y="27558"/>
                  </a:lnTo>
                  <a:lnTo>
                    <a:pt x="554101" y="27558"/>
                  </a:lnTo>
                  <a:lnTo>
                    <a:pt x="546481" y="26669"/>
                  </a:lnTo>
                  <a:lnTo>
                    <a:pt x="512445" y="16382"/>
                  </a:lnTo>
                  <a:lnTo>
                    <a:pt x="500800" y="12475"/>
                  </a:lnTo>
                  <a:lnTo>
                    <a:pt x="455993" y="1031"/>
                  </a:lnTo>
                  <a:lnTo>
                    <a:pt x="447043" y="259"/>
                  </a:lnTo>
                  <a:lnTo>
                    <a:pt x="437641" y="0"/>
                  </a:lnTo>
                  <a:close/>
                </a:path>
                <a:path w="1444625" h="488950">
                  <a:moveTo>
                    <a:pt x="626745" y="6603"/>
                  </a:moveTo>
                  <a:lnTo>
                    <a:pt x="581025" y="6603"/>
                  </a:lnTo>
                  <a:lnTo>
                    <a:pt x="581025" y="14477"/>
                  </a:lnTo>
                  <a:lnTo>
                    <a:pt x="579627" y="19938"/>
                  </a:lnTo>
                  <a:lnTo>
                    <a:pt x="573786" y="26034"/>
                  </a:lnTo>
                  <a:lnTo>
                    <a:pt x="568833" y="27558"/>
                  </a:lnTo>
                  <a:lnTo>
                    <a:pt x="626040" y="27558"/>
                  </a:lnTo>
                  <a:lnTo>
                    <a:pt x="626134" y="24764"/>
                  </a:lnTo>
                  <a:lnTo>
                    <a:pt x="626252" y="21240"/>
                  </a:lnTo>
                  <a:lnTo>
                    <a:pt x="626328" y="18978"/>
                  </a:lnTo>
                  <a:lnTo>
                    <a:pt x="626444" y="15537"/>
                  </a:lnTo>
                  <a:lnTo>
                    <a:pt x="626561" y="12064"/>
                  </a:lnTo>
                  <a:lnTo>
                    <a:pt x="626660" y="9128"/>
                  </a:lnTo>
                  <a:lnTo>
                    <a:pt x="626745" y="6603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 descr=""/>
            <p:cNvSpPr/>
            <p:nvPr/>
          </p:nvSpPr>
          <p:spPr>
            <a:xfrm>
              <a:off x="4068826" y="2923539"/>
              <a:ext cx="1444625" cy="488950"/>
            </a:xfrm>
            <a:custGeom>
              <a:avLst/>
              <a:gdLst/>
              <a:ahLst/>
              <a:cxnLst/>
              <a:rect l="l" t="t" r="r" b="b"/>
              <a:pathLst>
                <a:path w="1444625" h="488950">
                  <a:moveTo>
                    <a:pt x="398018" y="144779"/>
                  </a:moveTo>
                  <a:lnTo>
                    <a:pt x="574039" y="144779"/>
                  </a:lnTo>
                  <a:lnTo>
                    <a:pt x="574039" y="379221"/>
                  </a:lnTo>
                  <a:lnTo>
                    <a:pt x="600456" y="379221"/>
                  </a:lnTo>
                  <a:lnTo>
                    <a:pt x="600456" y="488823"/>
                  </a:lnTo>
                  <a:lnTo>
                    <a:pt x="398018" y="488823"/>
                  </a:lnTo>
                  <a:lnTo>
                    <a:pt x="398018" y="379221"/>
                  </a:lnTo>
                  <a:lnTo>
                    <a:pt x="424307" y="379221"/>
                  </a:lnTo>
                  <a:lnTo>
                    <a:pt x="424307" y="254380"/>
                  </a:lnTo>
                  <a:lnTo>
                    <a:pt x="398018" y="254380"/>
                  </a:lnTo>
                  <a:lnTo>
                    <a:pt x="398018" y="144779"/>
                  </a:lnTo>
                  <a:close/>
                </a:path>
                <a:path w="1444625" h="488950">
                  <a:moveTo>
                    <a:pt x="887476" y="136398"/>
                  </a:moveTo>
                  <a:lnTo>
                    <a:pt x="933545" y="144668"/>
                  </a:lnTo>
                  <a:lnTo>
                    <a:pt x="966470" y="169417"/>
                  </a:lnTo>
                  <a:lnTo>
                    <a:pt x="986250" y="208168"/>
                  </a:lnTo>
                  <a:lnTo>
                    <a:pt x="992886" y="258444"/>
                  </a:lnTo>
                  <a:lnTo>
                    <a:pt x="992886" y="379221"/>
                  </a:lnTo>
                  <a:lnTo>
                    <a:pt x="1019175" y="379221"/>
                  </a:lnTo>
                  <a:lnTo>
                    <a:pt x="1019175" y="488823"/>
                  </a:lnTo>
                  <a:lnTo>
                    <a:pt x="818007" y="488823"/>
                  </a:lnTo>
                  <a:lnTo>
                    <a:pt x="818007" y="379221"/>
                  </a:lnTo>
                  <a:lnTo>
                    <a:pt x="843152" y="379221"/>
                  </a:lnTo>
                  <a:lnTo>
                    <a:pt x="843152" y="286638"/>
                  </a:lnTo>
                  <a:lnTo>
                    <a:pt x="824991" y="254380"/>
                  </a:lnTo>
                  <a:lnTo>
                    <a:pt x="815721" y="254380"/>
                  </a:lnTo>
                  <a:lnTo>
                    <a:pt x="802699" y="256403"/>
                  </a:lnTo>
                  <a:lnTo>
                    <a:pt x="793369" y="262461"/>
                  </a:lnTo>
                  <a:lnTo>
                    <a:pt x="787753" y="272543"/>
                  </a:lnTo>
                  <a:lnTo>
                    <a:pt x="785876" y="286638"/>
                  </a:lnTo>
                  <a:lnTo>
                    <a:pt x="785876" y="379221"/>
                  </a:lnTo>
                  <a:lnTo>
                    <a:pt x="811022" y="379221"/>
                  </a:lnTo>
                  <a:lnTo>
                    <a:pt x="811022" y="488823"/>
                  </a:lnTo>
                  <a:lnTo>
                    <a:pt x="609853" y="488823"/>
                  </a:lnTo>
                  <a:lnTo>
                    <a:pt x="609853" y="379221"/>
                  </a:lnTo>
                  <a:lnTo>
                    <a:pt x="636143" y="379221"/>
                  </a:lnTo>
                  <a:lnTo>
                    <a:pt x="636143" y="254380"/>
                  </a:lnTo>
                  <a:lnTo>
                    <a:pt x="609853" y="254380"/>
                  </a:lnTo>
                  <a:lnTo>
                    <a:pt x="609853" y="144779"/>
                  </a:lnTo>
                  <a:lnTo>
                    <a:pt x="785876" y="144779"/>
                  </a:lnTo>
                  <a:lnTo>
                    <a:pt x="785876" y="190753"/>
                  </a:lnTo>
                  <a:lnTo>
                    <a:pt x="804929" y="166991"/>
                  </a:lnTo>
                  <a:lnTo>
                    <a:pt x="828198" y="150002"/>
                  </a:lnTo>
                  <a:lnTo>
                    <a:pt x="855706" y="139801"/>
                  </a:lnTo>
                  <a:lnTo>
                    <a:pt x="887476" y="136398"/>
                  </a:lnTo>
                  <a:close/>
                </a:path>
                <a:path w="1444625" h="488950">
                  <a:moveTo>
                    <a:pt x="1035050" y="12064"/>
                  </a:moveTo>
                  <a:lnTo>
                    <a:pt x="1211072" y="12064"/>
                  </a:lnTo>
                  <a:lnTo>
                    <a:pt x="1211072" y="190753"/>
                  </a:lnTo>
                  <a:lnTo>
                    <a:pt x="1217983" y="178683"/>
                  </a:lnTo>
                  <a:lnTo>
                    <a:pt x="1249934" y="150875"/>
                  </a:lnTo>
                  <a:lnTo>
                    <a:pt x="1295332" y="137302"/>
                  </a:lnTo>
                  <a:lnTo>
                    <a:pt x="1312672" y="136398"/>
                  </a:lnTo>
                  <a:lnTo>
                    <a:pt x="1337337" y="138467"/>
                  </a:lnTo>
                  <a:lnTo>
                    <a:pt x="1376858" y="154989"/>
                  </a:lnTo>
                  <a:lnTo>
                    <a:pt x="1403187" y="187346"/>
                  </a:lnTo>
                  <a:lnTo>
                    <a:pt x="1416419" y="231872"/>
                  </a:lnTo>
                  <a:lnTo>
                    <a:pt x="1418082" y="258444"/>
                  </a:lnTo>
                  <a:lnTo>
                    <a:pt x="1418082" y="379221"/>
                  </a:lnTo>
                  <a:lnTo>
                    <a:pt x="1444371" y="379221"/>
                  </a:lnTo>
                  <a:lnTo>
                    <a:pt x="1444371" y="488823"/>
                  </a:lnTo>
                  <a:lnTo>
                    <a:pt x="1243202" y="488823"/>
                  </a:lnTo>
                  <a:lnTo>
                    <a:pt x="1243202" y="379221"/>
                  </a:lnTo>
                  <a:lnTo>
                    <a:pt x="1268349" y="379221"/>
                  </a:lnTo>
                  <a:lnTo>
                    <a:pt x="1268349" y="286638"/>
                  </a:lnTo>
                  <a:lnTo>
                    <a:pt x="1250188" y="254380"/>
                  </a:lnTo>
                  <a:lnTo>
                    <a:pt x="1240916" y="254380"/>
                  </a:lnTo>
                  <a:lnTo>
                    <a:pt x="1227895" y="256403"/>
                  </a:lnTo>
                  <a:lnTo>
                    <a:pt x="1218564" y="262461"/>
                  </a:lnTo>
                  <a:lnTo>
                    <a:pt x="1212949" y="272543"/>
                  </a:lnTo>
                  <a:lnTo>
                    <a:pt x="1211072" y="286638"/>
                  </a:lnTo>
                  <a:lnTo>
                    <a:pt x="1211072" y="379221"/>
                  </a:lnTo>
                  <a:lnTo>
                    <a:pt x="1236218" y="379221"/>
                  </a:lnTo>
                  <a:lnTo>
                    <a:pt x="1236218" y="488823"/>
                  </a:lnTo>
                  <a:lnTo>
                    <a:pt x="1035050" y="488823"/>
                  </a:lnTo>
                  <a:lnTo>
                    <a:pt x="1035050" y="379221"/>
                  </a:lnTo>
                  <a:lnTo>
                    <a:pt x="1061339" y="379221"/>
                  </a:lnTo>
                  <a:lnTo>
                    <a:pt x="1061339" y="121665"/>
                  </a:lnTo>
                  <a:lnTo>
                    <a:pt x="1035050" y="121665"/>
                  </a:lnTo>
                  <a:lnTo>
                    <a:pt x="1035050" y="12064"/>
                  </a:lnTo>
                  <a:close/>
                </a:path>
                <a:path w="1444625" h="488950">
                  <a:moveTo>
                    <a:pt x="0" y="12064"/>
                  </a:moveTo>
                  <a:lnTo>
                    <a:pt x="264540" y="12064"/>
                  </a:lnTo>
                  <a:lnTo>
                    <a:pt x="264540" y="121665"/>
                  </a:lnTo>
                  <a:lnTo>
                    <a:pt x="209423" y="121665"/>
                  </a:lnTo>
                  <a:lnTo>
                    <a:pt x="209423" y="379221"/>
                  </a:lnTo>
                  <a:lnTo>
                    <a:pt x="251078" y="379221"/>
                  </a:lnTo>
                  <a:lnTo>
                    <a:pt x="251078" y="324230"/>
                  </a:lnTo>
                  <a:lnTo>
                    <a:pt x="382270" y="324230"/>
                  </a:lnTo>
                  <a:lnTo>
                    <a:pt x="382270" y="488823"/>
                  </a:lnTo>
                  <a:lnTo>
                    <a:pt x="0" y="488823"/>
                  </a:lnTo>
                  <a:lnTo>
                    <a:pt x="0" y="379221"/>
                  </a:lnTo>
                  <a:lnTo>
                    <a:pt x="29845" y="379221"/>
                  </a:lnTo>
                  <a:lnTo>
                    <a:pt x="29845" y="121665"/>
                  </a:lnTo>
                  <a:lnTo>
                    <a:pt x="0" y="121665"/>
                  </a:lnTo>
                  <a:lnTo>
                    <a:pt x="0" y="12064"/>
                  </a:lnTo>
                  <a:close/>
                </a:path>
                <a:path w="1444625" h="488950">
                  <a:moveTo>
                    <a:pt x="437641" y="0"/>
                  </a:moveTo>
                  <a:lnTo>
                    <a:pt x="480798" y="6328"/>
                  </a:lnTo>
                  <a:lnTo>
                    <a:pt x="519805" y="18978"/>
                  </a:lnTo>
                  <a:lnTo>
                    <a:pt x="526653" y="21240"/>
                  </a:lnTo>
                  <a:lnTo>
                    <a:pt x="533001" y="23169"/>
                  </a:lnTo>
                  <a:lnTo>
                    <a:pt x="538861" y="24764"/>
                  </a:lnTo>
                  <a:lnTo>
                    <a:pt x="546481" y="26669"/>
                  </a:lnTo>
                  <a:lnTo>
                    <a:pt x="554101" y="27558"/>
                  </a:lnTo>
                  <a:lnTo>
                    <a:pt x="561975" y="27558"/>
                  </a:lnTo>
                  <a:lnTo>
                    <a:pt x="568833" y="27558"/>
                  </a:lnTo>
                  <a:lnTo>
                    <a:pt x="573786" y="26034"/>
                  </a:lnTo>
                  <a:lnTo>
                    <a:pt x="576707" y="22986"/>
                  </a:lnTo>
                  <a:lnTo>
                    <a:pt x="579627" y="19938"/>
                  </a:lnTo>
                  <a:lnTo>
                    <a:pt x="581025" y="14477"/>
                  </a:lnTo>
                  <a:lnTo>
                    <a:pt x="581025" y="6603"/>
                  </a:lnTo>
                  <a:lnTo>
                    <a:pt x="626745" y="6603"/>
                  </a:lnTo>
                  <a:lnTo>
                    <a:pt x="623046" y="57753"/>
                  </a:lnTo>
                  <a:lnTo>
                    <a:pt x="602823" y="105092"/>
                  </a:lnTo>
                  <a:lnTo>
                    <a:pt x="553085" y="120523"/>
                  </a:lnTo>
                  <a:lnTo>
                    <a:pt x="543367" y="120259"/>
                  </a:lnTo>
                  <a:lnTo>
                    <a:pt x="497998" y="111061"/>
                  </a:lnTo>
                  <a:lnTo>
                    <a:pt x="468161" y="101064"/>
                  </a:lnTo>
                  <a:lnTo>
                    <a:pt x="460279" y="98520"/>
                  </a:lnTo>
                  <a:lnTo>
                    <a:pt x="453112" y="96404"/>
                  </a:lnTo>
                  <a:lnTo>
                    <a:pt x="446659" y="94741"/>
                  </a:lnTo>
                  <a:lnTo>
                    <a:pt x="438658" y="92709"/>
                  </a:lnTo>
                  <a:lnTo>
                    <a:pt x="431291" y="91820"/>
                  </a:lnTo>
                  <a:lnTo>
                    <a:pt x="424434" y="91820"/>
                  </a:lnTo>
                  <a:lnTo>
                    <a:pt x="418464" y="91820"/>
                  </a:lnTo>
                  <a:lnTo>
                    <a:pt x="413765" y="93217"/>
                  </a:lnTo>
                  <a:lnTo>
                    <a:pt x="410463" y="96138"/>
                  </a:lnTo>
                  <a:lnTo>
                    <a:pt x="407162" y="99059"/>
                  </a:lnTo>
                  <a:lnTo>
                    <a:pt x="405384" y="104901"/>
                  </a:lnTo>
                  <a:lnTo>
                    <a:pt x="405384" y="113918"/>
                  </a:lnTo>
                  <a:lnTo>
                    <a:pt x="359790" y="113918"/>
                  </a:lnTo>
                  <a:lnTo>
                    <a:pt x="363902" y="62880"/>
                  </a:lnTo>
                  <a:lnTo>
                    <a:pt x="386278" y="15537"/>
                  </a:lnTo>
                  <a:lnTo>
                    <a:pt x="416948" y="1734"/>
                  </a:lnTo>
                  <a:lnTo>
                    <a:pt x="437641" y="0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9" name="object 19" descr="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5710428" y="3009900"/>
              <a:ext cx="1172718" cy="569214"/>
            </a:xfrm>
            <a:prstGeom prst="rect">
              <a:avLst/>
            </a:prstGeom>
          </p:spPr>
        </p:pic>
        <p:sp>
          <p:nvSpPr>
            <p:cNvPr id="20" name="object 20" descr=""/>
            <p:cNvSpPr/>
            <p:nvPr/>
          </p:nvSpPr>
          <p:spPr>
            <a:xfrm>
              <a:off x="5707253" y="3005582"/>
              <a:ext cx="1143635" cy="541020"/>
            </a:xfrm>
            <a:custGeom>
              <a:avLst/>
              <a:gdLst/>
              <a:ahLst/>
              <a:cxnLst/>
              <a:rect l="l" t="t" r="r" b="b"/>
              <a:pathLst>
                <a:path w="1143634" h="541020">
                  <a:moveTo>
                    <a:pt x="673608" y="437134"/>
                  </a:moveTo>
                  <a:lnTo>
                    <a:pt x="556133" y="437134"/>
                  </a:lnTo>
                  <a:lnTo>
                    <a:pt x="556133" y="540766"/>
                  </a:lnTo>
                  <a:lnTo>
                    <a:pt x="673608" y="540766"/>
                  </a:lnTo>
                  <a:lnTo>
                    <a:pt x="673608" y="437134"/>
                  </a:lnTo>
                  <a:close/>
                </a:path>
                <a:path w="1143634" h="541020">
                  <a:moveTo>
                    <a:pt x="171831" y="172339"/>
                  </a:moveTo>
                  <a:lnTo>
                    <a:pt x="26670" y="172339"/>
                  </a:lnTo>
                  <a:lnTo>
                    <a:pt x="101981" y="406781"/>
                  </a:lnTo>
                  <a:lnTo>
                    <a:pt x="289179" y="406781"/>
                  </a:lnTo>
                  <a:lnTo>
                    <a:pt x="331123" y="273050"/>
                  </a:lnTo>
                  <a:lnTo>
                    <a:pt x="200406" y="273050"/>
                  </a:lnTo>
                  <a:lnTo>
                    <a:pt x="171831" y="172339"/>
                  </a:lnTo>
                  <a:close/>
                </a:path>
                <a:path w="1143634" h="541020">
                  <a:moveTo>
                    <a:pt x="362712" y="172339"/>
                  </a:moveTo>
                  <a:lnTo>
                    <a:pt x="228981" y="172339"/>
                  </a:lnTo>
                  <a:lnTo>
                    <a:pt x="200406" y="273050"/>
                  </a:lnTo>
                  <a:lnTo>
                    <a:pt x="331123" y="273050"/>
                  </a:lnTo>
                  <a:lnTo>
                    <a:pt x="362712" y="172339"/>
                  </a:lnTo>
                  <a:close/>
                </a:path>
                <a:path w="1143634" h="541020">
                  <a:moveTo>
                    <a:pt x="196850" y="62738"/>
                  </a:moveTo>
                  <a:lnTo>
                    <a:pt x="0" y="62738"/>
                  </a:lnTo>
                  <a:lnTo>
                    <a:pt x="0" y="172339"/>
                  </a:lnTo>
                  <a:lnTo>
                    <a:pt x="196850" y="172339"/>
                  </a:lnTo>
                  <a:lnTo>
                    <a:pt x="196850" y="62738"/>
                  </a:lnTo>
                  <a:close/>
                </a:path>
                <a:path w="1143634" h="541020">
                  <a:moveTo>
                    <a:pt x="389509" y="62738"/>
                  </a:moveTo>
                  <a:lnTo>
                    <a:pt x="203835" y="62738"/>
                  </a:lnTo>
                  <a:lnTo>
                    <a:pt x="203835" y="172339"/>
                  </a:lnTo>
                  <a:lnTo>
                    <a:pt x="389509" y="172339"/>
                  </a:lnTo>
                  <a:lnTo>
                    <a:pt x="389509" y="62738"/>
                  </a:lnTo>
                  <a:close/>
                </a:path>
                <a:path w="1143634" h="541020">
                  <a:moveTo>
                    <a:pt x="568960" y="62738"/>
                  </a:moveTo>
                  <a:lnTo>
                    <a:pt x="392938" y="62738"/>
                  </a:lnTo>
                  <a:lnTo>
                    <a:pt x="392938" y="172339"/>
                  </a:lnTo>
                  <a:lnTo>
                    <a:pt x="419226" y="172339"/>
                  </a:lnTo>
                  <a:lnTo>
                    <a:pt x="419339" y="294322"/>
                  </a:lnTo>
                  <a:lnTo>
                    <a:pt x="425799" y="343217"/>
                  </a:lnTo>
                  <a:lnTo>
                    <a:pt x="445516" y="382143"/>
                  </a:lnTo>
                  <a:lnTo>
                    <a:pt x="478504" y="406939"/>
                  </a:lnTo>
                  <a:lnTo>
                    <a:pt x="524637" y="415163"/>
                  </a:lnTo>
                  <a:lnTo>
                    <a:pt x="556279" y="411732"/>
                  </a:lnTo>
                  <a:lnTo>
                    <a:pt x="583755" y="401431"/>
                  </a:lnTo>
                  <a:lnTo>
                    <a:pt x="607040" y="384248"/>
                  </a:lnTo>
                  <a:lnTo>
                    <a:pt x="626110" y="360172"/>
                  </a:lnTo>
                  <a:lnTo>
                    <a:pt x="802131" y="360172"/>
                  </a:lnTo>
                  <a:lnTo>
                    <a:pt x="802131" y="297179"/>
                  </a:lnTo>
                  <a:lnTo>
                    <a:pt x="587756" y="297179"/>
                  </a:lnTo>
                  <a:lnTo>
                    <a:pt x="580644" y="294640"/>
                  </a:lnTo>
                  <a:lnTo>
                    <a:pt x="568960" y="264414"/>
                  </a:lnTo>
                  <a:lnTo>
                    <a:pt x="568960" y="62738"/>
                  </a:lnTo>
                  <a:close/>
                </a:path>
                <a:path w="1143634" h="541020">
                  <a:moveTo>
                    <a:pt x="999744" y="54356"/>
                  </a:moveTo>
                  <a:lnTo>
                    <a:pt x="957633" y="57292"/>
                  </a:lnTo>
                  <a:lnTo>
                    <a:pt x="958175" y="57292"/>
                  </a:lnTo>
                  <a:lnTo>
                    <a:pt x="921797" y="65897"/>
                  </a:lnTo>
                  <a:lnTo>
                    <a:pt x="862711" y="100584"/>
                  </a:lnTo>
                  <a:lnTo>
                    <a:pt x="825500" y="157178"/>
                  </a:lnTo>
                  <a:lnTo>
                    <a:pt x="813053" y="234442"/>
                  </a:lnTo>
                  <a:lnTo>
                    <a:pt x="816169" y="275923"/>
                  </a:lnTo>
                  <a:lnTo>
                    <a:pt x="841061" y="343217"/>
                  </a:lnTo>
                  <a:lnTo>
                    <a:pt x="889954" y="389177"/>
                  </a:lnTo>
                  <a:lnTo>
                    <a:pt x="958776" y="412279"/>
                  </a:lnTo>
                  <a:lnTo>
                    <a:pt x="1000378" y="415163"/>
                  </a:lnTo>
                  <a:lnTo>
                    <a:pt x="1020288" y="414710"/>
                  </a:lnTo>
                  <a:lnTo>
                    <a:pt x="1059011" y="411091"/>
                  </a:lnTo>
                  <a:lnTo>
                    <a:pt x="1112027" y="399748"/>
                  </a:lnTo>
                  <a:lnTo>
                    <a:pt x="1139825" y="389763"/>
                  </a:lnTo>
                  <a:lnTo>
                    <a:pt x="1139825" y="297179"/>
                  </a:lnTo>
                  <a:lnTo>
                    <a:pt x="1018286" y="297179"/>
                  </a:lnTo>
                  <a:lnTo>
                    <a:pt x="997944" y="294640"/>
                  </a:lnTo>
                  <a:lnTo>
                    <a:pt x="997750" y="294640"/>
                  </a:lnTo>
                  <a:lnTo>
                    <a:pt x="982964" y="286893"/>
                  </a:lnTo>
                  <a:lnTo>
                    <a:pt x="974119" y="274034"/>
                  </a:lnTo>
                  <a:lnTo>
                    <a:pt x="971169" y="256032"/>
                  </a:lnTo>
                  <a:lnTo>
                    <a:pt x="971169" y="204597"/>
                  </a:lnTo>
                  <a:lnTo>
                    <a:pt x="972954" y="190501"/>
                  </a:lnTo>
                  <a:lnTo>
                    <a:pt x="978312" y="180419"/>
                  </a:lnTo>
                  <a:lnTo>
                    <a:pt x="987242" y="174361"/>
                  </a:lnTo>
                  <a:lnTo>
                    <a:pt x="999744" y="172339"/>
                  </a:lnTo>
                  <a:lnTo>
                    <a:pt x="1143380" y="172339"/>
                  </a:lnTo>
                  <a:lnTo>
                    <a:pt x="1143380" y="94361"/>
                  </a:lnTo>
                  <a:lnTo>
                    <a:pt x="1098946" y="72161"/>
                  </a:lnTo>
                  <a:lnTo>
                    <a:pt x="1060983" y="60946"/>
                  </a:lnTo>
                  <a:lnTo>
                    <a:pt x="1020633" y="55092"/>
                  </a:lnTo>
                  <a:lnTo>
                    <a:pt x="999744" y="54356"/>
                  </a:lnTo>
                  <a:close/>
                </a:path>
                <a:path w="1143634" h="541020">
                  <a:moveTo>
                    <a:pt x="802131" y="360172"/>
                  </a:moveTo>
                  <a:lnTo>
                    <a:pt x="626110" y="360172"/>
                  </a:lnTo>
                  <a:lnTo>
                    <a:pt x="626110" y="406781"/>
                  </a:lnTo>
                  <a:lnTo>
                    <a:pt x="802131" y="406781"/>
                  </a:lnTo>
                  <a:lnTo>
                    <a:pt x="802131" y="360172"/>
                  </a:lnTo>
                  <a:close/>
                </a:path>
                <a:path w="1143634" h="541020">
                  <a:moveTo>
                    <a:pt x="832103" y="0"/>
                  </a:moveTo>
                  <a:lnTo>
                    <a:pt x="730758" y="0"/>
                  </a:lnTo>
                  <a:lnTo>
                    <a:pt x="730758" y="17399"/>
                  </a:lnTo>
                  <a:lnTo>
                    <a:pt x="730186" y="28493"/>
                  </a:lnTo>
                  <a:lnTo>
                    <a:pt x="702200" y="62069"/>
                  </a:lnTo>
                  <a:lnTo>
                    <a:pt x="693293" y="62738"/>
                  </a:lnTo>
                  <a:lnTo>
                    <a:pt x="593851" y="62738"/>
                  </a:lnTo>
                  <a:lnTo>
                    <a:pt x="593851" y="172339"/>
                  </a:lnTo>
                  <a:lnTo>
                    <a:pt x="626110" y="172339"/>
                  </a:lnTo>
                  <a:lnTo>
                    <a:pt x="626110" y="264414"/>
                  </a:lnTo>
                  <a:lnTo>
                    <a:pt x="607313" y="297179"/>
                  </a:lnTo>
                  <a:lnTo>
                    <a:pt x="775843" y="297179"/>
                  </a:lnTo>
                  <a:lnTo>
                    <a:pt x="775843" y="113411"/>
                  </a:lnTo>
                  <a:lnTo>
                    <a:pt x="787800" y="106691"/>
                  </a:lnTo>
                  <a:lnTo>
                    <a:pt x="798544" y="98329"/>
                  </a:lnTo>
                  <a:lnTo>
                    <a:pt x="823317" y="63440"/>
                  </a:lnTo>
                  <a:lnTo>
                    <a:pt x="832103" y="17399"/>
                  </a:lnTo>
                  <a:lnTo>
                    <a:pt x="832103" y="0"/>
                  </a:lnTo>
                  <a:close/>
                </a:path>
                <a:path w="1143634" h="541020">
                  <a:moveTo>
                    <a:pt x="1139825" y="285750"/>
                  </a:moveTo>
                  <a:lnTo>
                    <a:pt x="1105082" y="290750"/>
                  </a:lnTo>
                  <a:lnTo>
                    <a:pt x="1073245" y="294322"/>
                  </a:lnTo>
                  <a:lnTo>
                    <a:pt x="1044313" y="296465"/>
                  </a:lnTo>
                  <a:lnTo>
                    <a:pt x="1018286" y="297179"/>
                  </a:lnTo>
                  <a:lnTo>
                    <a:pt x="1139825" y="297179"/>
                  </a:lnTo>
                  <a:lnTo>
                    <a:pt x="1139825" y="285750"/>
                  </a:lnTo>
                  <a:close/>
                </a:path>
                <a:path w="1143634" h="541020">
                  <a:moveTo>
                    <a:pt x="1143380" y="172339"/>
                  </a:moveTo>
                  <a:lnTo>
                    <a:pt x="1009903" y="172339"/>
                  </a:lnTo>
                  <a:lnTo>
                    <a:pt x="1017143" y="174878"/>
                  </a:lnTo>
                  <a:lnTo>
                    <a:pt x="1021715" y="179832"/>
                  </a:lnTo>
                  <a:lnTo>
                    <a:pt x="1024622" y="184165"/>
                  </a:lnTo>
                  <a:lnTo>
                    <a:pt x="1026683" y="189738"/>
                  </a:lnTo>
                  <a:lnTo>
                    <a:pt x="1027912" y="196548"/>
                  </a:lnTo>
                  <a:lnTo>
                    <a:pt x="1028319" y="204597"/>
                  </a:lnTo>
                  <a:lnTo>
                    <a:pt x="1028319" y="221488"/>
                  </a:lnTo>
                  <a:lnTo>
                    <a:pt x="1143380" y="221488"/>
                  </a:lnTo>
                  <a:lnTo>
                    <a:pt x="1143380" y="172339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 descr=""/>
            <p:cNvSpPr/>
            <p:nvPr/>
          </p:nvSpPr>
          <p:spPr>
            <a:xfrm>
              <a:off x="5707253" y="3005582"/>
              <a:ext cx="1143635" cy="541020"/>
            </a:xfrm>
            <a:custGeom>
              <a:avLst/>
              <a:gdLst/>
              <a:ahLst/>
              <a:cxnLst/>
              <a:rect l="l" t="t" r="r" b="b"/>
              <a:pathLst>
                <a:path w="1143634" h="541020">
                  <a:moveTo>
                    <a:pt x="556133" y="437134"/>
                  </a:moveTo>
                  <a:lnTo>
                    <a:pt x="673608" y="437134"/>
                  </a:lnTo>
                  <a:lnTo>
                    <a:pt x="673608" y="540766"/>
                  </a:lnTo>
                  <a:lnTo>
                    <a:pt x="556133" y="540766"/>
                  </a:lnTo>
                  <a:lnTo>
                    <a:pt x="556133" y="437134"/>
                  </a:lnTo>
                  <a:close/>
                </a:path>
                <a:path w="1143634" h="541020">
                  <a:moveTo>
                    <a:pt x="0" y="62738"/>
                  </a:moveTo>
                  <a:lnTo>
                    <a:pt x="196850" y="62738"/>
                  </a:lnTo>
                  <a:lnTo>
                    <a:pt x="196850" y="172339"/>
                  </a:lnTo>
                  <a:lnTo>
                    <a:pt x="171831" y="172339"/>
                  </a:lnTo>
                  <a:lnTo>
                    <a:pt x="200406" y="273050"/>
                  </a:lnTo>
                  <a:lnTo>
                    <a:pt x="228981" y="172339"/>
                  </a:lnTo>
                  <a:lnTo>
                    <a:pt x="203835" y="172339"/>
                  </a:lnTo>
                  <a:lnTo>
                    <a:pt x="203835" y="62738"/>
                  </a:lnTo>
                  <a:lnTo>
                    <a:pt x="389509" y="62738"/>
                  </a:lnTo>
                  <a:lnTo>
                    <a:pt x="389509" y="172339"/>
                  </a:lnTo>
                  <a:lnTo>
                    <a:pt x="362712" y="172339"/>
                  </a:lnTo>
                  <a:lnTo>
                    <a:pt x="289179" y="406781"/>
                  </a:lnTo>
                  <a:lnTo>
                    <a:pt x="101981" y="406781"/>
                  </a:lnTo>
                  <a:lnTo>
                    <a:pt x="26670" y="172339"/>
                  </a:lnTo>
                  <a:lnTo>
                    <a:pt x="0" y="172339"/>
                  </a:lnTo>
                  <a:lnTo>
                    <a:pt x="0" y="62738"/>
                  </a:lnTo>
                  <a:close/>
                </a:path>
                <a:path w="1143634" h="541020">
                  <a:moveTo>
                    <a:pt x="999744" y="54356"/>
                  </a:moveTo>
                  <a:lnTo>
                    <a:pt x="1041034" y="57292"/>
                  </a:lnTo>
                  <a:lnTo>
                    <a:pt x="1080516" y="66040"/>
                  </a:lnTo>
                  <a:lnTo>
                    <a:pt x="1130379" y="86310"/>
                  </a:lnTo>
                  <a:lnTo>
                    <a:pt x="1143380" y="94361"/>
                  </a:lnTo>
                  <a:lnTo>
                    <a:pt x="1143380" y="221488"/>
                  </a:lnTo>
                  <a:lnTo>
                    <a:pt x="1028319" y="221488"/>
                  </a:lnTo>
                  <a:lnTo>
                    <a:pt x="1028319" y="204597"/>
                  </a:lnTo>
                  <a:lnTo>
                    <a:pt x="1027912" y="196548"/>
                  </a:lnTo>
                  <a:lnTo>
                    <a:pt x="1009903" y="172339"/>
                  </a:lnTo>
                  <a:lnTo>
                    <a:pt x="999744" y="172339"/>
                  </a:lnTo>
                  <a:lnTo>
                    <a:pt x="987242" y="174361"/>
                  </a:lnTo>
                  <a:lnTo>
                    <a:pt x="978312" y="180419"/>
                  </a:lnTo>
                  <a:lnTo>
                    <a:pt x="972954" y="190501"/>
                  </a:lnTo>
                  <a:lnTo>
                    <a:pt x="971169" y="204597"/>
                  </a:lnTo>
                  <a:lnTo>
                    <a:pt x="971169" y="256032"/>
                  </a:lnTo>
                  <a:lnTo>
                    <a:pt x="974119" y="274034"/>
                  </a:lnTo>
                  <a:lnTo>
                    <a:pt x="982964" y="286893"/>
                  </a:lnTo>
                  <a:lnTo>
                    <a:pt x="997690" y="294608"/>
                  </a:lnTo>
                  <a:lnTo>
                    <a:pt x="1018286" y="297179"/>
                  </a:lnTo>
                  <a:lnTo>
                    <a:pt x="1044313" y="296465"/>
                  </a:lnTo>
                  <a:lnTo>
                    <a:pt x="1073245" y="294322"/>
                  </a:lnTo>
                  <a:lnTo>
                    <a:pt x="1105082" y="290750"/>
                  </a:lnTo>
                  <a:lnTo>
                    <a:pt x="1139825" y="285750"/>
                  </a:lnTo>
                  <a:lnTo>
                    <a:pt x="1139825" y="389763"/>
                  </a:lnTo>
                  <a:lnTo>
                    <a:pt x="1095730" y="404068"/>
                  </a:lnTo>
                  <a:lnTo>
                    <a:pt x="1039828" y="413353"/>
                  </a:lnTo>
                  <a:lnTo>
                    <a:pt x="1000378" y="415163"/>
                  </a:lnTo>
                  <a:lnTo>
                    <a:pt x="958776" y="412279"/>
                  </a:lnTo>
                  <a:lnTo>
                    <a:pt x="889954" y="389177"/>
                  </a:lnTo>
                  <a:lnTo>
                    <a:pt x="841021" y="343169"/>
                  </a:lnTo>
                  <a:lnTo>
                    <a:pt x="816169" y="275923"/>
                  </a:lnTo>
                  <a:lnTo>
                    <a:pt x="813053" y="234442"/>
                  </a:lnTo>
                  <a:lnTo>
                    <a:pt x="816169" y="193220"/>
                  </a:lnTo>
                  <a:lnTo>
                    <a:pt x="841021" y="126303"/>
                  </a:lnTo>
                  <a:lnTo>
                    <a:pt x="889908" y="80341"/>
                  </a:lnTo>
                  <a:lnTo>
                    <a:pt x="958401" y="57239"/>
                  </a:lnTo>
                  <a:lnTo>
                    <a:pt x="999744" y="54356"/>
                  </a:lnTo>
                  <a:close/>
                </a:path>
                <a:path w="1143634" h="541020">
                  <a:moveTo>
                    <a:pt x="730758" y="0"/>
                  </a:moveTo>
                  <a:lnTo>
                    <a:pt x="832103" y="0"/>
                  </a:lnTo>
                  <a:lnTo>
                    <a:pt x="832103" y="17399"/>
                  </a:lnTo>
                  <a:lnTo>
                    <a:pt x="823317" y="63440"/>
                  </a:lnTo>
                  <a:lnTo>
                    <a:pt x="798544" y="98329"/>
                  </a:lnTo>
                  <a:lnTo>
                    <a:pt x="775843" y="113411"/>
                  </a:lnTo>
                  <a:lnTo>
                    <a:pt x="775843" y="297179"/>
                  </a:lnTo>
                  <a:lnTo>
                    <a:pt x="802131" y="297179"/>
                  </a:lnTo>
                  <a:lnTo>
                    <a:pt x="802131" y="406781"/>
                  </a:lnTo>
                  <a:lnTo>
                    <a:pt x="626110" y="406781"/>
                  </a:lnTo>
                  <a:lnTo>
                    <a:pt x="626110" y="360172"/>
                  </a:lnTo>
                  <a:lnTo>
                    <a:pt x="607040" y="384248"/>
                  </a:lnTo>
                  <a:lnTo>
                    <a:pt x="583755" y="401431"/>
                  </a:lnTo>
                  <a:lnTo>
                    <a:pt x="556279" y="411732"/>
                  </a:lnTo>
                  <a:lnTo>
                    <a:pt x="524637" y="415163"/>
                  </a:lnTo>
                  <a:lnTo>
                    <a:pt x="499915" y="413111"/>
                  </a:lnTo>
                  <a:lnTo>
                    <a:pt x="460378" y="396624"/>
                  </a:lnTo>
                  <a:lnTo>
                    <a:pt x="434014" y="364168"/>
                  </a:lnTo>
                  <a:lnTo>
                    <a:pt x="420870" y="319313"/>
                  </a:lnTo>
                  <a:lnTo>
                    <a:pt x="419226" y="292481"/>
                  </a:lnTo>
                  <a:lnTo>
                    <a:pt x="419226" y="172339"/>
                  </a:lnTo>
                  <a:lnTo>
                    <a:pt x="392938" y="172339"/>
                  </a:lnTo>
                  <a:lnTo>
                    <a:pt x="392938" y="62738"/>
                  </a:lnTo>
                  <a:lnTo>
                    <a:pt x="568960" y="62738"/>
                  </a:lnTo>
                  <a:lnTo>
                    <a:pt x="568960" y="264414"/>
                  </a:lnTo>
                  <a:lnTo>
                    <a:pt x="569390" y="272702"/>
                  </a:lnTo>
                  <a:lnTo>
                    <a:pt x="587756" y="297179"/>
                  </a:lnTo>
                  <a:lnTo>
                    <a:pt x="597535" y="297179"/>
                  </a:lnTo>
                  <a:lnTo>
                    <a:pt x="607313" y="297179"/>
                  </a:lnTo>
                  <a:lnTo>
                    <a:pt x="626110" y="264414"/>
                  </a:lnTo>
                  <a:lnTo>
                    <a:pt x="626110" y="172339"/>
                  </a:lnTo>
                  <a:lnTo>
                    <a:pt x="593851" y="172339"/>
                  </a:lnTo>
                  <a:lnTo>
                    <a:pt x="593851" y="62738"/>
                  </a:lnTo>
                  <a:lnTo>
                    <a:pt x="693293" y="62738"/>
                  </a:lnTo>
                  <a:lnTo>
                    <a:pt x="702200" y="62069"/>
                  </a:lnTo>
                  <a:lnTo>
                    <a:pt x="730186" y="28493"/>
                  </a:lnTo>
                  <a:lnTo>
                    <a:pt x="730758" y="17399"/>
                  </a:lnTo>
                  <a:lnTo>
                    <a:pt x="730758" y="0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2" name="object 22" descr="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7050023" y="2936748"/>
              <a:ext cx="1497329" cy="640842"/>
            </a:xfrm>
            <a:prstGeom prst="rect">
              <a:avLst/>
            </a:prstGeom>
          </p:spPr>
        </p:pic>
        <p:sp>
          <p:nvSpPr>
            <p:cNvPr id="23" name="object 23" descr=""/>
            <p:cNvSpPr/>
            <p:nvPr/>
          </p:nvSpPr>
          <p:spPr>
            <a:xfrm>
              <a:off x="7046086" y="2932557"/>
              <a:ext cx="1469390" cy="612775"/>
            </a:xfrm>
            <a:custGeom>
              <a:avLst/>
              <a:gdLst/>
              <a:ahLst/>
              <a:cxnLst/>
              <a:rect l="l" t="t" r="r" b="b"/>
              <a:pathLst>
                <a:path w="1469390" h="612775">
                  <a:moveTo>
                    <a:pt x="1162956" y="245364"/>
                  </a:moveTo>
                  <a:lnTo>
                    <a:pt x="965835" y="245364"/>
                  </a:lnTo>
                  <a:lnTo>
                    <a:pt x="980221" y="245768"/>
                  </a:lnTo>
                  <a:lnTo>
                    <a:pt x="992155" y="246983"/>
                  </a:lnTo>
                  <a:lnTo>
                    <a:pt x="1021969" y="269367"/>
                  </a:lnTo>
                  <a:lnTo>
                    <a:pt x="963295" y="273535"/>
                  </a:lnTo>
                  <a:lnTo>
                    <a:pt x="915289" y="284131"/>
                  </a:lnTo>
                  <a:lnTo>
                    <a:pt x="877951" y="301148"/>
                  </a:lnTo>
                  <a:lnTo>
                    <a:pt x="851280" y="324579"/>
                  </a:lnTo>
                  <a:lnTo>
                    <a:pt x="835278" y="354415"/>
                  </a:lnTo>
                  <a:lnTo>
                    <a:pt x="829945" y="390651"/>
                  </a:lnTo>
                  <a:lnTo>
                    <a:pt x="831661" y="412511"/>
                  </a:lnTo>
                  <a:lnTo>
                    <a:pt x="845429" y="448516"/>
                  </a:lnTo>
                  <a:lnTo>
                    <a:pt x="890000" y="481806"/>
                  </a:lnTo>
                  <a:lnTo>
                    <a:pt x="932307" y="488188"/>
                  </a:lnTo>
                  <a:lnTo>
                    <a:pt x="949616" y="487211"/>
                  </a:lnTo>
                  <a:lnTo>
                    <a:pt x="993140" y="472567"/>
                  </a:lnTo>
                  <a:lnTo>
                    <a:pt x="1020699" y="439166"/>
                  </a:lnTo>
                  <a:lnTo>
                    <a:pt x="1190752" y="439166"/>
                  </a:lnTo>
                  <a:lnTo>
                    <a:pt x="1190752" y="382143"/>
                  </a:lnTo>
                  <a:lnTo>
                    <a:pt x="988695" y="382143"/>
                  </a:lnTo>
                  <a:lnTo>
                    <a:pt x="984250" y="380619"/>
                  </a:lnTo>
                  <a:lnTo>
                    <a:pt x="981329" y="377571"/>
                  </a:lnTo>
                  <a:lnTo>
                    <a:pt x="978281" y="374523"/>
                  </a:lnTo>
                  <a:lnTo>
                    <a:pt x="976757" y="370332"/>
                  </a:lnTo>
                  <a:lnTo>
                    <a:pt x="976757" y="356362"/>
                  </a:lnTo>
                  <a:lnTo>
                    <a:pt x="980821" y="350012"/>
                  </a:lnTo>
                  <a:lnTo>
                    <a:pt x="995299" y="342900"/>
                  </a:lnTo>
                  <a:lnTo>
                    <a:pt x="1002665" y="340995"/>
                  </a:lnTo>
                  <a:lnTo>
                    <a:pt x="1011555" y="340233"/>
                  </a:lnTo>
                  <a:lnTo>
                    <a:pt x="1020699" y="339851"/>
                  </a:lnTo>
                  <a:lnTo>
                    <a:pt x="1164463" y="339851"/>
                  </a:lnTo>
                  <a:lnTo>
                    <a:pt x="1164463" y="265049"/>
                  </a:lnTo>
                  <a:lnTo>
                    <a:pt x="1163235" y="249007"/>
                  </a:lnTo>
                  <a:lnTo>
                    <a:pt x="1163198" y="248525"/>
                  </a:lnTo>
                  <a:lnTo>
                    <a:pt x="1163080" y="246983"/>
                  </a:lnTo>
                  <a:lnTo>
                    <a:pt x="1162956" y="245364"/>
                  </a:lnTo>
                  <a:close/>
                </a:path>
                <a:path w="1469390" h="612775">
                  <a:moveTo>
                    <a:pt x="1190752" y="439166"/>
                  </a:moveTo>
                  <a:lnTo>
                    <a:pt x="1020699" y="439166"/>
                  </a:lnTo>
                  <a:lnTo>
                    <a:pt x="1020699" y="479806"/>
                  </a:lnTo>
                  <a:lnTo>
                    <a:pt x="1190752" y="479806"/>
                  </a:lnTo>
                  <a:lnTo>
                    <a:pt x="1190752" y="439166"/>
                  </a:lnTo>
                  <a:close/>
                </a:path>
                <a:path w="1469390" h="612775">
                  <a:moveTo>
                    <a:pt x="1164463" y="339851"/>
                  </a:moveTo>
                  <a:lnTo>
                    <a:pt x="1020699" y="339851"/>
                  </a:lnTo>
                  <a:lnTo>
                    <a:pt x="1020572" y="342900"/>
                  </a:lnTo>
                  <a:lnTo>
                    <a:pt x="1019982" y="350012"/>
                  </a:lnTo>
                  <a:lnTo>
                    <a:pt x="1002538" y="382143"/>
                  </a:lnTo>
                  <a:lnTo>
                    <a:pt x="1190752" y="382143"/>
                  </a:lnTo>
                  <a:lnTo>
                    <a:pt x="1190752" y="370204"/>
                  </a:lnTo>
                  <a:lnTo>
                    <a:pt x="1164463" y="370204"/>
                  </a:lnTo>
                  <a:lnTo>
                    <a:pt x="1164463" y="339851"/>
                  </a:lnTo>
                  <a:close/>
                </a:path>
                <a:path w="1469390" h="612775">
                  <a:moveTo>
                    <a:pt x="992759" y="127381"/>
                  </a:moveTo>
                  <a:lnTo>
                    <a:pt x="938198" y="130113"/>
                  </a:lnTo>
                  <a:lnTo>
                    <a:pt x="882142" y="138128"/>
                  </a:lnTo>
                  <a:lnTo>
                    <a:pt x="845566" y="146050"/>
                  </a:lnTo>
                  <a:lnTo>
                    <a:pt x="845566" y="266319"/>
                  </a:lnTo>
                  <a:lnTo>
                    <a:pt x="862044" y="261721"/>
                  </a:lnTo>
                  <a:lnTo>
                    <a:pt x="878141" y="257635"/>
                  </a:lnTo>
                  <a:lnTo>
                    <a:pt x="924079" y="248525"/>
                  </a:lnTo>
                  <a:lnTo>
                    <a:pt x="951724" y="245768"/>
                  </a:lnTo>
                  <a:lnTo>
                    <a:pt x="950497" y="245768"/>
                  </a:lnTo>
                  <a:lnTo>
                    <a:pt x="965835" y="245364"/>
                  </a:lnTo>
                  <a:lnTo>
                    <a:pt x="1162956" y="245364"/>
                  </a:lnTo>
                  <a:lnTo>
                    <a:pt x="1161960" y="232352"/>
                  </a:lnTo>
                  <a:lnTo>
                    <a:pt x="1141906" y="180484"/>
                  </a:lnTo>
                  <a:lnTo>
                    <a:pt x="1101040" y="146454"/>
                  </a:lnTo>
                  <a:lnTo>
                    <a:pt x="1035266" y="129500"/>
                  </a:lnTo>
                  <a:lnTo>
                    <a:pt x="992759" y="127381"/>
                  </a:lnTo>
                  <a:close/>
                </a:path>
                <a:path w="1469390" h="612775">
                  <a:moveTo>
                    <a:pt x="217297" y="502920"/>
                  </a:moveTo>
                  <a:lnTo>
                    <a:pt x="0" y="502920"/>
                  </a:lnTo>
                  <a:lnTo>
                    <a:pt x="0" y="612648"/>
                  </a:lnTo>
                  <a:lnTo>
                    <a:pt x="217297" y="612648"/>
                  </a:lnTo>
                  <a:lnTo>
                    <a:pt x="217297" y="502920"/>
                  </a:lnTo>
                  <a:close/>
                </a:path>
                <a:path w="1469390" h="612775">
                  <a:moveTo>
                    <a:pt x="194818" y="245364"/>
                  </a:moveTo>
                  <a:lnTo>
                    <a:pt x="26289" y="245364"/>
                  </a:lnTo>
                  <a:lnTo>
                    <a:pt x="26289" y="502920"/>
                  </a:lnTo>
                  <a:lnTo>
                    <a:pt x="176149" y="502920"/>
                  </a:lnTo>
                  <a:lnTo>
                    <a:pt x="176149" y="439166"/>
                  </a:lnTo>
                  <a:lnTo>
                    <a:pt x="359908" y="439166"/>
                  </a:lnTo>
                  <a:lnTo>
                    <a:pt x="373251" y="414391"/>
                  </a:lnTo>
                  <a:lnTo>
                    <a:pt x="383333" y="383492"/>
                  </a:lnTo>
                  <a:lnTo>
                    <a:pt x="385592" y="370204"/>
                  </a:lnTo>
                  <a:lnTo>
                    <a:pt x="194945" y="370204"/>
                  </a:lnTo>
                  <a:lnTo>
                    <a:pt x="187706" y="367665"/>
                  </a:lnTo>
                  <a:lnTo>
                    <a:pt x="176149" y="337439"/>
                  </a:lnTo>
                  <a:lnTo>
                    <a:pt x="176149" y="277622"/>
                  </a:lnTo>
                  <a:lnTo>
                    <a:pt x="187579" y="247903"/>
                  </a:lnTo>
                  <a:lnTo>
                    <a:pt x="194818" y="245364"/>
                  </a:lnTo>
                  <a:close/>
                </a:path>
                <a:path w="1469390" h="612775">
                  <a:moveTo>
                    <a:pt x="359908" y="439166"/>
                  </a:moveTo>
                  <a:lnTo>
                    <a:pt x="176149" y="439166"/>
                  </a:lnTo>
                  <a:lnTo>
                    <a:pt x="179714" y="447903"/>
                  </a:lnTo>
                  <a:lnTo>
                    <a:pt x="218344" y="479401"/>
                  </a:lnTo>
                  <a:lnTo>
                    <a:pt x="262636" y="488188"/>
                  </a:lnTo>
                  <a:lnTo>
                    <a:pt x="292736" y="485211"/>
                  </a:lnTo>
                  <a:lnTo>
                    <a:pt x="318849" y="476281"/>
                  </a:lnTo>
                  <a:lnTo>
                    <a:pt x="340985" y="461398"/>
                  </a:lnTo>
                  <a:lnTo>
                    <a:pt x="359156" y="440563"/>
                  </a:lnTo>
                  <a:lnTo>
                    <a:pt x="359908" y="439166"/>
                  </a:lnTo>
                  <a:close/>
                </a:path>
                <a:path w="1469390" h="612775">
                  <a:moveTo>
                    <a:pt x="176149" y="135763"/>
                  </a:moveTo>
                  <a:lnTo>
                    <a:pt x="0" y="135763"/>
                  </a:lnTo>
                  <a:lnTo>
                    <a:pt x="0" y="245364"/>
                  </a:lnTo>
                  <a:lnTo>
                    <a:pt x="214503" y="245364"/>
                  </a:lnTo>
                  <a:lnTo>
                    <a:pt x="221615" y="247903"/>
                  </a:lnTo>
                  <a:lnTo>
                    <a:pt x="233299" y="277622"/>
                  </a:lnTo>
                  <a:lnTo>
                    <a:pt x="233299" y="337439"/>
                  </a:lnTo>
                  <a:lnTo>
                    <a:pt x="214376" y="370204"/>
                  </a:lnTo>
                  <a:lnTo>
                    <a:pt x="385592" y="370204"/>
                  </a:lnTo>
                  <a:lnTo>
                    <a:pt x="389391" y="347854"/>
                  </a:lnTo>
                  <a:lnTo>
                    <a:pt x="391414" y="307467"/>
                  </a:lnTo>
                  <a:lnTo>
                    <a:pt x="389505" y="269573"/>
                  </a:lnTo>
                  <a:lnTo>
                    <a:pt x="389391" y="267319"/>
                  </a:lnTo>
                  <a:lnTo>
                    <a:pt x="383333" y="231838"/>
                  </a:lnTo>
                  <a:lnTo>
                    <a:pt x="373251" y="201025"/>
                  </a:lnTo>
                  <a:lnTo>
                    <a:pt x="359635" y="175768"/>
                  </a:lnTo>
                  <a:lnTo>
                    <a:pt x="176149" y="175768"/>
                  </a:lnTo>
                  <a:lnTo>
                    <a:pt x="176149" y="135763"/>
                  </a:lnTo>
                  <a:close/>
                </a:path>
                <a:path w="1469390" h="612775">
                  <a:moveTo>
                    <a:pt x="262636" y="127381"/>
                  </a:moveTo>
                  <a:lnTo>
                    <a:pt x="218237" y="136221"/>
                  </a:lnTo>
                  <a:lnTo>
                    <a:pt x="185658" y="159115"/>
                  </a:lnTo>
                  <a:lnTo>
                    <a:pt x="176149" y="175768"/>
                  </a:lnTo>
                  <a:lnTo>
                    <a:pt x="359635" y="175768"/>
                  </a:lnTo>
                  <a:lnTo>
                    <a:pt x="318944" y="139271"/>
                  </a:lnTo>
                  <a:lnTo>
                    <a:pt x="262636" y="127381"/>
                  </a:lnTo>
                  <a:close/>
                </a:path>
                <a:path w="1469390" h="612775">
                  <a:moveTo>
                    <a:pt x="1384808" y="245364"/>
                  </a:moveTo>
                  <a:lnTo>
                    <a:pt x="1226693" y="245364"/>
                  </a:lnTo>
                  <a:lnTo>
                    <a:pt x="1226693" y="347599"/>
                  </a:lnTo>
                  <a:lnTo>
                    <a:pt x="1235154" y="412448"/>
                  </a:lnTo>
                  <a:lnTo>
                    <a:pt x="1260475" y="455675"/>
                  </a:lnTo>
                  <a:lnTo>
                    <a:pt x="1302273" y="480075"/>
                  </a:lnTo>
                  <a:lnTo>
                    <a:pt x="1360170" y="488188"/>
                  </a:lnTo>
                  <a:lnTo>
                    <a:pt x="1375128" y="487830"/>
                  </a:lnTo>
                  <a:lnTo>
                    <a:pt x="1419098" y="482473"/>
                  </a:lnTo>
                  <a:lnTo>
                    <a:pt x="1458138" y="472328"/>
                  </a:lnTo>
                  <a:lnTo>
                    <a:pt x="1469136" y="468375"/>
                  </a:lnTo>
                  <a:lnTo>
                    <a:pt x="1469136" y="370204"/>
                  </a:lnTo>
                  <a:lnTo>
                    <a:pt x="1403604" y="370204"/>
                  </a:lnTo>
                  <a:lnTo>
                    <a:pt x="1396492" y="367665"/>
                  </a:lnTo>
                  <a:lnTo>
                    <a:pt x="1384808" y="337439"/>
                  </a:lnTo>
                  <a:lnTo>
                    <a:pt x="1384808" y="245364"/>
                  </a:lnTo>
                  <a:close/>
                </a:path>
                <a:path w="1469390" h="612775">
                  <a:moveTo>
                    <a:pt x="1469136" y="364236"/>
                  </a:moveTo>
                  <a:lnTo>
                    <a:pt x="1453155" y="366829"/>
                  </a:lnTo>
                  <a:lnTo>
                    <a:pt x="1438544" y="368696"/>
                  </a:lnTo>
                  <a:lnTo>
                    <a:pt x="1425291" y="369825"/>
                  </a:lnTo>
                  <a:lnTo>
                    <a:pt x="1413383" y="370204"/>
                  </a:lnTo>
                  <a:lnTo>
                    <a:pt x="1469136" y="370204"/>
                  </a:lnTo>
                  <a:lnTo>
                    <a:pt x="1469136" y="364236"/>
                  </a:lnTo>
                  <a:close/>
                </a:path>
                <a:path w="1469390" h="612775">
                  <a:moveTo>
                    <a:pt x="1384808" y="65150"/>
                  </a:moveTo>
                  <a:lnTo>
                    <a:pt x="1245870" y="65150"/>
                  </a:lnTo>
                  <a:lnTo>
                    <a:pt x="1245870" y="97536"/>
                  </a:lnTo>
                  <a:lnTo>
                    <a:pt x="1245272" y="106229"/>
                  </a:lnTo>
                  <a:lnTo>
                    <a:pt x="1212429" y="135143"/>
                  </a:lnTo>
                  <a:lnTo>
                    <a:pt x="1200404" y="135763"/>
                  </a:lnTo>
                  <a:lnTo>
                    <a:pt x="1200404" y="245364"/>
                  </a:lnTo>
                  <a:lnTo>
                    <a:pt x="1465580" y="245364"/>
                  </a:lnTo>
                  <a:lnTo>
                    <a:pt x="1465580" y="135763"/>
                  </a:lnTo>
                  <a:lnTo>
                    <a:pt x="1384808" y="135763"/>
                  </a:lnTo>
                  <a:lnTo>
                    <a:pt x="1384808" y="65150"/>
                  </a:lnTo>
                  <a:close/>
                </a:path>
                <a:path w="1469390" h="612775">
                  <a:moveTo>
                    <a:pt x="605917" y="370204"/>
                  </a:moveTo>
                  <a:lnTo>
                    <a:pt x="404749" y="370204"/>
                  </a:lnTo>
                  <a:lnTo>
                    <a:pt x="404749" y="479806"/>
                  </a:lnTo>
                  <a:lnTo>
                    <a:pt x="605917" y="479806"/>
                  </a:lnTo>
                  <a:lnTo>
                    <a:pt x="605917" y="370204"/>
                  </a:lnTo>
                  <a:close/>
                </a:path>
                <a:path w="1469390" h="612775">
                  <a:moveTo>
                    <a:pt x="814070" y="370204"/>
                  </a:moveTo>
                  <a:lnTo>
                    <a:pt x="612902" y="370204"/>
                  </a:lnTo>
                  <a:lnTo>
                    <a:pt x="612902" y="479806"/>
                  </a:lnTo>
                  <a:lnTo>
                    <a:pt x="814070" y="479806"/>
                  </a:lnTo>
                  <a:lnTo>
                    <a:pt x="814070" y="370204"/>
                  </a:lnTo>
                  <a:close/>
                </a:path>
                <a:path w="1469390" h="612775">
                  <a:moveTo>
                    <a:pt x="580771" y="3048"/>
                  </a:moveTo>
                  <a:lnTo>
                    <a:pt x="404749" y="3048"/>
                  </a:lnTo>
                  <a:lnTo>
                    <a:pt x="404749" y="112649"/>
                  </a:lnTo>
                  <a:lnTo>
                    <a:pt x="431038" y="112649"/>
                  </a:lnTo>
                  <a:lnTo>
                    <a:pt x="431038" y="370204"/>
                  </a:lnTo>
                  <a:lnTo>
                    <a:pt x="580771" y="370204"/>
                  </a:lnTo>
                  <a:lnTo>
                    <a:pt x="580771" y="277622"/>
                  </a:lnTo>
                  <a:lnTo>
                    <a:pt x="582648" y="263526"/>
                  </a:lnTo>
                  <a:lnTo>
                    <a:pt x="588264" y="253444"/>
                  </a:lnTo>
                  <a:lnTo>
                    <a:pt x="597594" y="247386"/>
                  </a:lnTo>
                  <a:lnTo>
                    <a:pt x="610616" y="245364"/>
                  </a:lnTo>
                  <a:lnTo>
                    <a:pt x="787526" y="245364"/>
                  </a:lnTo>
                  <a:lnTo>
                    <a:pt x="786118" y="222855"/>
                  </a:lnTo>
                  <a:lnTo>
                    <a:pt x="781145" y="199151"/>
                  </a:lnTo>
                  <a:lnTo>
                    <a:pt x="774237" y="181737"/>
                  </a:lnTo>
                  <a:lnTo>
                    <a:pt x="580771" y="181737"/>
                  </a:lnTo>
                  <a:lnTo>
                    <a:pt x="580771" y="3048"/>
                  </a:lnTo>
                  <a:close/>
                </a:path>
                <a:path w="1469390" h="612775">
                  <a:moveTo>
                    <a:pt x="787526" y="245364"/>
                  </a:moveTo>
                  <a:lnTo>
                    <a:pt x="619887" y="245364"/>
                  </a:lnTo>
                  <a:lnTo>
                    <a:pt x="626872" y="247903"/>
                  </a:lnTo>
                  <a:lnTo>
                    <a:pt x="631317" y="252857"/>
                  </a:lnTo>
                  <a:lnTo>
                    <a:pt x="634243" y="257190"/>
                  </a:lnTo>
                  <a:lnTo>
                    <a:pt x="636349" y="262763"/>
                  </a:lnTo>
                  <a:lnTo>
                    <a:pt x="637621" y="269573"/>
                  </a:lnTo>
                  <a:lnTo>
                    <a:pt x="638048" y="277622"/>
                  </a:lnTo>
                  <a:lnTo>
                    <a:pt x="638048" y="370204"/>
                  </a:lnTo>
                  <a:lnTo>
                    <a:pt x="787781" y="370204"/>
                  </a:lnTo>
                  <a:lnTo>
                    <a:pt x="787685" y="247903"/>
                  </a:lnTo>
                  <a:lnTo>
                    <a:pt x="787653" y="247386"/>
                  </a:lnTo>
                  <a:lnTo>
                    <a:pt x="787526" y="245364"/>
                  </a:lnTo>
                  <a:close/>
                </a:path>
                <a:path w="1469390" h="612775">
                  <a:moveTo>
                    <a:pt x="682371" y="127381"/>
                  </a:moveTo>
                  <a:lnTo>
                    <a:pt x="665031" y="128285"/>
                  </a:lnTo>
                  <a:lnTo>
                    <a:pt x="648811" y="131000"/>
                  </a:lnTo>
                  <a:lnTo>
                    <a:pt x="633261" y="135651"/>
                  </a:lnTo>
                  <a:lnTo>
                    <a:pt x="633404" y="135651"/>
                  </a:lnTo>
                  <a:lnTo>
                    <a:pt x="619633" y="141859"/>
                  </a:lnTo>
                  <a:lnTo>
                    <a:pt x="607077" y="149715"/>
                  </a:lnTo>
                  <a:lnTo>
                    <a:pt x="596439" y="158988"/>
                  </a:lnTo>
                  <a:lnTo>
                    <a:pt x="587682" y="169666"/>
                  </a:lnTo>
                  <a:lnTo>
                    <a:pt x="580771" y="181737"/>
                  </a:lnTo>
                  <a:lnTo>
                    <a:pt x="774237" y="181737"/>
                  </a:lnTo>
                  <a:lnTo>
                    <a:pt x="746557" y="145972"/>
                  </a:lnTo>
                  <a:lnTo>
                    <a:pt x="707036" y="129450"/>
                  </a:lnTo>
                  <a:lnTo>
                    <a:pt x="682371" y="127381"/>
                  </a:lnTo>
                  <a:close/>
                </a:path>
                <a:path w="1469390" h="612775">
                  <a:moveTo>
                    <a:pt x="1160907" y="0"/>
                  </a:moveTo>
                  <a:lnTo>
                    <a:pt x="1023493" y="0"/>
                  </a:lnTo>
                  <a:lnTo>
                    <a:pt x="955548" y="94742"/>
                  </a:lnTo>
                  <a:lnTo>
                    <a:pt x="955548" y="111506"/>
                  </a:lnTo>
                  <a:lnTo>
                    <a:pt x="1059561" y="111506"/>
                  </a:lnTo>
                  <a:lnTo>
                    <a:pt x="1160907" y="24384"/>
                  </a:lnTo>
                  <a:lnTo>
                    <a:pt x="1160907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 descr=""/>
            <p:cNvSpPr/>
            <p:nvPr/>
          </p:nvSpPr>
          <p:spPr>
            <a:xfrm>
              <a:off x="8022843" y="3272409"/>
              <a:ext cx="44450" cy="42545"/>
            </a:xfrm>
            <a:custGeom>
              <a:avLst/>
              <a:gdLst/>
              <a:ahLst/>
              <a:cxnLst/>
              <a:rect l="l" t="t" r="r" b="b"/>
              <a:pathLst>
                <a:path w="44450" h="42545">
                  <a:moveTo>
                    <a:pt x="43941" y="0"/>
                  </a:moveTo>
                  <a:lnTo>
                    <a:pt x="4063" y="10160"/>
                  </a:lnTo>
                  <a:lnTo>
                    <a:pt x="0" y="16510"/>
                  </a:lnTo>
                  <a:lnTo>
                    <a:pt x="0" y="25019"/>
                  </a:lnTo>
                  <a:lnTo>
                    <a:pt x="0" y="30480"/>
                  </a:lnTo>
                  <a:lnTo>
                    <a:pt x="1524" y="34671"/>
                  </a:lnTo>
                  <a:lnTo>
                    <a:pt x="4572" y="37719"/>
                  </a:lnTo>
                  <a:lnTo>
                    <a:pt x="7492" y="40767"/>
                  </a:lnTo>
                  <a:lnTo>
                    <a:pt x="11937" y="42291"/>
                  </a:lnTo>
                  <a:lnTo>
                    <a:pt x="17779" y="42291"/>
                  </a:lnTo>
                  <a:lnTo>
                    <a:pt x="25780" y="42291"/>
                  </a:lnTo>
                  <a:lnTo>
                    <a:pt x="43814" y="3048"/>
                  </a:lnTo>
                  <a:lnTo>
                    <a:pt x="43941" y="0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5" name="object 25" descr="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7217664" y="3173348"/>
              <a:ext cx="66294" cy="133984"/>
            </a:xfrm>
            <a:prstGeom prst="rect">
              <a:avLst/>
            </a:prstGeom>
          </p:spPr>
        </p:pic>
        <p:sp>
          <p:nvSpPr>
            <p:cNvPr id="26" name="object 26" descr=""/>
            <p:cNvSpPr/>
            <p:nvPr/>
          </p:nvSpPr>
          <p:spPr>
            <a:xfrm>
              <a:off x="7046086" y="2935604"/>
              <a:ext cx="1469390" cy="609600"/>
            </a:xfrm>
            <a:custGeom>
              <a:avLst/>
              <a:gdLst/>
              <a:ahLst/>
              <a:cxnLst/>
              <a:rect l="l" t="t" r="r" b="b"/>
              <a:pathLst>
                <a:path w="1469390" h="609600">
                  <a:moveTo>
                    <a:pt x="992759" y="124333"/>
                  </a:moveTo>
                  <a:lnTo>
                    <a:pt x="1035266" y="126452"/>
                  </a:lnTo>
                  <a:lnTo>
                    <a:pt x="1101040" y="143406"/>
                  </a:lnTo>
                  <a:lnTo>
                    <a:pt x="1141906" y="177436"/>
                  </a:lnTo>
                  <a:lnTo>
                    <a:pt x="1161960" y="229304"/>
                  </a:lnTo>
                  <a:lnTo>
                    <a:pt x="1164463" y="262000"/>
                  </a:lnTo>
                  <a:lnTo>
                    <a:pt x="1164463" y="367156"/>
                  </a:lnTo>
                  <a:lnTo>
                    <a:pt x="1190752" y="367156"/>
                  </a:lnTo>
                  <a:lnTo>
                    <a:pt x="1190752" y="476758"/>
                  </a:lnTo>
                  <a:lnTo>
                    <a:pt x="1020699" y="476758"/>
                  </a:lnTo>
                  <a:lnTo>
                    <a:pt x="1020699" y="436118"/>
                  </a:lnTo>
                  <a:lnTo>
                    <a:pt x="1017910" y="444837"/>
                  </a:lnTo>
                  <a:lnTo>
                    <a:pt x="980045" y="476353"/>
                  </a:lnTo>
                  <a:lnTo>
                    <a:pt x="932307" y="485140"/>
                  </a:lnTo>
                  <a:lnTo>
                    <a:pt x="909921" y="483544"/>
                  </a:lnTo>
                  <a:lnTo>
                    <a:pt x="872531" y="470781"/>
                  </a:lnTo>
                  <a:lnTo>
                    <a:pt x="836818" y="428752"/>
                  </a:lnTo>
                  <a:lnTo>
                    <a:pt x="829945" y="387603"/>
                  </a:lnTo>
                  <a:lnTo>
                    <a:pt x="835278" y="351367"/>
                  </a:lnTo>
                  <a:lnTo>
                    <a:pt x="877951" y="298100"/>
                  </a:lnTo>
                  <a:lnTo>
                    <a:pt x="915289" y="281083"/>
                  </a:lnTo>
                  <a:lnTo>
                    <a:pt x="963295" y="270487"/>
                  </a:lnTo>
                  <a:lnTo>
                    <a:pt x="1021969" y="266319"/>
                  </a:lnTo>
                  <a:lnTo>
                    <a:pt x="1020953" y="258825"/>
                  </a:lnTo>
                  <a:lnTo>
                    <a:pt x="980221" y="242720"/>
                  </a:lnTo>
                  <a:lnTo>
                    <a:pt x="965835" y="242316"/>
                  </a:lnTo>
                  <a:lnTo>
                    <a:pt x="952376" y="242671"/>
                  </a:lnTo>
                  <a:lnTo>
                    <a:pt x="909193" y="247903"/>
                  </a:lnTo>
                  <a:lnTo>
                    <a:pt x="862044" y="258673"/>
                  </a:lnTo>
                  <a:lnTo>
                    <a:pt x="845566" y="263271"/>
                  </a:lnTo>
                  <a:lnTo>
                    <a:pt x="845566" y="143001"/>
                  </a:lnTo>
                  <a:lnTo>
                    <a:pt x="900715" y="131875"/>
                  </a:lnTo>
                  <a:lnTo>
                    <a:pt x="956643" y="125555"/>
                  </a:lnTo>
                  <a:lnTo>
                    <a:pt x="974826" y="124640"/>
                  </a:lnTo>
                  <a:lnTo>
                    <a:pt x="992759" y="124333"/>
                  </a:lnTo>
                  <a:close/>
                </a:path>
                <a:path w="1469390" h="609600">
                  <a:moveTo>
                    <a:pt x="262636" y="124333"/>
                  </a:moveTo>
                  <a:lnTo>
                    <a:pt x="318944" y="136223"/>
                  </a:lnTo>
                  <a:lnTo>
                    <a:pt x="359156" y="171830"/>
                  </a:lnTo>
                  <a:lnTo>
                    <a:pt x="383333" y="228790"/>
                  </a:lnTo>
                  <a:lnTo>
                    <a:pt x="391414" y="304419"/>
                  </a:lnTo>
                  <a:lnTo>
                    <a:pt x="389391" y="344806"/>
                  </a:lnTo>
                  <a:lnTo>
                    <a:pt x="373251" y="411343"/>
                  </a:lnTo>
                  <a:lnTo>
                    <a:pt x="340985" y="458350"/>
                  </a:lnTo>
                  <a:lnTo>
                    <a:pt x="292736" y="482163"/>
                  </a:lnTo>
                  <a:lnTo>
                    <a:pt x="262636" y="485140"/>
                  </a:lnTo>
                  <a:lnTo>
                    <a:pt x="246919" y="484163"/>
                  </a:lnTo>
                  <a:lnTo>
                    <a:pt x="205486" y="469519"/>
                  </a:lnTo>
                  <a:lnTo>
                    <a:pt x="176149" y="436118"/>
                  </a:lnTo>
                  <a:lnTo>
                    <a:pt x="176149" y="499872"/>
                  </a:lnTo>
                  <a:lnTo>
                    <a:pt x="217297" y="499872"/>
                  </a:lnTo>
                  <a:lnTo>
                    <a:pt x="217297" y="609600"/>
                  </a:lnTo>
                  <a:lnTo>
                    <a:pt x="0" y="609600"/>
                  </a:lnTo>
                  <a:lnTo>
                    <a:pt x="0" y="499872"/>
                  </a:lnTo>
                  <a:lnTo>
                    <a:pt x="26289" y="499872"/>
                  </a:lnTo>
                  <a:lnTo>
                    <a:pt x="26289" y="242316"/>
                  </a:lnTo>
                  <a:lnTo>
                    <a:pt x="0" y="242316"/>
                  </a:lnTo>
                  <a:lnTo>
                    <a:pt x="0" y="132715"/>
                  </a:lnTo>
                  <a:lnTo>
                    <a:pt x="176149" y="132715"/>
                  </a:lnTo>
                  <a:lnTo>
                    <a:pt x="176149" y="172720"/>
                  </a:lnTo>
                  <a:lnTo>
                    <a:pt x="179623" y="164316"/>
                  </a:lnTo>
                  <a:lnTo>
                    <a:pt x="218237" y="133173"/>
                  </a:lnTo>
                  <a:lnTo>
                    <a:pt x="246899" y="125311"/>
                  </a:lnTo>
                  <a:lnTo>
                    <a:pt x="262636" y="124333"/>
                  </a:lnTo>
                  <a:close/>
                </a:path>
                <a:path w="1469390" h="609600">
                  <a:moveTo>
                    <a:pt x="1245870" y="62102"/>
                  </a:moveTo>
                  <a:lnTo>
                    <a:pt x="1384808" y="62102"/>
                  </a:lnTo>
                  <a:lnTo>
                    <a:pt x="1384808" y="132715"/>
                  </a:lnTo>
                  <a:lnTo>
                    <a:pt x="1465580" y="132715"/>
                  </a:lnTo>
                  <a:lnTo>
                    <a:pt x="1465580" y="242316"/>
                  </a:lnTo>
                  <a:lnTo>
                    <a:pt x="1384808" y="242316"/>
                  </a:lnTo>
                  <a:lnTo>
                    <a:pt x="1384808" y="334391"/>
                  </a:lnTo>
                  <a:lnTo>
                    <a:pt x="1403604" y="367156"/>
                  </a:lnTo>
                  <a:lnTo>
                    <a:pt x="1413383" y="367156"/>
                  </a:lnTo>
                  <a:lnTo>
                    <a:pt x="1425291" y="366777"/>
                  </a:lnTo>
                  <a:lnTo>
                    <a:pt x="1438544" y="365648"/>
                  </a:lnTo>
                  <a:lnTo>
                    <a:pt x="1453155" y="363781"/>
                  </a:lnTo>
                  <a:lnTo>
                    <a:pt x="1469136" y="361188"/>
                  </a:lnTo>
                  <a:lnTo>
                    <a:pt x="1469136" y="465327"/>
                  </a:lnTo>
                  <a:lnTo>
                    <a:pt x="1419098" y="479425"/>
                  </a:lnTo>
                  <a:lnTo>
                    <a:pt x="1375128" y="484782"/>
                  </a:lnTo>
                  <a:lnTo>
                    <a:pt x="1360170" y="485140"/>
                  </a:lnTo>
                  <a:lnTo>
                    <a:pt x="1329215" y="483113"/>
                  </a:lnTo>
                  <a:lnTo>
                    <a:pt x="1279356" y="466869"/>
                  </a:lnTo>
                  <a:lnTo>
                    <a:pt x="1245713" y="433722"/>
                  </a:lnTo>
                  <a:lnTo>
                    <a:pt x="1228810" y="379672"/>
                  </a:lnTo>
                  <a:lnTo>
                    <a:pt x="1226693" y="344550"/>
                  </a:lnTo>
                  <a:lnTo>
                    <a:pt x="1226693" y="242316"/>
                  </a:lnTo>
                  <a:lnTo>
                    <a:pt x="1200404" y="242316"/>
                  </a:lnTo>
                  <a:lnTo>
                    <a:pt x="1200404" y="132715"/>
                  </a:lnTo>
                  <a:lnTo>
                    <a:pt x="1212429" y="132095"/>
                  </a:lnTo>
                  <a:lnTo>
                    <a:pt x="1222406" y="130238"/>
                  </a:lnTo>
                  <a:lnTo>
                    <a:pt x="1245870" y="94488"/>
                  </a:lnTo>
                  <a:lnTo>
                    <a:pt x="1245870" y="62102"/>
                  </a:lnTo>
                  <a:close/>
                </a:path>
                <a:path w="1469390" h="609600">
                  <a:moveTo>
                    <a:pt x="404749" y="0"/>
                  </a:moveTo>
                  <a:lnTo>
                    <a:pt x="580771" y="0"/>
                  </a:lnTo>
                  <a:lnTo>
                    <a:pt x="580771" y="178689"/>
                  </a:lnTo>
                  <a:lnTo>
                    <a:pt x="587682" y="166618"/>
                  </a:lnTo>
                  <a:lnTo>
                    <a:pt x="619633" y="138811"/>
                  </a:lnTo>
                  <a:lnTo>
                    <a:pt x="665031" y="125237"/>
                  </a:lnTo>
                  <a:lnTo>
                    <a:pt x="682371" y="124333"/>
                  </a:lnTo>
                  <a:lnTo>
                    <a:pt x="707036" y="126402"/>
                  </a:lnTo>
                  <a:lnTo>
                    <a:pt x="746557" y="142924"/>
                  </a:lnTo>
                  <a:lnTo>
                    <a:pt x="772886" y="175281"/>
                  </a:lnTo>
                  <a:lnTo>
                    <a:pt x="786118" y="219807"/>
                  </a:lnTo>
                  <a:lnTo>
                    <a:pt x="787781" y="246379"/>
                  </a:lnTo>
                  <a:lnTo>
                    <a:pt x="787781" y="367156"/>
                  </a:lnTo>
                  <a:lnTo>
                    <a:pt x="814070" y="367156"/>
                  </a:lnTo>
                  <a:lnTo>
                    <a:pt x="814070" y="476758"/>
                  </a:lnTo>
                  <a:lnTo>
                    <a:pt x="612902" y="476758"/>
                  </a:lnTo>
                  <a:lnTo>
                    <a:pt x="612902" y="367156"/>
                  </a:lnTo>
                  <a:lnTo>
                    <a:pt x="638048" y="367156"/>
                  </a:lnTo>
                  <a:lnTo>
                    <a:pt x="638048" y="274574"/>
                  </a:lnTo>
                  <a:lnTo>
                    <a:pt x="619887" y="242316"/>
                  </a:lnTo>
                  <a:lnTo>
                    <a:pt x="610616" y="242316"/>
                  </a:lnTo>
                  <a:lnTo>
                    <a:pt x="597594" y="244338"/>
                  </a:lnTo>
                  <a:lnTo>
                    <a:pt x="588264" y="250396"/>
                  </a:lnTo>
                  <a:lnTo>
                    <a:pt x="582648" y="260478"/>
                  </a:lnTo>
                  <a:lnTo>
                    <a:pt x="580771" y="274574"/>
                  </a:lnTo>
                  <a:lnTo>
                    <a:pt x="580771" y="367156"/>
                  </a:lnTo>
                  <a:lnTo>
                    <a:pt x="605917" y="367156"/>
                  </a:lnTo>
                  <a:lnTo>
                    <a:pt x="605917" y="476758"/>
                  </a:lnTo>
                  <a:lnTo>
                    <a:pt x="404749" y="476758"/>
                  </a:lnTo>
                  <a:lnTo>
                    <a:pt x="404749" y="367156"/>
                  </a:lnTo>
                  <a:lnTo>
                    <a:pt x="431038" y="367156"/>
                  </a:lnTo>
                  <a:lnTo>
                    <a:pt x="431038" y="109600"/>
                  </a:lnTo>
                  <a:lnTo>
                    <a:pt x="404749" y="109600"/>
                  </a:lnTo>
                  <a:lnTo>
                    <a:pt x="404749" y="0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7" name="object 27" descr="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7997063" y="2927985"/>
              <a:ext cx="214503" cy="120650"/>
            </a:xfrm>
            <a:prstGeom prst="rect">
              <a:avLst/>
            </a:prstGeom>
          </p:spPr>
        </p:pic>
        <p:pic>
          <p:nvPicPr>
            <p:cNvPr id="28" name="object 28" descr="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8711183" y="2834639"/>
              <a:ext cx="1617726" cy="617981"/>
            </a:xfrm>
            <a:prstGeom prst="rect">
              <a:avLst/>
            </a:prstGeom>
          </p:spPr>
        </p:pic>
        <p:sp>
          <p:nvSpPr>
            <p:cNvPr id="29" name="object 29" descr=""/>
            <p:cNvSpPr/>
            <p:nvPr/>
          </p:nvSpPr>
          <p:spPr>
            <a:xfrm>
              <a:off x="8706739" y="2830957"/>
              <a:ext cx="1590675" cy="589915"/>
            </a:xfrm>
            <a:custGeom>
              <a:avLst/>
              <a:gdLst/>
              <a:ahLst/>
              <a:cxnLst/>
              <a:rect l="l" t="t" r="r" b="b"/>
              <a:pathLst>
                <a:path w="1590675" h="589914">
                  <a:moveTo>
                    <a:pt x="1001013" y="228981"/>
                  </a:moveTo>
                  <a:lnTo>
                    <a:pt x="959671" y="231864"/>
                  </a:lnTo>
                  <a:lnTo>
                    <a:pt x="891178" y="254966"/>
                  </a:lnTo>
                  <a:lnTo>
                    <a:pt x="842291" y="300928"/>
                  </a:lnTo>
                  <a:lnTo>
                    <a:pt x="817439" y="367845"/>
                  </a:lnTo>
                  <a:lnTo>
                    <a:pt x="814324" y="409067"/>
                  </a:lnTo>
                  <a:lnTo>
                    <a:pt x="817439" y="450548"/>
                  </a:lnTo>
                  <a:lnTo>
                    <a:pt x="842291" y="517794"/>
                  </a:lnTo>
                  <a:lnTo>
                    <a:pt x="891196" y="563802"/>
                  </a:lnTo>
                  <a:lnTo>
                    <a:pt x="959725" y="586904"/>
                  </a:lnTo>
                  <a:lnTo>
                    <a:pt x="1001013" y="589788"/>
                  </a:lnTo>
                  <a:lnTo>
                    <a:pt x="1024659" y="589212"/>
                  </a:lnTo>
                  <a:lnTo>
                    <a:pt x="1069236" y="584537"/>
                  </a:lnTo>
                  <a:lnTo>
                    <a:pt x="1109646" y="575460"/>
                  </a:lnTo>
                  <a:lnTo>
                    <a:pt x="1156080" y="557529"/>
                  </a:lnTo>
                  <a:lnTo>
                    <a:pt x="1156080" y="471804"/>
                  </a:lnTo>
                  <a:lnTo>
                    <a:pt x="1023238" y="471804"/>
                  </a:lnTo>
                  <a:lnTo>
                    <a:pt x="1010120" y="471237"/>
                  </a:lnTo>
                  <a:lnTo>
                    <a:pt x="976026" y="453024"/>
                  </a:lnTo>
                  <a:lnTo>
                    <a:pt x="972565" y="436752"/>
                  </a:lnTo>
                  <a:lnTo>
                    <a:pt x="1166240" y="436752"/>
                  </a:lnTo>
                  <a:lnTo>
                    <a:pt x="1166240" y="387603"/>
                  </a:lnTo>
                  <a:lnTo>
                    <a:pt x="1164111" y="359410"/>
                  </a:lnTo>
                  <a:lnTo>
                    <a:pt x="972438" y="359410"/>
                  </a:lnTo>
                  <a:lnTo>
                    <a:pt x="972556" y="355427"/>
                  </a:lnTo>
                  <a:lnTo>
                    <a:pt x="991234" y="325500"/>
                  </a:lnTo>
                  <a:lnTo>
                    <a:pt x="1156315" y="325500"/>
                  </a:lnTo>
                  <a:lnTo>
                    <a:pt x="1144327" y="299075"/>
                  </a:lnTo>
                  <a:lnTo>
                    <a:pt x="1127252" y="274827"/>
                  </a:lnTo>
                  <a:lnTo>
                    <a:pt x="1104723" y="254752"/>
                  </a:lnTo>
                  <a:lnTo>
                    <a:pt x="1076371" y="240522"/>
                  </a:lnTo>
                  <a:lnTo>
                    <a:pt x="1076565" y="240522"/>
                  </a:lnTo>
                  <a:lnTo>
                    <a:pt x="1041712" y="231864"/>
                  </a:lnTo>
                  <a:lnTo>
                    <a:pt x="1041954" y="231864"/>
                  </a:lnTo>
                  <a:lnTo>
                    <a:pt x="1001013" y="228981"/>
                  </a:lnTo>
                  <a:close/>
                </a:path>
                <a:path w="1590675" h="589914">
                  <a:moveTo>
                    <a:pt x="1156080" y="451993"/>
                  </a:moveTo>
                  <a:lnTo>
                    <a:pt x="1107807" y="463565"/>
                  </a:lnTo>
                  <a:lnTo>
                    <a:pt x="1058259" y="470471"/>
                  </a:lnTo>
                  <a:lnTo>
                    <a:pt x="1023238" y="471804"/>
                  </a:lnTo>
                  <a:lnTo>
                    <a:pt x="1156080" y="471804"/>
                  </a:lnTo>
                  <a:lnTo>
                    <a:pt x="1156080" y="451993"/>
                  </a:lnTo>
                  <a:close/>
                </a:path>
                <a:path w="1590675" h="589914">
                  <a:moveTo>
                    <a:pt x="1156315" y="325500"/>
                  </a:moveTo>
                  <a:lnTo>
                    <a:pt x="1010792" y="325500"/>
                  </a:lnTo>
                  <a:lnTo>
                    <a:pt x="1018031" y="327914"/>
                  </a:lnTo>
                  <a:lnTo>
                    <a:pt x="1021716" y="331803"/>
                  </a:lnTo>
                  <a:lnTo>
                    <a:pt x="1029588" y="359410"/>
                  </a:lnTo>
                  <a:lnTo>
                    <a:pt x="1164111" y="359410"/>
                  </a:lnTo>
                  <a:lnTo>
                    <a:pt x="1163810" y="355427"/>
                  </a:lnTo>
                  <a:lnTo>
                    <a:pt x="1156509" y="325929"/>
                  </a:lnTo>
                  <a:lnTo>
                    <a:pt x="1156315" y="325500"/>
                  </a:lnTo>
                  <a:close/>
                </a:path>
                <a:path w="1590675" h="589914">
                  <a:moveTo>
                    <a:pt x="807338" y="471804"/>
                  </a:moveTo>
                  <a:lnTo>
                    <a:pt x="604901" y="471804"/>
                  </a:lnTo>
                  <a:lnTo>
                    <a:pt x="604901" y="581406"/>
                  </a:lnTo>
                  <a:lnTo>
                    <a:pt x="807338" y="581406"/>
                  </a:lnTo>
                  <a:lnTo>
                    <a:pt x="807338" y="471804"/>
                  </a:lnTo>
                  <a:close/>
                </a:path>
                <a:path w="1590675" h="589914">
                  <a:moveTo>
                    <a:pt x="780922" y="237363"/>
                  </a:moveTo>
                  <a:lnTo>
                    <a:pt x="604901" y="237363"/>
                  </a:lnTo>
                  <a:lnTo>
                    <a:pt x="604901" y="346964"/>
                  </a:lnTo>
                  <a:lnTo>
                    <a:pt x="631189" y="346964"/>
                  </a:lnTo>
                  <a:lnTo>
                    <a:pt x="631189" y="471804"/>
                  </a:lnTo>
                  <a:lnTo>
                    <a:pt x="780922" y="471804"/>
                  </a:lnTo>
                  <a:lnTo>
                    <a:pt x="780922" y="237363"/>
                  </a:lnTo>
                  <a:close/>
                </a:path>
                <a:path w="1590675" h="589914">
                  <a:moveTo>
                    <a:pt x="1382140" y="471804"/>
                  </a:moveTo>
                  <a:lnTo>
                    <a:pt x="1180972" y="471804"/>
                  </a:lnTo>
                  <a:lnTo>
                    <a:pt x="1180972" y="581406"/>
                  </a:lnTo>
                  <a:lnTo>
                    <a:pt x="1382140" y="581406"/>
                  </a:lnTo>
                  <a:lnTo>
                    <a:pt x="1382140" y="471804"/>
                  </a:lnTo>
                  <a:close/>
                </a:path>
                <a:path w="1590675" h="589914">
                  <a:moveTo>
                    <a:pt x="1590293" y="471804"/>
                  </a:moveTo>
                  <a:lnTo>
                    <a:pt x="1389126" y="471804"/>
                  </a:lnTo>
                  <a:lnTo>
                    <a:pt x="1389126" y="581406"/>
                  </a:lnTo>
                  <a:lnTo>
                    <a:pt x="1590293" y="581406"/>
                  </a:lnTo>
                  <a:lnTo>
                    <a:pt x="1590293" y="471804"/>
                  </a:lnTo>
                  <a:close/>
                </a:path>
                <a:path w="1590675" h="589914">
                  <a:moveTo>
                    <a:pt x="1386839" y="346964"/>
                  </a:moveTo>
                  <a:lnTo>
                    <a:pt x="1207261" y="346964"/>
                  </a:lnTo>
                  <a:lnTo>
                    <a:pt x="1207261" y="471804"/>
                  </a:lnTo>
                  <a:lnTo>
                    <a:pt x="1356994" y="471804"/>
                  </a:lnTo>
                  <a:lnTo>
                    <a:pt x="1356994" y="379222"/>
                  </a:lnTo>
                  <a:lnTo>
                    <a:pt x="1358872" y="365126"/>
                  </a:lnTo>
                  <a:lnTo>
                    <a:pt x="1364487" y="355044"/>
                  </a:lnTo>
                  <a:lnTo>
                    <a:pt x="1373818" y="348986"/>
                  </a:lnTo>
                  <a:lnTo>
                    <a:pt x="1386839" y="346964"/>
                  </a:lnTo>
                  <a:close/>
                </a:path>
                <a:path w="1590675" h="589914">
                  <a:moveTo>
                    <a:pt x="1356994" y="237363"/>
                  </a:moveTo>
                  <a:lnTo>
                    <a:pt x="1180972" y="237363"/>
                  </a:lnTo>
                  <a:lnTo>
                    <a:pt x="1180972" y="346964"/>
                  </a:lnTo>
                  <a:lnTo>
                    <a:pt x="1396110" y="346964"/>
                  </a:lnTo>
                  <a:lnTo>
                    <a:pt x="1403095" y="349503"/>
                  </a:lnTo>
                  <a:lnTo>
                    <a:pt x="1414271" y="379222"/>
                  </a:lnTo>
                  <a:lnTo>
                    <a:pt x="1414271" y="471804"/>
                  </a:lnTo>
                  <a:lnTo>
                    <a:pt x="1564004" y="471804"/>
                  </a:lnTo>
                  <a:lnTo>
                    <a:pt x="1563909" y="349503"/>
                  </a:lnTo>
                  <a:lnTo>
                    <a:pt x="1562342" y="324455"/>
                  </a:lnTo>
                  <a:lnTo>
                    <a:pt x="1557369" y="300751"/>
                  </a:lnTo>
                  <a:lnTo>
                    <a:pt x="1550461" y="283337"/>
                  </a:lnTo>
                  <a:lnTo>
                    <a:pt x="1356994" y="283337"/>
                  </a:lnTo>
                  <a:lnTo>
                    <a:pt x="1356994" y="237363"/>
                  </a:lnTo>
                  <a:close/>
                </a:path>
                <a:path w="1590675" h="589914">
                  <a:moveTo>
                    <a:pt x="1458594" y="228981"/>
                  </a:moveTo>
                  <a:lnTo>
                    <a:pt x="1426825" y="232384"/>
                  </a:lnTo>
                  <a:lnTo>
                    <a:pt x="1399317" y="242585"/>
                  </a:lnTo>
                  <a:lnTo>
                    <a:pt x="1376048" y="259574"/>
                  </a:lnTo>
                  <a:lnTo>
                    <a:pt x="1356994" y="283337"/>
                  </a:lnTo>
                  <a:lnTo>
                    <a:pt x="1550461" y="283337"/>
                  </a:lnTo>
                  <a:lnTo>
                    <a:pt x="1549110" y="279929"/>
                  </a:lnTo>
                  <a:lnTo>
                    <a:pt x="1537588" y="262000"/>
                  </a:lnTo>
                  <a:lnTo>
                    <a:pt x="1522781" y="247572"/>
                  </a:lnTo>
                  <a:lnTo>
                    <a:pt x="1504859" y="237363"/>
                  </a:lnTo>
                  <a:lnTo>
                    <a:pt x="1505047" y="237363"/>
                  </a:lnTo>
                  <a:lnTo>
                    <a:pt x="1483260" y="231050"/>
                  </a:lnTo>
                  <a:lnTo>
                    <a:pt x="1458594" y="228981"/>
                  </a:lnTo>
                  <a:close/>
                </a:path>
                <a:path w="1590675" h="589914">
                  <a:moveTo>
                    <a:pt x="512952" y="471804"/>
                  </a:moveTo>
                  <a:lnTo>
                    <a:pt x="283082" y="471804"/>
                  </a:lnTo>
                  <a:lnTo>
                    <a:pt x="283082" y="581406"/>
                  </a:lnTo>
                  <a:lnTo>
                    <a:pt x="512952" y="581406"/>
                  </a:lnTo>
                  <a:lnTo>
                    <a:pt x="512952" y="471804"/>
                  </a:lnTo>
                  <a:close/>
                </a:path>
                <a:path w="1590675" h="589914">
                  <a:moveTo>
                    <a:pt x="459104" y="237363"/>
                  </a:moveTo>
                  <a:lnTo>
                    <a:pt x="283082" y="237363"/>
                  </a:lnTo>
                  <a:lnTo>
                    <a:pt x="283082" y="346964"/>
                  </a:lnTo>
                  <a:lnTo>
                    <a:pt x="309371" y="346964"/>
                  </a:lnTo>
                  <a:lnTo>
                    <a:pt x="309371" y="471804"/>
                  </a:lnTo>
                  <a:lnTo>
                    <a:pt x="459104" y="471804"/>
                  </a:lnTo>
                  <a:lnTo>
                    <a:pt x="459104" y="425196"/>
                  </a:lnTo>
                  <a:lnTo>
                    <a:pt x="460249" y="408221"/>
                  </a:lnTo>
                  <a:lnTo>
                    <a:pt x="477519" y="370967"/>
                  </a:lnTo>
                  <a:lnTo>
                    <a:pt x="514774" y="354179"/>
                  </a:lnTo>
                  <a:lnTo>
                    <a:pt x="531367" y="353060"/>
                  </a:lnTo>
                  <a:lnTo>
                    <a:pt x="590041" y="353060"/>
                  </a:lnTo>
                  <a:lnTo>
                    <a:pt x="590041" y="280416"/>
                  </a:lnTo>
                  <a:lnTo>
                    <a:pt x="459104" y="280416"/>
                  </a:lnTo>
                  <a:lnTo>
                    <a:pt x="459104" y="237363"/>
                  </a:lnTo>
                  <a:close/>
                </a:path>
                <a:path w="1590675" h="589914">
                  <a:moveTo>
                    <a:pt x="590041" y="353060"/>
                  </a:moveTo>
                  <a:lnTo>
                    <a:pt x="531367" y="353060"/>
                  </a:lnTo>
                  <a:lnTo>
                    <a:pt x="544982" y="353683"/>
                  </a:lnTo>
                  <a:lnTo>
                    <a:pt x="559323" y="355568"/>
                  </a:lnTo>
                  <a:lnTo>
                    <a:pt x="574355" y="358739"/>
                  </a:lnTo>
                  <a:lnTo>
                    <a:pt x="590041" y="363220"/>
                  </a:lnTo>
                  <a:lnTo>
                    <a:pt x="590041" y="353060"/>
                  </a:lnTo>
                  <a:close/>
                </a:path>
                <a:path w="1590675" h="589914">
                  <a:moveTo>
                    <a:pt x="551560" y="228981"/>
                  </a:moveTo>
                  <a:lnTo>
                    <a:pt x="543305" y="228981"/>
                  </a:lnTo>
                  <a:lnTo>
                    <a:pt x="527708" y="229883"/>
                  </a:lnTo>
                  <a:lnTo>
                    <a:pt x="488060" y="243332"/>
                  </a:lnTo>
                  <a:lnTo>
                    <a:pt x="459104" y="280416"/>
                  </a:lnTo>
                  <a:lnTo>
                    <a:pt x="590041" y="280416"/>
                  </a:lnTo>
                  <a:lnTo>
                    <a:pt x="590041" y="239649"/>
                  </a:lnTo>
                  <a:lnTo>
                    <a:pt x="582676" y="235966"/>
                  </a:lnTo>
                  <a:lnTo>
                    <a:pt x="575182" y="233299"/>
                  </a:lnTo>
                  <a:lnTo>
                    <a:pt x="567435" y="231521"/>
                  </a:lnTo>
                  <a:lnTo>
                    <a:pt x="559628" y="229883"/>
                  </a:lnTo>
                  <a:lnTo>
                    <a:pt x="551560" y="228981"/>
                  </a:lnTo>
                  <a:close/>
                </a:path>
                <a:path w="1590675" h="589914">
                  <a:moveTo>
                    <a:pt x="184403" y="346964"/>
                  </a:moveTo>
                  <a:lnTo>
                    <a:pt x="26288" y="346964"/>
                  </a:lnTo>
                  <a:lnTo>
                    <a:pt x="26288" y="449199"/>
                  </a:lnTo>
                  <a:lnTo>
                    <a:pt x="34750" y="514048"/>
                  </a:lnTo>
                  <a:lnTo>
                    <a:pt x="60070" y="557276"/>
                  </a:lnTo>
                  <a:lnTo>
                    <a:pt x="101869" y="581675"/>
                  </a:lnTo>
                  <a:lnTo>
                    <a:pt x="159765" y="589788"/>
                  </a:lnTo>
                  <a:lnTo>
                    <a:pt x="174724" y="589430"/>
                  </a:lnTo>
                  <a:lnTo>
                    <a:pt x="218693" y="584073"/>
                  </a:lnTo>
                  <a:lnTo>
                    <a:pt x="257734" y="573928"/>
                  </a:lnTo>
                  <a:lnTo>
                    <a:pt x="268731" y="569976"/>
                  </a:lnTo>
                  <a:lnTo>
                    <a:pt x="268731" y="471804"/>
                  </a:lnTo>
                  <a:lnTo>
                    <a:pt x="203200" y="471804"/>
                  </a:lnTo>
                  <a:lnTo>
                    <a:pt x="196087" y="469265"/>
                  </a:lnTo>
                  <a:lnTo>
                    <a:pt x="184403" y="439039"/>
                  </a:lnTo>
                  <a:lnTo>
                    <a:pt x="184403" y="346964"/>
                  </a:lnTo>
                  <a:close/>
                </a:path>
                <a:path w="1590675" h="589914">
                  <a:moveTo>
                    <a:pt x="268731" y="465836"/>
                  </a:moveTo>
                  <a:lnTo>
                    <a:pt x="252751" y="468429"/>
                  </a:lnTo>
                  <a:lnTo>
                    <a:pt x="238140" y="470296"/>
                  </a:lnTo>
                  <a:lnTo>
                    <a:pt x="224887" y="471425"/>
                  </a:lnTo>
                  <a:lnTo>
                    <a:pt x="212978" y="471804"/>
                  </a:lnTo>
                  <a:lnTo>
                    <a:pt x="268731" y="471804"/>
                  </a:lnTo>
                  <a:lnTo>
                    <a:pt x="268731" y="465836"/>
                  </a:lnTo>
                  <a:close/>
                </a:path>
                <a:path w="1590675" h="589914">
                  <a:moveTo>
                    <a:pt x="184403" y="166750"/>
                  </a:moveTo>
                  <a:lnTo>
                    <a:pt x="45465" y="166750"/>
                  </a:lnTo>
                  <a:lnTo>
                    <a:pt x="45465" y="199136"/>
                  </a:lnTo>
                  <a:lnTo>
                    <a:pt x="44868" y="207829"/>
                  </a:lnTo>
                  <a:lnTo>
                    <a:pt x="12025" y="236743"/>
                  </a:lnTo>
                  <a:lnTo>
                    <a:pt x="0" y="237363"/>
                  </a:lnTo>
                  <a:lnTo>
                    <a:pt x="0" y="346964"/>
                  </a:lnTo>
                  <a:lnTo>
                    <a:pt x="265175" y="346964"/>
                  </a:lnTo>
                  <a:lnTo>
                    <a:pt x="265175" y="237363"/>
                  </a:lnTo>
                  <a:lnTo>
                    <a:pt x="184403" y="237363"/>
                  </a:lnTo>
                  <a:lnTo>
                    <a:pt x="184403" y="166750"/>
                  </a:lnTo>
                  <a:close/>
                </a:path>
                <a:path w="1590675" h="589914">
                  <a:moveTo>
                    <a:pt x="1057782" y="114173"/>
                  </a:moveTo>
                  <a:lnTo>
                    <a:pt x="944244" y="114173"/>
                  </a:lnTo>
                  <a:lnTo>
                    <a:pt x="871219" y="199263"/>
                  </a:lnTo>
                  <a:lnTo>
                    <a:pt x="871219" y="216026"/>
                  </a:lnTo>
                  <a:lnTo>
                    <a:pt x="959865" y="216026"/>
                  </a:lnTo>
                  <a:lnTo>
                    <a:pt x="1001013" y="172974"/>
                  </a:lnTo>
                  <a:lnTo>
                    <a:pt x="1108334" y="172974"/>
                  </a:lnTo>
                  <a:lnTo>
                    <a:pt x="1057782" y="114173"/>
                  </a:lnTo>
                  <a:close/>
                </a:path>
                <a:path w="1590675" h="589914">
                  <a:moveTo>
                    <a:pt x="1108334" y="172974"/>
                  </a:moveTo>
                  <a:lnTo>
                    <a:pt x="1001013" y="172974"/>
                  </a:lnTo>
                  <a:lnTo>
                    <a:pt x="1042161" y="216026"/>
                  </a:lnTo>
                  <a:lnTo>
                    <a:pt x="1130934" y="216026"/>
                  </a:lnTo>
                  <a:lnTo>
                    <a:pt x="1130934" y="199263"/>
                  </a:lnTo>
                  <a:lnTo>
                    <a:pt x="1108334" y="172974"/>
                  </a:lnTo>
                  <a:close/>
                </a:path>
                <a:path w="1590675" h="589914">
                  <a:moveTo>
                    <a:pt x="1180914" y="61722"/>
                  </a:moveTo>
                  <a:lnTo>
                    <a:pt x="1086103" y="61722"/>
                  </a:lnTo>
                  <a:lnTo>
                    <a:pt x="1088855" y="62658"/>
                  </a:lnTo>
                  <a:lnTo>
                    <a:pt x="1092132" y="63811"/>
                  </a:lnTo>
                  <a:lnTo>
                    <a:pt x="1100454" y="71882"/>
                  </a:lnTo>
                  <a:lnTo>
                    <a:pt x="1102613" y="77216"/>
                  </a:lnTo>
                  <a:lnTo>
                    <a:pt x="1102613" y="90550"/>
                  </a:lnTo>
                  <a:lnTo>
                    <a:pt x="1084071" y="122427"/>
                  </a:lnTo>
                  <a:lnTo>
                    <a:pt x="1113789" y="153289"/>
                  </a:lnTo>
                  <a:lnTo>
                    <a:pt x="1143293" y="132429"/>
                  </a:lnTo>
                  <a:lnTo>
                    <a:pt x="1164367" y="110807"/>
                  </a:lnTo>
                  <a:lnTo>
                    <a:pt x="1177012" y="88423"/>
                  </a:lnTo>
                  <a:lnTo>
                    <a:pt x="1181203" y="65404"/>
                  </a:lnTo>
                  <a:lnTo>
                    <a:pt x="1181098" y="63811"/>
                  </a:lnTo>
                  <a:lnTo>
                    <a:pt x="1180996" y="62658"/>
                  </a:lnTo>
                  <a:lnTo>
                    <a:pt x="1180914" y="61722"/>
                  </a:lnTo>
                  <a:close/>
                </a:path>
                <a:path w="1590675" h="589914">
                  <a:moveTo>
                    <a:pt x="1106296" y="0"/>
                  </a:moveTo>
                  <a:lnTo>
                    <a:pt x="1091555" y="666"/>
                  </a:lnTo>
                  <a:lnTo>
                    <a:pt x="1076467" y="2667"/>
                  </a:lnTo>
                  <a:lnTo>
                    <a:pt x="1061023" y="6000"/>
                  </a:lnTo>
                  <a:lnTo>
                    <a:pt x="1045209" y="10668"/>
                  </a:lnTo>
                  <a:lnTo>
                    <a:pt x="1045209" y="65404"/>
                  </a:lnTo>
                  <a:lnTo>
                    <a:pt x="1055334" y="63811"/>
                  </a:lnTo>
                  <a:lnTo>
                    <a:pt x="1064196" y="62658"/>
                  </a:lnTo>
                  <a:lnTo>
                    <a:pt x="1071820" y="61958"/>
                  </a:lnTo>
                  <a:lnTo>
                    <a:pt x="1078229" y="61722"/>
                  </a:lnTo>
                  <a:lnTo>
                    <a:pt x="1180914" y="61722"/>
                  </a:lnTo>
                  <a:lnTo>
                    <a:pt x="1179964" y="50921"/>
                  </a:lnTo>
                  <a:lnTo>
                    <a:pt x="1161033" y="17399"/>
                  </a:lnTo>
                  <a:lnTo>
                    <a:pt x="1122725" y="1093"/>
                  </a:lnTo>
                  <a:lnTo>
                    <a:pt x="1106296" y="0"/>
                  </a:lnTo>
                  <a:close/>
                </a:path>
                <a:path w="1590675" h="589914">
                  <a:moveTo>
                    <a:pt x="767841" y="104648"/>
                  </a:moveTo>
                  <a:lnTo>
                    <a:pt x="633602" y="104648"/>
                  </a:lnTo>
                  <a:lnTo>
                    <a:pt x="633602" y="216026"/>
                  </a:lnTo>
                  <a:lnTo>
                    <a:pt x="767841" y="216026"/>
                  </a:lnTo>
                  <a:lnTo>
                    <a:pt x="767841" y="104648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 descr=""/>
            <p:cNvSpPr/>
            <p:nvPr/>
          </p:nvSpPr>
          <p:spPr>
            <a:xfrm>
              <a:off x="8706739" y="2935604"/>
              <a:ext cx="1590675" cy="485140"/>
            </a:xfrm>
            <a:custGeom>
              <a:avLst/>
              <a:gdLst/>
              <a:ahLst/>
              <a:cxnLst/>
              <a:rect l="l" t="t" r="r" b="b"/>
              <a:pathLst>
                <a:path w="1590675" h="485139">
                  <a:moveTo>
                    <a:pt x="1001013" y="220852"/>
                  </a:moveTo>
                  <a:lnTo>
                    <a:pt x="991234" y="220852"/>
                  </a:lnTo>
                  <a:lnTo>
                    <a:pt x="983995" y="223266"/>
                  </a:lnTo>
                  <a:lnTo>
                    <a:pt x="972438" y="252984"/>
                  </a:lnTo>
                  <a:lnTo>
                    <a:pt x="972438" y="254762"/>
                  </a:lnTo>
                  <a:lnTo>
                    <a:pt x="1029588" y="254762"/>
                  </a:lnTo>
                  <a:lnTo>
                    <a:pt x="1029588" y="252984"/>
                  </a:lnTo>
                  <a:lnTo>
                    <a:pt x="1010792" y="220852"/>
                  </a:lnTo>
                  <a:lnTo>
                    <a:pt x="1001013" y="220852"/>
                  </a:lnTo>
                  <a:close/>
                </a:path>
                <a:path w="1590675" h="485139">
                  <a:moveTo>
                    <a:pt x="604901" y="132715"/>
                  </a:moveTo>
                  <a:lnTo>
                    <a:pt x="780922" y="132715"/>
                  </a:lnTo>
                  <a:lnTo>
                    <a:pt x="780922" y="367156"/>
                  </a:lnTo>
                  <a:lnTo>
                    <a:pt x="807338" y="367156"/>
                  </a:lnTo>
                  <a:lnTo>
                    <a:pt x="807338" y="476758"/>
                  </a:lnTo>
                  <a:lnTo>
                    <a:pt x="604901" y="476758"/>
                  </a:lnTo>
                  <a:lnTo>
                    <a:pt x="604901" y="367156"/>
                  </a:lnTo>
                  <a:lnTo>
                    <a:pt x="631189" y="367156"/>
                  </a:lnTo>
                  <a:lnTo>
                    <a:pt x="631189" y="242316"/>
                  </a:lnTo>
                  <a:lnTo>
                    <a:pt x="604901" y="242316"/>
                  </a:lnTo>
                  <a:lnTo>
                    <a:pt x="604901" y="132715"/>
                  </a:lnTo>
                  <a:close/>
                </a:path>
                <a:path w="1590675" h="485139">
                  <a:moveTo>
                    <a:pt x="1458594" y="124333"/>
                  </a:moveTo>
                  <a:lnTo>
                    <a:pt x="1504664" y="132603"/>
                  </a:lnTo>
                  <a:lnTo>
                    <a:pt x="1537588" y="157352"/>
                  </a:lnTo>
                  <a:lnTo>
                    <a:pt x="1557369" y="196103"/>
                  </a:lnTo>
                  <a:lnTo>
                    <a:pt x="1564004" y="246379"/>
                  </a:lnTo>
                  <a:lnTo>
                    <a:pt x="1564004" y="367156"/>
                  </a:lnTo>
                  <a:lnTo>
                    <a:pt x="1590293" y="367156"/>
                  </a:lnTo>
                  <a:lnTo>
                    <a:pt x="1590293" y="476758"/>
                  </a:lnTo>
                  <a:lnTo>
                    <a:pt x="1389126" y="476758"/>
                  </a:lnTo>
                  <a:lnTo>
                    <a:pt x="1389126" y="367156"/>
                  </a:lnTo>
                  <a:lnTo>
                    <a:pt x="1414271" y="367156"/>
                  </a:lnTo>
                  <a:lnTo>
                    <a:pt x="1414271" y="274574"/>
                  </a:lnTo>
                  <a:lnTo>
                    <a:pt x="1396110" y="242316"/>
                  </a:lnTo>
                  <a:lnTo>
                    <a:pt x="1386839" y="242316"/>
                  </a:lnTo>
                  <a:lnTo>
                    <a:pt x="1373818" y="244338"/>
                  </a:lnTo>
                  <a:lnTo>
                    <a:pt x="1364487" y="250396"/>
                  </a:lnTo>
                  <a:lnTo>
                    <a:pt x="1358872" y="260478"/>
                  </a:lnTo>
                  <a:lnTo>
                    <a:pt x="1356994" y="274574"/>
                  </a:lnTo>
                  <a:lnTo>
                    <a:pt x="1356994" y="367156"/>
                  </a:lnTo>
                  <a:lnTo>
                    <a:pt x="1382140" y="367156"/>
                  </a:lnTo>
                  <a:lnTo>
                    <a:pt x="1382140" y="476758"/>
                  </a:lnTo>
                  <a:lnTo>
                    <a:pt x="1180972" y="476758"/>
                  </a:lnTo>
                  <a:lnTo>
                    <a:pt x="1180972" y="367156"/>
                  </a:lnTo>
                  <a:lnTo>
                    <a:pt x="1207261" y="367156"/>
                  </a:lnTo>
                  <a:lnTo>
                    <a:pt x="1207261" y="242316"/>
                  </a:lnTo>
                  <a:lnTo>
                    <a:pt x="1180972" y="242316"/>
                  </a:lnTo>
                  <a:lnTo>
                    <a:pt x="1180972" y="132715"/>
                  </a:lnTo>
                  <a:lnTo>
                    <a:pt x="1356994" y="132715"/>
                  </a:lnTo>
                  <a:lnTo>
                    <a:pt x="1356994" y="178689"/>
                  </a:lnTo>
                  <a:lnTo>
                    <a:pt x="1376048" y="154926"/>
                  </a:lnTo>
                  <a:lnTo>
                    <a:pt x="1399317" y="137937"/>
                  </a:lnTo>
                  <a:lnTo>
                    <a:pt x="1426825" y="127736"/>
                  </a:lnTo>
                  <a:lnTo>
                    <a:pt x="1458594" y="124333"/>
                  </a:lnTo>
                  <a:close/>
                </a:path>
                <a:path w="1590675" h="485139">
                  <a:moveTo>
                    <a:pt x="1001013" y="124333"/>
                  </a:moveTo>
                  <a:lnTo>
                    <a:pt x="1041616" y="127192"/>
                  </a:lnTo>
                  <a:lnTo>
                    <a:pt x="1104723" y="150104"/>
                  </a:lnTo>
                  <a:lnTo>
                    <a:pt x="1144327" y="194427"/>
                  </a:lnTo>
                  <a:lnTo>
                    <a:pt x="1163810" y="250779"/>
                  </a:lnTo>
                  <a:lnTo>
                    <a:pt x="1166240" y="282955"/>
                  </a:lnTo>
                  <a:lnTo>
                    <a:pt x="1166240" y="332104"/>
                  </a:lnTo>
                  <a:lnTo>
                    <a:pt x="972565" y="332104"/>
                  </a:lnTo>
                  <a:lnTo>
                    <a:pt x="972692" y="334391"/>
                  </a:lnTo>
                  <a:lnTo>
                    <a:pt x="999156" y="364902"/>
                  </a:lnTo>
                  <a:lnTo>
                    <a:pt x="1023238" y="367156"/>
                  </a:lnTo>
                  <a:lnTo>
                    <a:pt x="1040951" y="366823"/>
                  </a:lnTo>
                  <a:lnTo>
                    <a:pt x="1091564" y="361823"/>
                  </a:lnTo>
                  <a:lnTo>
                    <a:pt x="1140053" y="351678"/>
                  </a:lnTo>
                  <a:lnTo>
                    <a:pt x="1156080" y="347345"/>
                  </a:lnTo>
                  <a:lnTo>
                    <a:pt x="1156080" y="452881"/>
                  </a:lnTo>
                  <a:lnTo>
                    <a:pt x="1109646" y="470812"/>
                  </a:lnTo>
                  <a:lnTo>
                    <a:pt x="1069236" y="479889"/>
                  </a:lnTo>
                  <a:lnTo>
                    <a:pt x="1024659" y="484564"/>
                  </a:lnTo>
                  <a:lnTo>
                    <a:pt x="1001013" y="485140"/>
                  </a:lnTo>
                  <a:lnTo>
                    <a:pt x="959725" y="482256"/>
                  </a:lnTo>
                  <a:lnTo>
                    <a:pt x="891196" y="459154"/>
                  </a:lnTo>
                  <a:lnTo>
                    <a:pt x="842291" y="413146"/>
                  </a:lnTo>
                  <a:lnTo>
                    <a:pt x="817439" y="345900"/>
                  </a:lnTo>
                  <a:lnTo>
                    <a:pt x="814324" y="304419"/>
                  </a:lnTo>
                  <a:lnTo>
                    <a:pt x="817439" y="263197"/>
                  </a:lnTo>
                  <a:lnTo>
                    <a:pt x="842291" y="196280"/>
                  </a:lnTo>
                  <a:lnTo>
                    <a:pt x="891178" y="150318"/>
                  </a:lnTo>
                  <a:lnTo>
                    <a:pt x="959671" y="127216"/>
                  </a:lnTo>
                  <a:lnTo>
                    <a:pt x="1001013" y="124333"/>
                  </a:lnTo>
                  <a:close/>
                </a:path>
                <a:path w="1590675" h="485139">
                  <a:moveTo>
                    <a:pt x="543305" y="124333"/>
                  </a:moveTo>
                  <a:lnTo>
                    <a:pt x="551560" y="124333"/>
                  </a:lnTo>
                  <a:lnTo>
                    <a:pt x="559561" y="125222"/>
                  </a:lnTo>
                  <a:lnTo>
                    <a:pt x="567435" y="126873"/>
                  </a:lnTo>
                  <a:lnTo>
                    <a:pt x="575182" y="128650"/>
                  </a:lnTo>
                  <a:lnTo>
                    <a:pt x="582676" y="131318"/>
                  </a:lnTo>
                  <a:lnTo>
                    <a:pt x="590041" y="135000"/>
                  </a:lnTo>
                  <a:lnTo>
                    <a:pt x="590041" y="258572"/>
                  </a:lnTo>
                  <a:lnTo>
                    <a:pt x="574355" y="254091"/>
                  </a:lnTo>
                  <a:lnTo>
                    <a:pt x="559323" y="250920"/>
                  </a:lnTo>
                  <a:lnTo>
                    <a:pt x="544982" y="249035"/>
                  </a:lnTo>
                  <a:lnTo>
                    <a:pt x="531367" y="248412"/>
                  </a:lnTo>
                  <a:lnTo>
                    <a:pt x="514774" y="249531"/>
                  </a:lnTo>
                  <a:lnTo>
                    <a:pt x="477519" y="266319"/>
                  </a:lnTo>
                  <a:lnTo>
                    <a:pt x="460249" y="303573"/>
                  </a:lnTo>
                  <a:lnTo>
                    <a:pt x="459104" y="320548"/>
                  </a:lnTo>
                  <a:lnTo>
                    <a:pt x="459104" y="367156"/>
                  </a:lnTo>
                  <a:lnTo>
                    <a:pt x="512952" y="367156"/>
                  </a:lnTo>
                  <a:lnTo>
                    <a:pt x="512952" y="476758"/>
                  </a:lnTo>
                  <a:lnTo>
                    <a:pt x="283082" y="476758"/>
                  </a:lnTo>
                  <a:lnTo>
                    <a:pt x="283082" y="367156"/>
                  </a:lnTo>
                  <a:lnTo>
                    <a:pt x="309371" y="367156"/>
                  </a:lnTo>
                  <a:lnTo>
                    <a:pt x="309371" y="242316"/>
                  </a:lnTo>
                  <a:lnTo>
                    <a:pt x="283082" y="242316"/>
                  </a:lnTo>
                  <a:lnTo>
                    <a:pt x="283082" y="132715"/>
                  </a:lnTo>
                  <a:lnTo>
                    <a:pt x="459104" y="132715"/>
                  </a:lnTo>
                  <a:lnTo>
                    <a:pt x="459104" y="175768"/>
                  </a:lnTo>
                  <a:lnTo>
                    <a:pt x="463129" y="164883"/>
                  </a:lnTo>
                  <a:lnTo>
                    <a:pt x="500086" y="132423"/>
                  </a:lnTo>
                  <a:lnTo>
                    <a:pt x="527708" y="125235"/>
                  </a:lnTo>
                  <a:lnTo>
                    <a:pt x="543305" y="124333"/>
                  </a:lnTo>
                  <a:close/>
                </a:path>
                <a:path w="1590675" h="485139">
                  <a:moveTo>
                    <a:pt x="45465" y="62102"/>
                  </a:moveTo>
                  <a:lnTo>
                    <a:pt x="184403" y="62102"/>
                  </a:lnTo>
                  <a:lnTo>
                    <a:pt x="184403" y="132715"/>
                  </a:lnTo>
                  <a:lnTo>
                    <a:pt x="265175" y="132715"/>
                  </a:lnTo>
                  <a:lnTo>
                    <a:pt x="265175" y="242316"/>
                  </a:lnTo>
                  <a:lnTo>
                    <a:pt x="184403" y="242316"/>
                  </a:lnTo>
                  <a:lnTo>
                    <a:pt x="184403" y="334391"/>
                  </a:lnTo>
                  <a:lnTo>
                    <a:pt x="203200" y="367156"/>
                  </a:lnTo>
                  <a:lnTo>
                    <a:pt x="212978" y="367156"/>
                  </a:lnTo>
                  <a:lnTo>
                    <a:pt x="224887" y="366777"/>
                  </a:lnTo>
                  <a:lnTo>
                    <a:pt x="238140" y="365648"/>
                  </a:lnTo>
                  <a:lnTo>
                    <a:pt x="252751" y="363781"/>
                  </a:lnTo>
                  <a:lnTo>
                    <a:pt x="268731" y="361188"/>
                  </a:lnTo>
                  <a:lnTo>
                    <a:pt x="268731" y="465327"/>
                  </a:lnTo>
                  <a:lnTo>
                    <a:pt x="218693" y="479425"/>
                  </a:lnTo>
                  <a:lnTo>
                    <a:pt x="174724" y="484782"/>
                  </a:lnTo>
                  <a:lnTo>
                    <a:pt x="159765" y="485140"/>
                  </a:lnTo>
                  <a:lnTo>
                    <a:pt x="128811" y="483113"/>
                  </a:lnTo>
                  <a:lnTo>
                    <a:pt x="78952" y="466869"/>
                  </a:lnTo>
                  <a:lnTo>
                    <a:pt x="45309" y="433722"/>
                  </a:lnTo>
                  <a:lnTo>
                    <a:pt x="28406" y="379672"/>
                  </a:lnTo>
                  <a:lnTo>
                    <a:pt x="26288" y="344550"/>
                  </a:lnTo>
                  <a:lnTo>
                    <a:pt x="26288" y="242316"/>
                  </a:lnTo>
                  <a:lnTo>
                    <a:pt x="0" y="242316"/>
                  </a:lnTo>
                  <a:lnTo>
                    <a:pt x="0" y="132715"/>
                  </a:lnTo>
                  <a:lnTo>
                    <a:pt x="12025" y="132095"/>
                  </a:lnTo>
                  <a:lnTo>
                    <a:pt x="22002" y="130238"/>
                  </a:lnTo>
                  <a:lnTo>
                    <a:pt x="45465" y="94488"/>
                  </a:lnTo>
                  <a:lnTo>
                    <a:pt x="45465" y="62102"/>
                  </a:lnTo>
                  <a:close/>
                </a:path>
                <a:path w="1590675" h="485139">
                  <a:moveTo>
                    <a:pt x="944244" y="9525"/>
                  </a:moveTo>
                  <a:lnTo>
                    <a:pt x="1057782" y="9525"/>
                  </a:lnTo>
                  <a:lnTo>
                    <a:pt x="1130934" y="94615"/>
                  </a:lnTo>
                  <a:lnTo>
                    <a:pt x="1130934" y="111378"/>
                  </a:lnTo>
                  <a:lnTo>
                    <a:pt x="1042161" y="111378"/>
                  </a:lnTo>
                  <a:lnTo>
                    <a:pt x="1001013" y="68325"/>
                  </a:lnTo>
                  <a:lnTo>
                    <a:pt x="959865" y="111378"/>
                  </a:lnTo>
                  <a:lnTo>
                    <a:pt x="871219" y="111378"/>
                  </a:lnTo>
                  <a:lnTo>
                    <a:pt x="871219" y="94488"/>
                  </a:lnTo>
                  <a:lnTo>
                    <a:pt x="944244" y="9525"/>
                  </a:lnTo>
                  <a:close/>
                </a:path>
                <a:path w="1590675" h="485139">
                  <a:moveTo>
                    <a:pt x="633602" y="0"/>
                  </a:moveTo>
                  <a:lnTo>
                    <a:pt x="767841" y="0"/>
                  </a:lnTo>
                  <a:lnTo>
                    <a:pt x="767841" y="111378"/>
                  </a:lnTo>
                  <a:lnTo>
                    <a:pt x="633602" y="111378"/>
                  </a:lnTo>
                  <a:lnTo>
                    <a:pt x="633602" y="0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31" name="object 31" descr="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9747377" y="2826385"/>
              <a:ext cx="145161" cy="162433"/>
            </a:xfrm>
            <a:prstGeom prst="rect">
              <a:avLst/>
            </a:prstGeom>
          </p:spPr>
        </p:pic>
        <p:pic>
          <p:nvPicPr>
            <p:cNvPr id="32" name="object 32" descr="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0492740" y="2834639"/>
              <a:ext cx="1727453" cy="617981"/>
            </a:xfrm>
            <a:prstGeom prst="rect">
              <a:avLst/>
            </a:prstGeom>
          </p:spPr>
        </p:pic>
        <p:pic>
          <p:nvPicPr>
            <p:cNvPr id="33" name="object 33" descr="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0483722" y="2826385"/>
              <a:ext cx="1708784" cy="598932"/>
            </a:xfrm>
            <a:prstGeom prst="rect">
              <a:avLst/>
            </a:prstGeom>
          </p:spPr>
        </p:pic>
        <p:pic>
          <p:nvPicPr>
            <p:cNvPr id="34" name="object 34" descr="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2397740" y="2927604"/>
              <a:ext cx="1037082" cy="646938"/>
            </a:xfrm>
            <a:prstGeom prst="rect">
              <a:avLst/>
            </a:prstGeom>
          </p:spPr>
        </p:pic>
        <p:sp>
          <p:nvSpPr>
            <p:cNvPr id="35" name="object 35" descr=""/>
            <p:cNvSpPr/>
            <p:nvPr/>
          </p:nvSpPr>
          <p:spPr>
            <a:xfrm>
              <a:off x="12393168" y="2923539"/>
              <a:ext cx="1009650" cy="619125"/>
            </a:xfrm>
            <a:custGeom>
              <a:avLst/>
              <a:gdLst/>
              <a:ahLst/>
              <a:cxnLst/>
              <a:rect l="l" t="t" r="r" b="b"/>
              <a:pathLst>
                <a:path w="1009650" h="619125">
                  <a:moveTo>
                    <a:pt x="726947" y="479678"/>
                  </a:moveTo>
                  <a:lnTo>
                    <a:pt x="632333" y="479678"/>
                  </a:lnTo>
                  <a:lnTo>
                    <a:pt x="632333" y="597407"/>
                  </a:lnTo>
                  <a:lnTo>
                    <a:pt x="670569" y="610481"/>
                  </a:lnTo>
                  <a:lnTo>
                    <a:pt x="709834" y="617299"/>
                  </a:lnTo>
                  <a:lnTo>
                    <a:pt x="735837" y="618616"/>
                  </a:lnTo>
                  <a:lnTo>
                    <a:pt x="766363" y="616090"/>
                  </a:lnTo>
                  <a:lnTo>
                    <a:pt x="817937" y="595846"/>
                  </a:lnTo>
                  <a:lnTo>
                    <a:pt x="857894" y="555458"/>
                  </a:lnTo>
                  <a:lnTo>
                    <a:pt x="889587" y="500633"/>
                  </a:lnTo>
                  <a:lnTo>
                    <a:pt x="730122" y="500633"/>
                  </a:lnTo>
                  <a:lnTo>
                    <a:pt x="726947" y="497458"/>
                  </a:lnTo>
                  <a:lnTo>
                    <a:pt x="726947" y="479678"/>
                  </a:lnTo>
                  <a:close/>
                </a:path>
                <a:path w="1009650" h="619125">
                  <a:moveTo>
                    <a:pt x="803528" y="254380"/>
                  </a:moveTo>
                  <a:lnTo>
                    <a:pt x="658622" y="254380"/>
                  </a:lnTo>
                  <a:lnTo>
                    <a:pt x="751331" y="492632"/>
                  </a:lnTo>
                  <a:lnTo>
                    <a:pt x="748029" y="497966"/>
                  </a:lnTo>
                  <a:lnTo>
                    <a:pt x="743076" y="500633"/>
                  </a:lnTo>
                  <a:lnTo>
                    <a:pt x="889587" y="500633"/>
                  </a:lnTo>
                  <a:lnTo>
                    <a:pt x="892236" y="495450"/>
                  </a:lnTo>
                  <a:lnTo>
                    <a:pt x="907668" y="458088"/>
                  </a:lnTo>
                  <a:lnTo>
                    <a:pt x="953970" y="335533"/>
                  </a:lnTo>
                  <a:lnTo>
                    <a:pt x="828166" y="335533"/>
                  </a:lnTo>
                  <a:lnTo>
                    <a:pt x="803528" y="254380"/>
                  </a:lnTo>
                  <a:close/>
                </a:path>
                <a:path w="1009650" h="619125">
                  <a:moveTo>
                    <a:pt x="984630" y="254380"/>
                  </a:moveTo>
                  <a:lnTo>
                    <a:pt x="851153" y="254380"/>
                  </a:lnTo>
                  <a:lnTo>
                    <a:pt x="828166" y="335533"/>
                  </a:lnTo>
                  <a:lnTo>
                    <a:pt x="953970" y="335533"/>
                  </a:lnTo>
                  <a:lnTo>
                    <a:pt x="984630" y="254380"/>
                  </a:lnTo>
                  <a:close/>
                </a:path>
                <a:path w="1009650" h="619125">
                  <a:moveTo>
                    <a:pt x="823849" y="144779"/>
                  </a:moveTo>
                  <a:lnTo>
                    <a:pt x="634110" y="144779"/>
                  </a:lnTo>
                  <a:lnTo>
                    <a:pt x="634110" y="254380"/>
                  </a:lnTo>
                  <a:lnTo>
                    <a:pt x="823849" y="254380"/>
                  </a:lnTo>
                  <a:lnTo>
                    <a:pt x="823849" y="144779"/>
                  </a:lnTo>
                  <a:close/>
                </a:path>
                <a:path w="1009650" h="619125">
                  <a:moveTo>
                    <a:pt x="1009268" y="144779"/>
                  </a:moveTo>
                  <a:lnTo>
                    <a:pt x="830833" y="144779"/>
                  </a:lnTo>
                  <a:lnTo>
                    <a:pt x="830833" y="254380"/>
                  </a:lnTo>
                  <a:lnTo>
                    <a:pt x="1009268" y="254380"/>
                  </a:lnTo>
                  <a:lnTo>
                    <a:pt x="1009268" y="144779"/>
                  </a:lnTo>
                  <a:close/>
                </a:path>
                <a:path w="1009650" h="619125">
                  <a:moveTo>
                    <a:pt x="201167" y="379221"/>
                  </a:moveTo>
                  <a:lnTo>
                    <a:pt x="0" y="379221"/>
                  </a:lnTo>
                  <a:lnTo>
                    <a:pt x="0" y="488823"/>
                  </a:lnTo>
                  <a:lnTo>
                    <a:pt x="201167" y="488823"/>
                  </a:lnTo>
                  <a:lnTo>
                    <a:pt x="201167" y="379221"/>
                  </a:lnTo>
                  <a:close/>
                </a:path>
                <a:path w="1009650" h="619125">
                  <a:moveTo>
                    <a:pt x="408050" y="379221"/>
                  </a:moveTo>
                  <a:lnTo>
                    <a:pt x="208152" y="379221"/>
                  </a:lnTo>
                  <a:lnTo>
                    <a:pt x="208152" y="488823"/>
                  </a:lnTo>
                  <a:lnTo>
                    <a:pt x="408050" y="488823"/>
                  </a:lnTo>
                  <a:lnTo>
                    <a:pt x="408050" y="379221"/>
                  </a:lnTo>
                  <a:close/>
                </a:path>
                <a:path w="1009650" h="619125">
                  <a:moveTo>
                    <a:pt x="616203" y="379221"/>
                  </a:moveTo>
                  <a:lnTo>
                    <a:pt x="415035" y="379221"/>
                  </a:lnTo>
                  <a:lnTo>
                    <a:pt x="415035" y="488823"/>
                  </a:lnTo>
                  <a:lnTo>
                    <a:pt x="616203" y="488823"/>
                  </a:lnTo>
                  <a:lnTo>
                    <a:pt x="616203" y="379221"/>
                  </a:lnTo>
                  <a:close/>
                </a:path>
                <a:path w="1009650" h="619125">
                  <a:moveTo>
                    <a:pt x="205866" y="254380"/>
                  </a:moveTo>
                  <a:lnTo>
                    <a:pt x="26288" y="254380"/>
                  </a:lnTo>
                  <a:lnTo>
                    <a:pt x="26288" y="379221"/>
                  </a:lnTo>
                  <a:lnTo>
                    <a:pt x="176022" y="379221"/>
                  </a:lnTo>
                  <a:lnTo>
                    <a:pt x="176022" y="286638"/>
                  </a:lnTo>
                  <a:lnTo>
                    <a:pt x="177899" y="272543"/>
                  </a:lnTo>
                  <a:lnTo>
                    <a:pt x="183515" y="262461"/>
                  </a:lnTo>
                  <a:lnTo>
                    <a:pt x="192845" y="256403"/>
                  </a:lnTo>
                  <a:lnTo>
                    <a:pt x="205866" y="254380"/>
                  </a:lnTo>
                  <a:close/>
                </a:path>
                <a:path w="1009650" h="619125">
                  <a:moveTo>
                    <a:pt x="412750" y="254380"/>
                  </a:moveTo>
                  <a:lnTo>
                    <a:pt x="215137" y="254380"/>
                  </a:lnTo>
                  <a:lnTo>
                    <a:pt x="222123" y="256920"/>
                  </a:lnTo>
                  <a:lnTo>
                    <a:pt x="226567" y="261874"/>
                  </a:lnTo>
                  <a:lnTo>
                    <a:pt x="229494" y="266207"/>
                  </a:lnTo>
                  <a:lnTo>
                    <a:pt x="231600" y="271779"/>
                  </a:lnTo>
                  <a:lnTo>
                    <a:pt x="232872" y="278590"/>
                  </a:lnTo>
                  <a:lnTo>
                    <a:pt x="233299" y="286638"/>
                  </a:lnTo>
                  <a:lnTo>
                    <a:pt x="233299" y="379221"/>
                  </a:lnTo>
                  <a:lnTo>
                    <a:pt x="383031" y="379221"/>
                  </a:lnTo>
                  <a:lnTo>
                    <a:pt x="383031" y="286638"/>
                  </a:lnTo>
                  <a:lnTo>
                    <a:pt x="384889" y="272543"/>
                  </a:lnTo>
                  <a:lnTo>
                    <a:pt x="390461" y="262461"/>
                  </a:lnTo>
                  <a:lnTo>
                    <a:pt x="399748" y="256403"/>
                  </a:lnTo>
                  <a:lnTo>
                    <a:pt x="412750" y="254380"/>
                  </a:lnTo>
                  <a:close/>
                </a:path>
                <a:path w="1009650" h="619125">
                  <a:moveTo>
                    <a:pt x="176022" y="144779"/>
                  </a:moveTo>
                  <a:lnTo>
                    <a:pt x="0" y="144779"/>
                  </a:lnTo>
                  <a:lnTo>
                    <a:pt x="0" y="254380"/>
                  </a:lnTo>
                  <a:lnTo>
                    <a:pt x="422148" y="254380"/>
                  </a:lnTo>
                  <a:lnTo>
                    <a:pt x="429005" y="256920"/>
                  </a:lnTo>
                  <a:lnTo>
                    <a:pt x="440181" y="286638"/>
                  </a:lnTo>
                  <a:lnTo>
                    <a:pt x="440181" y="379221"/>
                  </a:lnTo>
                  <a:lnTo>
                    <a:pt x="589914" y="379221"/>
                  </a:lnTo>
                  <a:lnTo>
                    <a:pt x="589914" y="259079"/>
                  </a:lnTo>
                  <a:lnTo>
                    <a:pt x="588269" y="232507"/>
                  </a:lnTo>
                  <a:lnTo>
                    <a:pt x="583326" y="208803"/>
                  </a:lnTo>
                  <a:lnTo>
                    <a:pt x="580249" y="201040"/>
                  </a:lnTo>
                  <a:lnTo>
                    <a:pt x="371855" y="201040"/>
                  </a:lnTo>
                  <a:lnTo>
                    <a:pt x="368527" y="190753"/>
                  </a:lnTo>
                  <a:lnTo>
                    <a:pt x="176022" y="190753"/>
                  </a:lnTo>
                  <a:lnTo>
                    <a:pt x="176022" y="144779"/>
                  </a:lnTo>
                  <a:close/>
                </a:path>
                <a:path w="1009650" h="619125">
                  <a:moveTo>
                    <a:pt x="484504" y="137032"/>
                  </a:moveTo>
                  <a:lnTo>
                    <a:pt x="431141" y="146891"/>
                  </a:lnTo>
                  <a:lnTo>
                    <a:pt x="390318" y="174942"/>
                  </a:lnTo>
                  <a:lnTo>
                    <a:pt x="371855" y="201040"/>
                  </a:lnTo>
                  <a:lnTo>
                    <a:pt x="580249" y="201040"/>
                  </a:lnTo>
                  <a:lnTo>
                    <a:pt x="548709" y="155571"/>
                  </a:lnTo>
                  <a:lnTo>
                    <a:pt x="509224" y="139084"/>
                  </a:lnTo>
                  <a:lnTo>
                    <a:pt x="484504" y="137032"/>
                  </a:lnTo>
                  <a:close/>
                </a:path>
                <a:path w="1009650" h="619125">
                  <a:moveTo>
                    <a:pt x="277622" y="136398"/>
                  </a:moveTo>
                  <a:lnTo>
                    <a:pt x="245852" y="139801"/>
                  </a:lnTo>
                  <a:lnTo>
                    <a:pt x="218344" y="150002"/>
                  </a:lnTo>
                  <a:lnTo>
                    <a:pt x="195075" y="166991"/>
                  </a:lnTo>
                  <a:lnTo>
                    <a:pt x="176022" y="190753"/>
                  </a:lnTo>
                  <a:lnTo>
                    <a:pt x="368527" y="190753"/>
                  </a:lnTo>
                  <a:lnTo>
                    <a:pt x="340867" y="154685"/>
                  </a:lnTo>
                  <a:lnTo>
                    <a:pt x="296058" y="137541"/>
                  </a:lnTo>
                  <a:lnTo>
                    <a:pt x="277622" y="136398"/>
                  </a:lnTo>
                  <a:close/>
                </a:path>
                <a:path w="1009650" h="619125">
                  <a:moveTo>
                    <a:pt x="946668" y="91820"/>
                  </a:moveTo>
                  <a:lnTo>
                    <a:pt x="765428" y="91820"/>
                  </a:lnTo>
                  <a:lnTo>
                    <a:pt x="772795" y="92709"/>
                  </a:lnTo>
                  <a:lnTo>
                    <a:pt x="787177" y="96404"/>
                  </a:lnTo>
                  <a:lnTo>
                    <a:pt x="794321" y="98520"/>
                  </a:lnTo>
                  <a:lnTo>
                    <a:pt x="802227" y="101064"/>
                  </a:lnTo>
                  <a:lnTo>
                    <a:pt x="821854" y="107775"/>
                  </a:lnTo>
                  <a:lnTo>
                    <a:pt x="832088" y="111061"/>
                  </a:lnTo>
                  <a:lnTo>
                    <a:pt x="877450" y="120259"/>
                  </a:lnTo>
                  <a:lnTo>
                    <a:pt x="887095" y="120523"/>
                  </a:lnTo>
                  <a:lnTo>
                    <a:pt x="907430" y="118808"/>
                  </a:lnTo>
                  <a:lnTo>
                    <a:pt x="924052" y="113665"/>
                  </a:lnTo>
                  <a:lnTo>
                    <a:pt x="936958" y="105092"/>
                  </a:lnTo>
                  <a:lnTo>
                    <a:pt x="946052" y="93217"/>
                  </a:lnTo>
                  <a:lnTo>
                    <a:pt x="946305" y="92709"/>
                  </a:lnTo>
                  <a:lnTo>
                    <a:pt x="946668" y="91820"/>
                  </a:lnTo>
                  <a:close/>
                </a:path>
                <a:path w="1009650" h="619125">
                  <a:moveTo>
                    <a:pt x="771778" y="0"/>
                  </a:moveTo>
                  <a:lnTo>
                    <a:pt x="733948" y="6921"/>
                  </a:lnTo>
                  <a:lnTo>
                    <a:pt x="703143" y="43249"/>
                  </a:lnTo>
                  <a:lnTo>
                    <a:pt x="694951" y="86441"/>
                  </a:lnTo>
                  <a:lnTo>
                    <a:pt x="694699" y="93217"/>
                  </a:lnTo>
                  <a:lnTo>
                    <a:pt x="694590" y="96138"/>
                  </a:lnTo>
                  <a:lnTo>
                    <a:pt x="694501" y="98520"/>
                  </a:lnTo>
                  <a:lnTo>
                    <a:pt x="694407" y="101064"/>
                  </a:lnTo>
                  <a:lnTo>
                    <a:pt x="694297" y="104012"/>
                  </a:lnTo>
                  <a:lnTo>
                    <a:pt x="694264" y="104901"/>
                  </a:lnTo>
                  <a:lnTo>
                    <a:pt x="694156" y="107775"/>
                  </a:lnTo>
                  <a:lnTo>
                    <a:pt x="694034" y="111061"/>
                  </a:lnTo>
                  <a:lnTo>
                    <a:pt x="693927" y="113918"/>
                  </a:lnTo>
                  <a:lnTo>
                    <a:pt x="739520" y="113918"/>
                  </a:lnTo>
                  <a:lnTo>
                    <a:pt x="739520" y="104901"/>
                  </a:lnTo>
                  <a:lnTo>
                    <a:pt x="741172" y="99059"/>
                  </a:lnTo>
                  <a:lnTo>
                    <a:pt x="744601" y="96138"/>
                  </a:lnTo>
                  <a:lnTo>
                    <a:pt x="747902" y="93217"/>
                  </a:lnTo>
                  <a:lnTo>
                    <a:pt x="752601" y="91820"/>
                  </a:lnTo>
                  <a:lnTo>
                    <a:pt x="946668" y="91820"/>
                  </a:lnTo>
                  <a:lnTo>
                    <a:pt x="952557" y="77398"/>
                  </a:lnTo>
                  <a:lnTo>
                    <a:pt x="957119" y="57753"/>
                  </a:lnTo>
                  <a:lnTo>
                    <a:pt x="959848" y="34155"/>
                  </a:lnTo>
                  <a:lnTo>
                    <a:pt x="960065" y="27558"/>
                  </a:lnTo>
                  <a:lnTo>
                    <a:pt x="888237" y="27558"/>
                  </a:lnTo>
                  <a:lnTo>
                    <a:pt x="880491" y="26669"/>
                  </a:lnTo>
                  <a:lnTo>
                    <a:pt x="846581" y="16382"/>
                  </a:lnTo>
                  <a:lnTo>
                    <a:pt x="834884" y="12475"/>
                  </a:lnTo>
                  <a:lnTo>
                    <a:pt x="790082" y="1031"/>
                  </a:lnTo>
                  <a:lnTo>
                    <a:pt x="781163" y="259"/>
                  </a:lnTo>
                  <a:lnTo>
                    <a:pt x="771778" y="0"/>
                  </a:lnTo>
                  <a:close/>
                </a:path>
                <a:path w="1009650" h="619125">
                  <a:moveTo>
                    <a:pt x="960754" y="6603"/>
                  </a:moveTo>
                  <a:lnTo>
                    <a:pt x="915162" y="6603"/>
                  </a:lnTo>
                  <a:lnTo>
                    <a:pt x="915162" y="14477"/>
                  </a:lnTo>
                  <a:lnTo>
                    <a:pt x="913637" y="19938"/>
                  </a:lnTo>
                  <a:lnTo>
                    <a:pt x="910716" y="22986"/>
                  </a:lnTo>
                  <a:lnTo>
                    <a:pt x="907922" y="26034"/>
                  </a:lnTo>
                  <a:lnTo>
                    <a:pt x="902970" y="27558"/>
                  </a:lnTo>
                  <a:lnTo>
                    <a:pt x="960065" y="27558"/>
                  </a:lnTo>
                  <a:lnTo>
                    <a:pt x="960157" y="24764"/>
                  </a:lnTo>
                  <a:lnTo>
                    <a:pt x="960273" y="21240"/>
                  </a:lnTo>
                  <a:lnTo>
                    <a:pt x="960347" y="18978"/>
                  </a:lnTo>
                  <a:lnTo>
                    <a:pt x="960460" y="15537"/>
                  </a:lnTo>
                  <a:lnTo>
                    <a:pt x="960561" y="12475"/>
                  </a:lnTo>
                  <a:lnTo>
                    <a:pt x="960671" y="9128"/>
                  </a:lnTo>
                  <a:lnTo>
                    <a:pt x="960754" y="6603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6" name="object 36" descr=""/>
            <p:cNvSpPr/>
            <p:nvPr/>
          </p:nvSpPr>
          <p:spPr>
            <a:xfrm>
              <a:off x="12393168" y="2923539"/>
              <a:ext cx="1009650" cy="619125"/>
            </a:xfrm>
            <a:custGeom>
              <a:avLst/>
              <a:gdLst/>
              <a:ahLst/>
              <a:cxnLst/>
              <a:rect l="l" t="t" r="r" b="b"/>
              <a:pathLst>
                <a:path w="1009650" h="619125">
                  <a:moveTo>
                    <a:pt x="634110" y="144779"/>
                  </a:moveTo>
                  <a:lnTo>
                    <a:pt x="823849" y="144779"/>
                  </a:lnTo>
                  <a:lnTo>
                    <a:pt x="823849" y="254380"/>
                  </a:lnTo>
                  <a:lnTo>
                    <a:pt x="803528" y="254380"/>
                  </a:lnTo>
                  <a:lnTo>
                    <a:pt x="828166" y="335533"/>
                  </a:lnTo>
                  <a:lnTo>
                    <a:pt x="851153" y="254380"/>
                  </a:lnTo>
                  <a:lnTo>
                    <a:pt x="830833" y="254380"/>
                  </a:lnTo>
                  <a:lnTo>
                    <a:pt x="830833" y="144779"/>
                  </a:lnTo>
                  <a:lnTo>
                    <a:pt x="1009268" y="144779"/>
                  </a:lnTo>
                  <a:lnTo>
                    <a:pt x="1009268" y="254380"/>
                  </a:lnTo>
                  <a:lnTo>
                    <a:pt x="984630" y="254380"/>
                  </a:lnTo>
                  <a:lnTo>
                    <a:pt x="907668" y="458088"/>
                  </a:lnTo>
                  <a:lnTo>
                    <a:pt x="892236" y="495450"/>
                  </a:lnTo>
                  <a:lnTo>
                    <a:pt x="857894" y="555458"/>
                  </a:lnTo>
                  <a:lnTo>
                    <a:pt x="817937" y="595846"/>
                  </a:lnTo>
                  <a:lnTo>
                    <a:pt x="766363" y="616090"/>
                  </a:lnTo>
                  <a:lnTo>
                    <a:pt x="735837" y="618616"/>
                  </a:lnTo>
                  <a:lnTo>
                    <a:pt x="722860" y="618285"/>
                  </a:lnTo>
                  <a:lnTo>
                    <a:pt x="683641" y="613409"/>
                  </a:lnTo>
                  <a:lnTo>
                    <a:pt x="644904" y="602480"/>
                  </a:lnTo>
                  <a:lnTo>
                    <a:pt x="632333" y="597407"/>
                  </a:lnTo>
                  <a:lnTo>
                    <a:pt x="632333" y="479678"/>
                  </a:lnTo>
                  <a:lnTo>
                    <a:pt x="726947" y="479678"/>
                  </a:lnTo>
                  <a:lnTo>
                    <a:pt x="726947" y="491108"/>
                  </a:lnTo>
                  <a:lnTo>
                    <a:pt x="726947" y="497458"/>
                  </a:lnTo>
                  <a:lnTo>
                    <a:pt x="730122" y="500633"/>
                  </a:lnTo>
                  <a:lnTo>
                    <a:pt x="736472" y="500633"/>
                  </a:lnTo>
                  <a:lnTo>
                    <a:pt x="743076" y="500633"/>
                  </a:lnTo>
                  <a:lnTo>
                    <a:pt x="748029" y="497966"/>
                  </a:lnTo>
                  <a:lnTo>
                    <a:pt x="751331" y="492632"/>
                  </a:lnTo>
                  <a:lnTo>
                    <a:pt x="658622" y="254380"/>
                  </a:lnTo>
                  <a:lnTo>
                    <a:pt x="634110" y="254380"/>
                  </a:lnTo>
                  <a:lnTo>
                    <a:pt x="634110" y="144779"/>
                  </a:lnTo>
                  <a:close/>
                </a:path>
                <a:path w="1009650" h="619125">
                  <a:moveTo>
                    <a:pt x="277622" y="136398"/>
                  </a:moveTo>
                  <a:lnTo>
                    <a:pt x="327646" y="146684"/>
                  </a:lnTo>
                  <a:lnTo>
                    <a:pt x="360886" y="175339"/>
                  </a:lnTo>
                  <a:lnTo>
                    <a:pt x="371855" y="201040"/>
                  </a:lnTo>
                  <a:lnTo>
                    <a:pt x="380188" y="187277"/>
                  </a:lnTo>
                  <a:lnTo>
                    <a:pt x="415925" y="154558"/>
                  </a:lnTo>
                  <a:lnTo>
                    <a:pt x="465431" y="138128"/>
                  </a:lnTo>
                  <a:lnTo>
                    <a:pt x="484504" y="137032"/>
                  </a:lnTo>
                  <a:lnTo>
                    <a:pt x="509224" y="139084"/>
                  </a:lnTo>
                  <a:lnTo>
                    <a:pt x="548709" y="155571"/>
                  </a:lnTo>
                  <a:lnTo>
                    <a:pt x="575073" y="187981"/>
                  </a:lnTo>
                  <a:lnTo>
                    <a:pt x="588269" y="232507"/>
                  </a:lnTo>
                  <a:lnTo>
                    <a:pt x="589914" y="259079"/>
                  </a:lnTo>
                  <a:lnTo>
                    <a:pt x="589914" y="379221"/>
                  </a:lnTo>
                  <a:lnTo>
                    <a:pt x="616203" y="379221"/>
                  </a:lnTo>
                  <a:lnTo>
                    <a:pt x="616203" y="488823"/>
                  </a:lnTo>
                  <a:lnTo>
                    <a:pt x="415035" y="488823"/>
                  </a:lnTo>
                  <a:lnTo>
                    <a:pt x="415035" y="379221"/>
                  </a:lnTo>
                  <a:lnTo>
                    <a:pt x="440181" y="379221"/>
                  </a:lnTo>
                  <a:lnTo>
                    <a:pt x="440181" y="286638"/>
                  </a:lnTo>
                  <a:lnTo>
                    <a:pt x="422148" y="254380"/>
                  </a:lnTo>
                  <a:lnTo>
                    <a:pt x="412750" y="254380"/>
                  </a:lnTo>
                  <a:lnTo>
                    <a:pt x="399748" y="256403"/>
                  </a:lnTo>
                  <a:lnTo>
                    <a:pt x="390461" y="262461"/>
                  </a:lnTo>
                  <a:lnTo>
                    <a:pt x="384889" y="272543"/>
                  </a:lnTo>
                  <a:lnTo>
                    <a:pt x="383031" y="286638"/>
                  </a:lnTo>
                  <a:lnTo>
                    <a:pt x="383031" y="379221"/>
                  </a:lnTo>
                  <a:lnTo>
                    <a:pt x="408050" y="379221"/>
                  </a:lnTo>
                  <a:lnTo>
                    <a:pt x="408050" y="488823"/>
                  </a:lnTo>
                  <a:lnTo>
                    <a:pt x="208152" y="488823"/>
                  </a:lnTo>
                  <a:lnTo>
                    <a:pt x="208152" y="379221"/>
                  </a:lnTo>
                  <a:lnTo>
                    <a:pt x="233299" y="379221"/>
                  </a:lnTo>
                  <a:lnTo>
                    <a:pt x="233299" y="286638"/>
                  </a:lnTo>
                  <a:lnTo>
                    <a:pt x="215137" y="254380"/>
                  </a:lnTo>
                  <a:lnTo>
                    <a:pt x="205866" y="254380"/>
                  </a:lnTo>
                  <a:lnTo>
                    <a:pt x="192845" y="256403"/>
                  </a:lnTo>
                  <a:lnTo>
                    <a:pt x="183515" y="262461"/>
                  </a:lnTo>
                  <a:lnTo>
                    <a:pt x="177899" y="272543"/>
                  </a:lnTo>
                  <a:lnTo>
                    <a:pt x="176022" y="286638"/>
                  </a:lnTo>
                  <a:lnTo>
                    <a:pt x="176022" y="379221"/>
                  </a:lnTo>
                  <a:lnTo>
                    <a:pt x="201167" y="379221"/>
                  </a:lnTo>
                  <a:lnTo>
                    <a:pt x="201167" y="488823"/>
                  </a:lnTo>
                  <a:lnTo>
                    <a:pt x="0" y="488823"/>
                  </a:lnTo>
                  <a:lnTo>
                    <a:pt x="0" y="379221"/>
                  </a:lnTo>
                  <a:lnTo>
                    <a:pt x="26288" y="379221"/>
                  </a:lnTo>
                  <a:lnTo>
                    <a:pt x="26288" y="254380"/>
                  </a:lnTo>
                  <a:lnTo>
                    <a:pt x="0" y="254380"/>
                  </a:lnTo>
                  <a:lnTo>
                    <a:pt x="0" y="144779"/>
                  </a:lnTo>
                  <a:lnTo>
                    <a:pt x="176022" y="144779"/>
                  </a:lnTo>
                  <a:lnTo>
                    <a:pt x="176022" y="190753"/>
                  </a:lnTo>
                  <a:lnTo>
                    <a:pt x="195075" y="166991"/>
                  </a:lnTo>
                  <a:lnTo>
                    <a:pt x="218344" y="150002"/>
                  </a:lnTo>
                  <a:lnTo>
                    <a:pt x="245852" y="139801"/>
                  </a:lnTo>
                  <a:lnTo>
                    <a:pt x="277622" y="136398"/>
                  </a:lnTo>
                  <a:close/>
                </a:path>
                <a:path w="1009650" h="619125">
                  <a:moveTo>
                    <a:pt x="771778" y="0"/>
                  </a:moveTo>
                  <a:lnTo>
                    <a:pt x="814917" y="6328"/>
                  </a:lnTo>
                  <a:lnTo>
                    <a:pt x="853888" y="18978"/>
                  </a:lnTo>
                  <a:lnTo>
                    <a:pt x="860742" y="21240"/>
                  </a:lnTo>
                  <a:lnTo>
                    <a:pt x="867120" y="23169"/>
                  </a:lnTo>
                  <a:lnTo>
                    <a:pt x="872997" y="24764"/>
                  </a:lnTo>
                  <a:lnTo>
                    <a:pt x="880491" y="26669"/>
                  </a:lnTo>
                  <a:lnTo>
                    <a:pt x="888237" y="27558"/>
                  </a:lnTo>
                  <a:lnTo>
                    <a:pt x="896112" y="27558"/>
                  </a:lnTo>
                  <a:lnTo>
                    <a:pt x="902970" y="27558"/>
                  </a:lnTo>
                  <a:lnTo>
                    <a:pt x="907922" y="26034"/>
                  </a:lnTo>
                  <a:lnTo>
                    <a:pt x="910716" y="22986"/>
                  </a:lnTo>
                  <a:lnTo>
                    <a:pt x="913637" y="19938"/>
                  </a:lnTo>
                  <a:lnTo>
                    <a:pt x="915162" y="14477"/>
                  </a:lnTo>
                  <a:lnTo>
                    <a:pt x="915162" y="6603"/>
                  </a:lnTo>
                  <a:lnTo>
                    <a:pt x="960754" y="6603"/>
                  </a:lnTo>
                  <a:lnTo>
                    <a:pt x="957119" y="57753"/>
                  </a:lnTo>
                  <a:lnTo>
                    <a:pt x="936958" y="105092"/>
                  </a:lnTo>
                  <a:lnTo>
                    <a:pt x="887095" y="120523"/>
                  </a:lnTo>
                  <a:lnTo>
                    <a:pt x="877450" y="120259"/>
                  </a:lnTo>
                  <a:lnTo>
                    <a:pt x="832088" y="111061"/>
                  </a:lnTo>
                  <a:lnTo>
                    <a:pt x="810895" y="104012"/>
                  </a:lnTo>
                  <a:lnTo>
                    <a:pt x="802227" y="101064"/>
                  </a:lnTo>
                  <a:lnTo>
                    <a:pt x="765428" y="91820"/>
                  </a:lnTo>
                  <a:lnTo>
                    <a:pt x="758570" y="91820"/>
                  </a:lnTo>
                  <a:lnTo>
                    <a:pt x="752601" y="91820"/>
                  </a:lnTo>
                  <a:lnTo>
                    <a:pt x="747902" y="93217"/>
                  </a:lnTo>
                  <a:lnTo>
                    <a:pt x="744601" y="96138"/>
                  </a:lnTo>
                  <a:lnTo>
                    <a:pt x="741172" y="99059"/>
                  </a:lnTo>
                  <a:lnTo>
                    <a:pt x="739520" y="104901"/>
                  </a:lnTo>
                  <a:lnTo>
                    <a:pt x="739520" y="113918"/>
                  </a:lnTo>
                  <a:lnTo>
                    <a:pt x="693927" y="113918"/>
                  </a:lnTo>
                  <a:lnTo>
                    <a:pt x="698023" y="62880"/>
                  </a:lnTo>
                  <a:lnTo>
                    <a:pt x="720361" y="15537"/>
                  </a:lnTo>
                  <a:lnTo>
                    <a:pt x="751083" y="1734"/>
                  </a:lnTo>
                  <a:lnTo>
                    <a:pt x="771778" y="0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37" name="object 37" descr="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4366259" y="4241291"/>
              <a:ext cx="921258" cy="544829"/>
            </a:xfrm>
            <a:prstGeom prst="rect">
              <a:avLst/>
            </a:prstGeom>
          </p:spPr>
        </p:pic>
        <p:sp>
          <p:nvSpPr>
            <p:cNvPr id="38" name="object 38" descr=""/>
            <p:cNvSpPr/>
            <p:nvPr/>
          </p:nvSpPr>
          <p:spPr>
            <a:xfrm>
              <a:off x="4362577" y="4236720"/>
              <a:ext cx="893444" cy="517525"/>
            </a:xfrm>
            <a:custGeom>
              <a:avLst/>
              <a:gdLst/>
              <a:ahLst/>
              <a:cxnLst/>
              <a:rect l="l" t="t" r="r" b="b"/>
              <a:pathLst>
                <a:path w="893445" h="517525">
                  <a:moveTo>
                    <a:pt x="689356" y="156717"/>
                  </a:moveTo>
                  <a:lnTo>
                    <a:pt x="648013" y="159601"/>
                  </a:lnTo>
                  <a:lnTo>
                    <a:pt x="579520" y="182703"/>
                  </a:lnTo>
                  <a:lnTo>
                    <a:pt x="530633" y="228665"/>
                  </a:lnTo>
                  <a:lnTo>
                    <a:pt x="505781" y="295582"/>
                  </a:lnTo>
                  <a:lnTo>
                    <a:pt x="502665" y="336803"/>
                  </a:lnTo>
                  <a:lnTo>
                    <a:pt x="505781" y="378285"/>
                  </a:lnTo>
                  <a:lnTo>
                    <a:pt x="530633" y="445531"/>
                  </a:lnTo>
                  <a:lnTo>
                    <a:pt x="579538" y="491539"/>
                  </a:lnTo>
                  <a:lnTo>
                    <a:pt x="648067" y="514641"/>
                  </a:lnTo>
                  <a:lnTo>
                    <a:pt x="689356" y="517525"/>
                  </a:lnTo>
                  <a:lnTo>
                    <a:pt x="713001" y="516949"/>
                  </a:lnTo>
                  <a:lnTo>
                    <a:pt x="757578" y="512274"/>
                  </a:lnTo>
                  <a:lnTo>
                    <a:pt x="797988" y="503197"/>
                  </a:lnTo>
                  <a:lnTo>
                    <a:pt x="844423" y="485266"/>
                  </a:lnTo>
                  <a:lnTo>
                    <a:pt x="844423" y="399541"/>
                  </a:lnTo>
                  <a:lnTo>
                    <a:pt x="711581" y="399541"/>
                  </a:lnTo>
                  <a:lnTo>
                    <a:pt x="698462" y="398974"/>
                  </a:lnTo>
                  <a:lnTo>
                    <a:pt x="664368" y="380761"/>
                  </a:lnTo>
                  <a:lnTo>
                    <a:pt x="660908" y="364489"/>
                  </a:lnTo>
                  <a:lnTo>
                    <a:pt x="854583" y="364489"/>
                  </a:lnTo>
                  <a:lnTo>
                    <a:pt x="854583" y="315340"/>
                  </a:lnTo>
                  <a:lnTo>
                    <a:pt x="852453" y="287146"/>
                  </a:lnTo>
                  <a:lnTo>
                    <a:pt x="660781" y="287146"/>
                  </a:lnTo>
                  <a:lnTo>
                    <a:pt x="660898" y="283164"/>
                  </a:lnTo>
                  <a:lnTo>
                    <a:pt x="679576" y="253237"/>
                  </a:lnTo>
                  <a:lnTo>
                    <a:pt x="844657" y="253237"/>
                  </a:lnTo>
                  <a:lnTo>
                    <a:pt x="832669" y="226812"/>
                  </a:lnTo>
                  <a:lnTo>
                    <a:pt x="815594" y="202564"/>
                  </a:lnTo>
                  <a:lnTo>
                    <a:pt x="793065" y="182489"/>
                  </a:lnTo>
                  <a:lnTo>
                    <a:pt x="764713" y="168259"/>
                  </a:lnTo>
                  <a:lnTo>
                    <a:pt x="764907" y="168259"/>
                  </a:lnTo>
                  <a:lnTo>
                    <a:pt x="730054" y="159601"/>
                  </a:lnTo>
                  <a:lnTo>
                    <a:pt x="730296" y="159601"/>
                  </a:lnTo>
                  <a:lnTo>
                    <a:pt x="689356" y="156717"/>
                  </a:lnTo>
                  <a:close/>
                </a:path>
                <a:path w="893445" h="517525">
                  <a:moveTo>
                    <a:pt x="844423" y="379729"/>
                  </a:moveTo>
                  <a:lnTo>
                    <a:pt x="796149" y="391302"/>
                  </a:lnTo>
                  <a:lnTo>
                    <a:pt x="746601" y="398208"/>
                  </a:lnTo>
                  <a:lnTo>
                    <a:pt x="711581" y="399541"/>
                  </a:lnTo>
                  <a:lnTo>
                    <a:pt x="844423" y="399541"/>
                  </a:lnTo>
                  <a:lnTo>
                    <a:pt x="844423" y="379729"/>
                  </a:lnTo>
                  <a:close/>
                </a:path>
                <a:path w="893445" h="517525">
                  <a:moveTo>
                    <a:pt x="844657" y="253237"/>
                  </a:moveTo>
                  <a:lnTo>
                    <a:pt x="699135" y="253237"/>
                  </a:lnTo>
                  <a:lnTo>
                    <a:pt x="706374" y="255650"/>
                  </a:lnTo>
                  <a:lnTo>
                    <a:pt x="710058" y="259540"/>
                  </a:lnTo>
                  <a:lnTo>
                    <a:pt x="717931" y="287146"/>
                  </a:lnTo>
                  <a:lnTo>
                    <a:pt x="852453" y="287146"/>
                  </a:lnTo>
                  <a:lnTo>
                    <a:pt x="852152" y="283164"/>
                  </a:lnTo>
                  <a:lnTo>
                    <a:pt x="844851" y="253666"/>
                  </a:lnTo>
                  <a:lnTo>
                    <a:pt x="844657" y="253237"/>
                  </a:lnTo>
                  <a:close/>
                </a:path>
                <a:path w="893445" h="517525">
                  <a:moveTo>
                    <a:pt x="460689" y="141985"/>
                  </a:moveTo>
                  <a:lnTo>
                    <a:pt x="250698" y="141985"/>
                  </a:lnTo>
                  <a:lnTo>
                    <a:pt x="265866" y="144369"/>
                  </a:lnTo>
                  <a:lnTo>
                    <a:pt x="276701" y="151526"/>
                  </a:lnTo>
                  <a:lnTo>
                    <a:pt x="283202" y="163470"/>
                  </a:lnTo>
                  <a:lnTo>
                    <a:pt x="285369" y="180212"/>
                  </a:lnTo>
                  <a:lnTo>
                    <a:pt x="285369" y="360806"/>
                  </a:lnTo>
                  <a:lnTo>
                    <a:pt x="266017" y="397271"/>
                  </a:lnTo>
                  <a:lnTo>
                    <a:pt x="250698" y="399541"/>
                  </a:lnTo>
                  <a:lnTo>
                    <a:pt x="6603" y="399541"/>
                  </a:lnTo>
                  <a:lnTo>
                    <a:pt x="6603" y="509142"/>
                  </a:lnTo>
                  <a:lnTo>
                    <a:pt x="261493" y="509142"/>
                  </a:lnTo>
                  <a:lnTo>
                    <a:pt x="310046" y="505618"/>
                  </a:lnTo>
                  <a:lnTo>
                    <a:pt x="353409" y="495045"/>
                  </a:lnTo>
                  <a:lnTo>
                    <a:pt x="391580" y="477424"/>
                  </a:lnTo>
                  <a:lnTo>
                    <a:pt x="424561" y="452754"/>
                  </a:lnTo>
                  <a:lnTo>
                    <a:pt x="451137" y="420153"/>
                  </a:lnTo>
                  <a:lnTo>
                    <a:pt x="470106" y="378920"/>
                  </a:lnTo>
                  <a:lnTo>
                    <a:pt x="481478" y="329043"/>
                  </a:lnTo>
                  <a:lnTo>
                    <a:pt x="485267" y="270509"/>
                  </a:lnTo>
                  <a:lnTo>
                    <a:pt x="481565" y="213487"/>
                  </a:lnTo>
                  <a:lnTo>
                    <a:pt x="481478" y="212145"/>
                  </a:lnTo>
                  <a:lnTo>
                    <a:pt x="470106" y="162401"/>
                  </a:lnTo>
                  <a:lnTo>
                    <a:pt x="460689" y="141985"/>
                  </a:lnTo>
                  <a:close/>
                </a:path>
                <a:path w="893445" h="517525">
                  <a:moveTo>
                    <a:pt x="222123" y="323214"/>
                  </a:moveTo>
                  <a:lnTo>
                    <a:pt x="42545" y="323214"/>
                  </a:lnTo>
                  <a:lnTo>
                    <a:pt x="42545" y="399541"/>
                  </a:lnTo>
                  <a:lnTo>
                    <a:pt x="222123" y="399541"/>
                  </a:lnTo>
                  <a:lnTo>
                    <a:pt x="222123" y="323214"/>
                  </a:lnTo>
                  <a:close/>
                </a:path>
                <a:path w="893445" h="517525">
                  <a:moveTo>
                    <a:pt x="258572" y="213487"/>
                  </a:moveTo>
                  <a:lnTo>
                    <a:pt x="0" y="213487"/>
                  </a:lnTo>
                  <a:lnTo>
                    <a:pt x="0" y="323214"/>
                  </a:lnTo>
                  <a:lnTo>
                    <a:pt x="258572" y="323214"/>
                  </a:lnTo>
                  <a:lnTo>
                    <a:pt x="258572" y="213487"/>
                  </a:lnTo>
                  <a:close/>
                </a:path>
                <a:path w="893445" h="517525">
                  <a:moveTo>
                    <a:pt x="261493" y="32384"/>
                  </a:moveTo>
                  <a:lnTo>
                    <a:pt x="6603" y="32384"/>
                  </a:lnTo>
                  <a:lnTo>
                    <a:pt x="6603" y="142620"/>
                  </a:lnTo>
                  <a:lnTo>
                    <a:pt x="42545" y="142620"/>
                  </a:lnTo>
                  <a:lnTo>
                    <a:pt x="42545" y="213487"/>
                  </a:lnTo>
                  <a:lnTo>
                    <a:pt x="222123" y="213487"/>
                  </a:lnTo>
                  <a:lnTo>
                    <a:pt x="222123" y="141985"/>
                  </a:lnTo>
                  <a:lnTo>
                    <a:pt x="460689" y="141985"/>
                  </a:lnTo>
                  <a:lnTo>
                    <a:pt x="424561" y="88772"/>
                  </a:lnTo>
                  <a:lnTo>
                    <a:pt x="391580" y="64103"/>
                  </a:lnTo>
                  <a:lnTo>
                    <a:pt x="353409" y="46481"/>
                  </a:lnTo>
                  <a:lnTo>
                    <a:pt x="310046" y="35909"/>
                  </a:lnTo>
                  <a:lnTo>
                    <a:pt x="261493" y="32384"/>
                  </a:lnTo>
                  <a:close/>
                </a:path>
                <a:path w="893445" h="517525">
                  <a:moveTo>
                    <a:pt x="746125" y="41909"/>
                  </a:moveTo>
                  <a:lnTo>
                    <a:pt x="632587" y="41909"/>
                  </a:lnTo>
                  <a:lnTo>
                    <a:pt x="559562" y="126872"/>
                  </a:lnTo>
                  <a:lnTo>
                    <a:pt x="559562" y="143763"/>
                  </a:lnTo>
                  <a:lnTo>
                    <a:pt x="648208" y="143763"/>
                  </a:lnTo>
                  <a:lnTo>
                    <a:pt x="689356" y="100710"/>
                  </a:lnTo>
                  <a:lnTo>
                    <a:pt x="796676" y="100710"/>
                  </a:lnTo>
                  <a:lnTo>
                    <a:pt x="746125" y="41909"/>
                  </a:lnTo>
                  <a:close/>
                </a:path>
                <a:path w="893445" h="517525">
                  <a:moveTo>
                    <a:pt x="796676" y="100710"/>
                  </a:moveTo>
                  <a:lnTo>
                    <a:pt x="689356" y="100710"/>
                  </a:lnTo>
                  <a:lnTo>
                    <a:pt x="730503" y="143763"/>
                  </a:lnTo>
                  <a:lnTo>
                    <a:pt x="819276" y="143763"/>
                  </a:lnTo>
                  <a:lnTo>
                    <a:pt x="819167" y="126872"/>
                  </a:lnTo>
                  <a:lnTo>
                    <a:pt x="796676" y="100710"/>
                  </a:lnTo>
                  <a:close/>
                </a:path>
                <a:path w="893445" h="517525">
                  <a:moveTo>
                    <a:pt x="862076" y="0"/>
                  </a:moveTo>
                  <a:lnTo>
                    <a:pt x="749681" y="0"/>
                  </a:lnTo>
                  <a:lnTo>
                    <a:pt x="749681" y="23875"/>
                  </a:lnTo>
                  <a:lnTo>
                    <a:pt x="813053" y="83946"/>
                  </a:lnTo>
                  <a:lnTo>
                    <a:pt x="893445" y="83946"/>
                  </a:lnTo>
                  <a:lnTo>
                    <a:pt x="893445" y="67944"/>
                  </a:lnTo>
                  <a:lnTo>
                    <a:pt x="862076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9" name="object 39" descr=""/>
            <p:cNvSpPr/>
            <p:nvPr/>
          </p:nvSpPr>
          <p:spPr>
            <a:xfrm>
              <a:off x="4362577" y="4269104"/>
              <a:ext cx="854710" cy="485140"/>
            </a:xfrm>
            <a:custGeom>
              <a:avLst/>
              <a:gdLst/>
              <a:ahLst/>
              <a:cxnLst/>
              <a:rect l="l" t="t" r="r" b="b"/>
              <a:pathLst>
                <a:path w="854710" h="485139">
                  <a:moveTo>
                    <a:pt x="689356" y="220853"/>
                  </a:moveTo>
                  <a:lnTo>
                    <a:pt x="679576" y="220853"/>
                  </a:lnTo>
                  <a:lnTo>
                    <a:pt x="672338" y="223266"/>
                  </a:lnTo>
                  <a:lnTo>
                    <a:pt x="660781" y="252984"/>
                  </a:lnTo>
                  <a:lnTo>
                    <a:pt x="660781" y="254762"/>
                  </a:lnTo>
                  <a:lnTo>
                    <a:pt x="717931" y="254762"/>
                  </a:lnTo>
                  <a:lnTo>
                    <a:pt x="717931" y="252984"/>
                  </a:lnTo>
                  <a:lnTo>
                    <a:pt x="699135" y="220853"/>
                  </a:lnTo>
                  <a:lnTo>
                    <a:pt x="689356" y="220853"/>
                  </a:lnTo>
                  <a:close/>
                </a:path>
                <a:path w="854710" h="485139">
                  <a:moveTo>
                    <a:pt x="689356" y="124333"/>
                  </a:moveTo>
                  <a:lnTo>
                    <a:pt x="729958" y="127192"/>
                  </a:lnTo>
                  <a:lnTo>
                    <a:pt x="793065" y="150104"/>
                  </a:lnTo>
                  <a:lnTo>
                    <a:pt x="832669" y="194427"/>
                  </a:lnTo>
                  <a:lnTo>
                    <a:pt x="852152" y="250779"/>
                  </a:lnTo>
                  <a:lnTo>
                    <a:pt x="854583" y="282956"/>
                  </a:lnTo>
                  <a:lnTo>
                    <a:pt x="854583" y="332105"/>
                  </a:lnTo>
                  <a:lnTo>
                    <a:pt x="660908" y="332105"/>
                  </a:lnTo>
                  <a:lnTo>
                    <a:pt x="661035" y="334391"/>
                  </a:lnTo>
                  <a:lnTo>
                    <a:pt x="687498" y="364902"/>
                  </a:lnTo>
                  <a:lnTo>
                    <a:pt x="711581" y="367157"/>
                  </a:lnTo>
                  <a:lnTo>
                    <a:pt x="729293" y="366823"/>
                  </a:lnTo>
                  <a:lnTo>
                    <a:pt x="779907" y="361823"/>
                  </a:lnTo>
                  <a:lnTo>
                    <a:pt x="828395" y="351678"/>
                  </a:lnTo>
                  <a:lnTo>
                    <a:pt x="844423" y="347345"/>
                  </a:lnTo>
                  <a:lnTo>
                    <a:pt x="844423" y="452882"/>
                  </a:lnTo>
                  <a:lnTo>
                    <a:pt x="797988" y="470812"/>
                  </a:lnTo>
                  <a:lnTo>
                    <a:pt x="757578" y="479889"/>
                  </a:lnTo>
                  <a:lnTo>
                    <a:pt x="713001" y="484564"/>
                  </a:lnTo>
                  <a:lnTo>
                    <a:pt x="689356" y="485140"/>
                  </a:lnTo>
                  <a:lnTo>
                    <a:pt x="648067" y="482256"/>
                  </a:lnTo>
                  <a:lnTo>
                    <a:pt x="579538" y="459154"/>
                  </a:lnTo>
                  <a:lnTo>
                    <a:pt x="530633" y="413146"/>
                  </a:lnTo>
                  <a:lnTo>
                    <a:pt x="505781" y="345900"/>
                  </a:lnTo>
                  <a:lnTo>
                    <a:pt x="502665" y="304419"/>
                  </a:lnTo>
                  <a:lnTo>
                    <a:pt x="505781" y="263197"/>
                  </a:lnTo>
                  <a:lnTo>
                    <a:pt x="530633" y="196280"/>
                  </a:lnTo>
                  <a:lnTo>
                    <a:pt x="579520" y="150318"/>
                  </a:lnTo>
                  <a:lnTo>
                    <a:pt x="648013" y="127216"/>
                  </a:lnTo>
                  <a:lnTo>
                    <a:pt x="689356" y="124333"/>
                  </a:lnTo>
                  <a:close/>
                </a:path>
                <a:path w="854710" h="485139">
                  <a:moveTo>
                    <a:pt x="222123" y="109600"/>
                  </a:moveTo>
                  <a:lnTo>
                    <a:pt x="222123" y="181102"/>
                  </a:lnTo>
                  <a:lnTo>
                    <a:pt x="258572" y="181102"/>
                  </a:lnTo>
                  <a:lnTo>
                    <a:pt x="258572" y="290830"/>
                  </a:lnTo>
                  <a:lnTo>
                    <a:pt x="222123" y="290830"/>
                  </a:lnTo>
                  <a:lnTo>
                    <a:pt x="222123" y="367157"/>
                  </a:lnTo>
                  <a:lnTo>
                    <a:pt x="250698" y="367157"/>
                  </a:lnTo>
                  <a:lnTo>
                    <a:pt x="258911" y="366587"/>
                  </a:lnTo>
                  <a:lnTo>
                    <a:pt x="284825" y="338066"/>
                  </a:lnTo>
                  <a:lnTo>
                    <a:pt x="285369" y="328422"/>
                  </a:lnTo>
                  <a:lnTo>
                    <a:pt x="285369" y="147828"/>
                  </a:lnTo>
                  <a:lnTo>
                    <a:pt x="283202" y="131085"/>
                  </a:lnTo>
                  <a:lnTo>
                    <a:pt x="276701" y="119141"/>
                  </a:lnTo>
                  <a:lnTo>
                    <a:pt x="265866" y="111984"/>
                  </a:lnTo>
                  <a:lnTo>
                    <a:pt x="250698" y="109600"/>
                  </a:lnTo>
                  <a:lnTo>
                    <a:pt x="222123" y="109600"/>
                  </a:lnTo>
                  <a:close/>
                </a:path>
                <a:path w="854710" h="485139">
                  <a:moveTo>
                    <a:pt x="632587" y="9525"/>
                  </a:moveTo>
                  <a:lnTo>
                    <a:pt x="746125" y="9525"/>
                  </a:lnTo>
                  <a:lnTo>
                    <a:pt x="819276" y="94615"/>
                  </a:lnTo>
                  <a:lnTo>
                    <a:pt x="819276" y="111379"/>
                  </a:lnTo>
                  <a:lnTo>
                    <a:pt x="730503" y="111379"/>
                  </a:lnTo>
                  <a:lnTo>
                    <a:pt x="689356" y="68325"/>
                  </a:lnTo>
                  <a:lnTo>
                    <a:pt x="648208" y="111379"/>
                  </a:lnTo>
                  <a:lnTo>
                    <a:pt x="559562" y="111379"/>
                  </a:lnTo>
                  <a:lnTo>
                    <a:pt x="559562" y="94487"/>
                  </a:lnTo>
                  <a:lnTo>
                    <a:pt x="632587" y="9525"/>
                  </a:lnTo>
                  <a:close/>
                </a:path>
                <a:path w="854710" h="485139">
                  <a:moveTo>
                    <a:pt x="6603" y="0"/>
                  </a:moveTo>
                  <a:lnTo>
                    <a:pt x="261493" y="0"/>
                  </a:lnTo>
                  <a:lnTo>
                    <a:pt x="310046" y="3524"/>
                  </a:lnTo>
                  <a:lnTo>
                    <a:pt x="353409" y="14096"/>
                  </a:lnTo>
                  <a:lnTo>
                    <a:pt x="391580" y="31718"/>
                  </a:lnTo>
                  <a:lnTo>
                    <a:pt x="424561" y="56387"/>
                  </a:lnTo>
                  <a:lnTo>
                    <a:pt x="451137" y="88892"/>
                  </a:lnTo>
                  <a:lnTo>
                    <a:pt x="470106" y="130016"/>
                  </a:lnTo>
                  <a:lnTo>
                    <a:pt x="481478" y="179760"/>
                  </a:lnTo>
                  <a:lnTo>
                    <a:pt x="485267" y="238125"/>
                  </a:lnTo>
                  <a:lnTo>
                    <a:pt x="481478" y="296658"/>
                  </a:lnTo>
                  <a:lnTo>
                    <a:pt x="470106" y="346535"/>
                  </a:lnTo>
                  <a:lnTo>
                    <a:pt x="451137" y="387768"/>
                  </a:lnTo>
                  <a:lnTo>
                    <a:pt x="424561" y="420370"/>
                  </a:lnTo>
                  <a:lnTo>
                    <a:pt x="391580" y="445039"/>
                  </a:lnTo>
                  <a:lnTo>
                    <a:pt x="353409" y="462661"/>
                  </a:lnTo>
                  <a:lnTo>
                    <a:pt x="310046" y="473233"/>
                  </a:lnTo>
                  <a:lnTo>
                    <a:pt x="261493" y="476758"/>
                  </a:lnTo>
                  <a:lnTo>
                    <a:pt x="6603" y="476758"/>
                  </a:lnTo>
                  <a:lnTo>
                    <a:pt x="6603" y="367157"/>
                  </a:lnTo>
                  <a:lnTo>
                    <a:pt x="42545" y="367157"/>
                  </a:lnTo>
                  <a:lnTo>
                    <a:pt x="42545" y="290830"/>
                  </a:lnTo>
                  <a:lnTo>
                    <a:pt x="0" y="290830"/>
                  </a:lnTo>
                  <a:lnTo>
                    <a:pt x="0" y="181102"/>
                  </a:lnTo>
                  <a:lnTo>
                    <a:pt x="42545" y="181102"/>
                  </a:lnTo>
                  <a:lnTo>
                    <a:pt x="42545" y="110236"/>
                  </a:lnTo>
                  <a:lnTo>
                    <a:pt x="6603" y="110236"/>
                  </a:lnTo>
                  <a:lnTo>
                    <a:pt x="6603" y="0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40" name="object 40" descr="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5107685" y="4232147"/>
              <a:ext cx="152908" cy="93090"/>
            </a:xfrm>
            <a:prstGeom prst="rect">
              <a:avLst/>
            </a:prstGeom>
          </p:spPr>
        </p:pic>
        <p:pic>
          <p:nvPicPr>
            <p:cNvPr id="41" name="object 41" descr="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5413247" y="4270260"/>
              <a:ext cx="887729" cy="515861"/>
            </a:xfrm>
            <a:prstGeom prst="rect">
              <a:avLst/>
            </a:prstGeom>
          </p:spPr>
        </p:pic>
        <p:sp>
          <p:nvSpPr>
            <p:cNvPr id="42" name="object 42" descr=""/>
            <p:cNvSpPr/>
            <p:nvPr/>
          </p:nvSpPr>
          <p:spPr>
            <a:xfrm>
              <a:off x="5408803" y="4266057"/>
              <a:ext cx="861060" cy="488315"/>
            </a:xfrm>
            <a:custGeom>
              <a:avLst/>
              <a:gdLst/>
              <a:ahLst/>
              <a:cxnLst/>
              <a:rect l="l" t="t" r="r" b="b"/>
              <a:pathLst>
                <a:path w="861060" h="488314">
                  <a:moveTo>
                    <a:pt x="614824" y="245363"/>
                  </a:moveTo>
                  <a:lnTo>
                    <a:pt x="417702" y="245363"/>
                  </a:lnTo>
                  <a:lnTo>
                    <a:pt x="432089" y="245768"/>
                  </a:lnTo>
                  <a:lnTo>
                    <a:pt x="444023" y="246983"/>
                  </a:lnTo>
                  <a:lnTo>
                    <a:pt x="473837" y="269366"/>
                  </a:lnTo>
                  <a:lnTo>
                    <a:pt x="415163" y="273535"/>
                  </a:lnTo>
                  <a:lnTo>
                    <a:pt x="367157" y="284131"/>
                  </a:lnTo>
                  <a:lnTo>
                    <a:pt x="329819" y="301148"/>
                  </a:lnTo>
                  <a:lnTo>
                    <a:pt x="303149" y="324579"/>
                  </a:lnTo>
                  <a:lnTo>
                    <a:pt x="287147" y="354415"/>
                  </a:lnTo>
                  <a:lnTo>
                    <a:pt x="281813" y="390651"/>
                  </a:lnTo>
                  <a:lnTo>
                    <a:pt x="283529" y="412511"/>
                  </a:lnTo>
                  <a:lnTo>
                    <a:pt x="297297" y="448516"/>
                  </a:lnTo>
                  <a:lnTo>
                    <a:pt x="341868" y="481806"/>
                  </a:lnTo>
                  <a:lnTo>
                    <a:pt x="384175" y="488188"/>
                  </a:lnTo>
                  <a:lnTo>
                    <a:pt x="401484" y="487211"/>
                  </a:lnTo>
                  <a:lnTo>
                    <a:pt x="445008" y="472566"/>
                  </a:lnTo>
                  <a:lnTo>
                    <a:pt x="472567" y="439165"/>
                  </a:lnTo>
                  <a:lnTo>
                    <a:pt x="642620" y="439165"/>
                  </a:lnTo>
                  <a:lnTo>
                    <a:pt x="642620" y="382142"/>
                  </a:lnTo>
                  <a:lnTo>
                    <a:pt x="440563" y="382142"/>
                  </a:lnTo>
                  <a:lnTo>
                    <a:pt x="436118" y="380618"/>
                  </a:lnTo>
                  <a:lnTo>
                    <a:pt x="433197" y="377570"/>
                  </a:lnTo>
                  <a:lnTo>
                    <a:pt x="430149" y="374522"/>
                  </a:lnTo>
                  <a:lnTo>
                    <a:pt x="428625" y="370331"/>
                  </a:lnTo>
                  <a:lnTo>
                    <a:pt x="428625" y="356362"/>
                  </a:lnTo>
                  <a:lnTo>
                    <a:pt x="432688" y="350012"/>
                  </a:lnTo>
                  <a:lnTo>
                    <a:pt x="447167" y="342900"/>
                  </a:lnTo>
                  <a:lnTo>
                    <a:pt x="454533" y="340994"/>
                  </a:lnTo>
                  <a:lnTo>
                    <a:pt x="463423" y="340232"/>
                  </a:lnTo>
                  <a:lnTo>
                    <a:pt x="472567" y="339851"/>
                  </a:lnTo>
                  <a:lnTo>
                    <a:pt x="616331" y="339851"/>
                  </a:lnTo>
                  <a:lnTo>
                    <a:pt x="616331" y="265048"/>
                  </a:lnTo>
                  <a:lnTo>
                    <a:pt x="615103" y="249007"/>
                  </a:lnTo>
                  <a:lnTo>
                    <a:pt x="615066" y="248525"/>
                  </a:lnTo>
                  <a:lnTo>
                    <a:pt x="614948" y="246983"/>
                  </a:lnTo>
                  <a:lnTo>
                    <a:pt x="614824" y="245363"/>
                  </a:lnTo>
                  <a:close/>
                </a:path>
                <a:path w="861060" h="488314">
                  <a:moveTo>
                    <a:pt x="642620" y="439165"/>
                  </a:moveTo>
                  <a:lnTo>
                    <a:pt x="472567" y="439165"/>
                  </a:lnTo>
                  <a:lnTo>
                    <a:pt x="472567" y="479805"/>
                  </a:lnTo>
                  <a:lnTo>
                    <a:pt x="642620" y="479805"/>
                  </a:lnTo>
                  <a:lnTo>
                    <a:pt x="642620" y="439165"/>
                  </a:lnTo>
                  <a:close/>
                </a:path>
                <a:path w="861060" h="488314">
                  <a:moveTo>
                    <a:pt x="616331" y="339851"/>
                  </a:moveTo>
                  <a:lnTo>
                    <a:pt x="472567" y="339851"/>
                  </a:lnTo>
                  <a:lnTo>
                    <a:pt x="472551" y="340232"/>
                  </a:lnTo>
                  <a:lnTo>
                    <a:pt x="472439" y="342900"/>
                  </a:lnTo>
                  <a:lnTo>
                    <a:pt x="471850" y="350012"/>
                  </a:lnTo>
                  <a:lnTo>
                    <a:pt x="454406" y="382142"/>
                  </a:lnTo>
                  <a:lnTo>
                    <a:pt x="642620" y="382142"/>
                  </a:lnTo>
                  <a:lnTo>
                    <a:pt x="642620" y="370331"/>
                  </a:lnTo>
                  <a:lnTo>
                    <a:pt x="616331" y="370331"/>
                  </a:lnTo>
                  <a:lnTo>
                    <a:pt x="616331" y="339851"/>
                  </a:lnTo>
                  <a:close/>
                </a:path>
                <a:path w="861060" h="488314">
                  <a:moveTo>
                    <a:pt x="444626" y="127380"/>
                  </a:moveTo>
                  <a:lnTo>
                    <a:pt x="390084" y="130113"/>
                  </a:lnTo>
                  <a:lnTo>
                    <a:pt x="334010" y="138128"/>
                  </a:lnTo>
                  <a:lnTo>
                    <a:pt x="297434" y="146050"/>
                  </a:lnTo>
                  <a:lnTo>
                    <a:pt x="297434" y="266318"/>
                  </a:lnTo>
                  <a:lnTo>
                    <a:pt x="313912" y="261721"/>
                  </a:lnTo>
                  <a:lnTo>
                    <a:pt x="330009" y="257635"/>
                  </a:lnTo>
                  <a:lnTo>
                    <a:pt x="375965" y="248525"/>
                  </a:lnTo>
                  <a:lnTo>
                    <a:pt x="403645" y="245768"/>
                  </a:lnTo>
                  <a:lnTo>
                    <a:pt x="402426" y="245768"/>
                  </a:lnTo>
                  <a:lnTo>
                    <a:pt x="417702" y="245363"/>
                  </a:lnTo>
                  <a:lnTo>
                    <a:pt x="614824" y="245363"/>
                  </a:lnTo>
                  <a:lnTo>
                    <a:pt x="613828" y="232352"/>
                  </a:lnTo>
                  <a:lnTo>
                    <a:pt x="593774" y="180484"/>
                  </a:lnTo>
                  <a:lnTo>
                    <a:pt x="552908" y="146454"/>
                  </a:lnTo>
                  <a:lnTo>
                    <a:pt x="487134" y="129500"/>
                  </a:lnTo>
                  <a:lnTo>
                    <a:pt x="444626" y="127380"/>
                  </a:lnTo>
                  <a:close/>
                </a:path>
                <a:path w="861060" h="488314">
                  <a:moveTo>
                    <a:pt x="860679" y="370204"/>
                  </a:moveTo>
                  <a:lnTo>
                    <a:pt x="658241" y="370204"/>
                  </a:lnTo>
                  <a:lnTo>
                    <a:pt x="658241" y="479805"/>
                  </a:lnTo>
                  <a:lnTo>
                    <a:pt x="860679" y="479805"/>
                  </a:lnTo>
                  <a:lnTo>
                    <a:pt x="860679" y="370204"/>
                  </a:lnTo>
                  <a:close/>
                </a:path>
                <a:path w="861060" h="488314">
                  <a:moveTo>
                    <a:pt x="834263" y="135762"/>
                  </a:moveTo>
                  <a:lnTo>
                    <a:pt x="658241" y="135762"/>
                  </a:lnTo>
                  <a:lnTo>
                    <a:pt x="658241" y="245363"/>
                  </a:lnTo>
                  <a:lnTo>
                    <a:pt x="684530" y="245363"/>
                  </a:lnTo>
                  <a:lnTo>
                    <a:pt x="684530" y="370204"/>
                  </a:lnTo>
                  <a:lnTo>
                    <a:pt x="834263" y="370204"/>
                  </a:lnTo>
                  <a:lnTo>
                    <a:pt x="834263" y="135762"/>
                  </a:lnTo>
                  <a:close/>
                </a:path>
                <a:path w="861060" h="488314">
                  <a:moveTo>
                    <a:pt x="184404" y="245363"/>
                  </a:moveTo>
                  <a:lnTo>
                    <a:pt x="26288" y="245363"/>
                  </a:lnTo>
                  <a:lnTo>
                    <a:pt x="26288" y="347598"/>
                  </a:lnTo>
                  <a:lnTo>
                    <a:pt x="34750" y="412448"/>
                  </a:lnTo>
                  <a:lnTo>
                    <a:pt x="60071" y="455675"/>
                  </a:lnTo>
                  <a:lnTo>
                    <a:pt x="101869" y="480075"/>
                  </a:lnTo>
                  <a:lnTo>
                    <a:pt x="159766" y="488188"/>
                  </a:lnTo>
                  <a:lnTo>
                    <a:pt x="174724" y="487830"/>
                  </a:lnTo>
                  <a:lnTo>
                    <a:pt x="218694" y="482472"/>
                  </a:lnTo>
                  <a:lnTo>
                    <a:pt x="257734" y="472328"/>
                  </a:lnTo>
                  <a:lnTo>
                    <a:pt x="268732" y="468375"/>
                  </a:lnTo>
                  <a:lnTo>
                    <a:pt x="268732" y="370204"/>
                  </a:lnTo>
                  <a:lnTo>
                    <a:pt x="203200" y="370204"/>
                  </a:lnTo>
                  <a:lnTo>
                    <a:pt x="196087" y="367664"/>
                  </a:lnTo>
                  <a:lnTo>
                    <a:pt x="184404" y="337438"/>
                  </a:lnTo>
                  <a:lnTo>
                    <a:pt x="184404" y="245363"/>
                  </a:lnTo>
                  <a:close/>
                </a:path>
                <a:path w="861060" h="488314">
                  <a:moveTo>
                    <a:pt x="268732" y="364235"/>
                  </a:moveTo>
                  <a:lnTo>
                    <a:pt x="252751" y="366829"/>
                  </a:lnTo>
                  <a:lnTo>
                    <a:pt x="238140" y="368696"/>
                  </a:lnTo>
                  <a:lnTo>
                    <a:pt x="224887" y="369825"/>
                  </a:lnTo>
                  <a:lnTo>
                    <a:pt x="212979" y="370204"/>
                  </a:lnTo>
                  <a:lnTo>
                    <a:pt x="268732" y="370204"/>
                  </a:lnTo>
                  <a:lnTo>
                    <a:pt x="268732" y="364235"/>
                  </a:lnTo>
                  <a:close/>
                </a:path>
                <a:path w="861060" h="488314">
                  <a:moveTo>
                    <a:pt x="184404" y="65150"/>
                  </a:moveTo>
                  <a:lnTo>
                    <a:pt x="45466" y="65150"/>
                  </a:lnTo>
                  <a:lnTo>
                    <a:pt x="45466" y="97535"/>
                  </a:lnTo>
                  <a:lnTo>
                    <a:pt x="44868" y="106229"/>
                  </a:lnTo>
                  <a:lnTo>
                    <a:pt x="12025" y="135143"/>
                  </a:lnTo>
                  <a:lnTo>
                    <a:pt x="0" y="135762"/>
                  </a:lnTo>
                  <a:lnTo>
                    <a:pt x="0" y="245363"/>
                  </a:lnTo>
                  <a:lnTo>
                    <a:pt x="265175" y="245363"/>
                  </a:lnTo>
                  <a:lnTo>
                    <a:pt x="265175" y="135762"/>
                  </a:lnTo>
                  <a:lnTo>
                    <a:pt x="184404" y="135762"/>
                  </a:lnTo>
                  <a:lnTo>
                    <a:pt x="184404" y="65150"/>
                  </a:lnTo>
                  <a:close/>
                </a:path>
                <a:path w="861060" h="488314">
                  <a:moveTo>
                    <a:pt x="821182" y="3047"/>
                  </a:moveTo>
                  <a:lnTo>
                    <a:pt x="686943" y="3047"/>
                  </a:lnTo>
                  <a:lnTo>
                    <a:pt x="686943" y="114426"/>
                  </a:lnTo>
                  <a:lnTo>
                    <a:pt x="821182" y="114426"/>
                  </a:lnTo>
                  <a:lnTo>
                    <a:pt x="821182" y="3047"/>
                  </a:lnTo>
                  <a:close/>
                </a:path>
                <a:path w="861060" h="488314">
                  <a:moveTo>
                    <a:pt x="452755" y="0"/>
                  </a:moveTo>
                  <a:lnTo>
                    <a:pt x="315341" y="0"/>
                  </a:lnTo>
                  <a:lnTo>
                    <a:pt x="315341" y="24510"/>
                  </a:lnTo>
                  <a:lnTo>
                    <a:pt x="416560" y="111505"/>
                  </a:lnTo>
                  <a:lnTo>
                    <a:pt x="520700" y="111505"/>
                  </a:lnTo>
                  <a:lnTo>
                    <a:pt x="520700" y="94868"/>
                  </a:lnTo>
                  <a:lnTo>
                    <a:pt x="452755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3" name="object 43" descr=""/>
            <p:cNvSpPr/>
            <p:nvPr/>
          </p:nvSpPr>
          <p:spPr>
            <a:xfrm>
              <a:off x="5408803" y="4269104"/>
              <a:ext cx="861060" cy="485140"/>
            </a:xfrm>
            <a:custGeom>
              <a:avLst/>
              <a:gdLst/>
              <a:ahLst/>
              <a:cxnLst/>
              <a:rect l="l" t="t" r="r" b="b"/>
              <a:pathLst>
                <a:path w="861060" h="485139">
                  <a:moveTo>
                    <a:pt x="472567" y="336804"/>
                  </a:moveTo>
                  <a:lnTo>
                    <a:pt x="432688" y="346964"/>
                  </a:lnTo>
                  <a:lnTo>
                    <a:pt x="428625" y="353314"/>
                  </a:lnTo>
                  <a:lnTo>
                    <a:pt x="428625" y="361823"/>
                  </a:lnTo>
                  <a:lnTo>
                    <a:pt x="428625" y="367284"/>
                  </a:lnTo>
                  <a:lnTo>
                    <a:pt x="430149" y="371475"/>
                  </a:lnTo>
                  <a:lnTo>
                    <a:pt x="433197" y="374523"/>
                  </a:lnTo>
                  <a:lnTo>
                    <a:pt x="436118" y="377571"/>
                  </a:lnTo>
                  <a:lnTo>
                    <a:pt x="440563" y="379095"/>
                  </a:lnTo>
                  <a:lnTo>
                    <a:pt x="446405" y="379095"/>
                  </a:lnTo>
                  <a:lnTo>
                    <a:pt x="454406" y="379095"/>
                  </a:lnTo>
                  <a:lnTo>
                    <a:pt x="472439" y="339852"/>
                  </a:lnTo>
                  <a:lnTo>
                    <a:pt x="472567" y="336804"/>
                  </a:lnTo>
                  <a:close/>
                </a:path>
                <a:path w="861060" h="485139">
                  <a:moveTo>
                    <a:pt x="658241" y="132715"/>
                  </a:moveTo>
                  <a:lnTo>
                    <a:pt x="834263" y="132715"/>
                  </a:lnTo>
                  <a:lnTo>
                    <a:pt x="834263" y="367157"/>
                  </a:lnTo>
                  <a:lnTo>
                    <a:pt x="860679" y="367157"/>
                  </a:lnTo>
                  <a:lnTo>
                    <a:pt x="860679" y="476758"/>
                  </a:lnTo>
                  <a:lnTo>
                    <a:pt x="658241" y="476758"/>
                  </a:lnTo>
                  <a:lnTo>
                    <a:pt x="658241" y="367157"/>
                  </a:lnTo>
                  <a:lnTo>
                    <a:pt x="684530" y="367157"/>
                  </a:lnTo>
                  <a:lnTo>
                    <a:pt x="684530" y="242316"/>
                  </a:lnTo>
                  <a:lnTo>
                    <a:pt x="658241" y="242316"/>
                  </a:lnTo>
                  <a:lnTo>
                    <a:pt x="658241" y="132715"/>
                  </a:lnTo>
                  <a:close/>
                </a:path>
                <a:path w="861060" h="485139">
                  <a:moveTo>
                    <a:pt x="444626" y="124333"/>
                  </a:moveTo>
                  <a:lnTo>
                    <a:pt x="487134" y="126452"/>
                  </a:lnTo>
                  <a:lnTo>
                    <a:pt x="552908" y="143406"/>
                  </a:lnTo>
                  <a:lnTo>
                    <a:pt x="593774" y="177436"/>
                  </a:lnTo>
                  <a:lnTo>
                    <a:pt x="613828" y="229304"/>
                  </a:lnTo>
                  <a:lnTo>
                    <a:pt x="616331" y="262000"/>
                  </a:lnTo>
                  <a:lnTo>
                    <a:pt x="616331" y="367157"/>
                  </a:lnTo>
                  <a:lnTo>
                    <a:pt x="642620" y="367157"/>
                  </a:lnTo>
                  <a:lnTo>
                    <a:pt x="642620" y="476758"/>
                  </a:lnTo>
                  <a:lnTo>
                    <a:pt x="472567" y="476758"/>
                  </a:lnTo>
                  <a:lnTo>
                    <a:pt x="472567" y="436118"/>
                  </a:lnTo>
                  <a:lnTo>
                    <a:pt x="469778" y="444837"/>
                  </a:lnTo>
                  <a:lnTo>
                    <a:pt x="431913" y="476353"/>
                  </a:lnTo>
                  <a:lnTo>
                    <a:pt x="384175" y="485140"/>
                  </a:lnTo>
                  <a:lnTo>
                    <a:pt x="361789" y="483544"/>
                  </a:lnTo>
                  <a:lnTo>
                    <a:pt x="324399" y="470781"/>
                  </a:lnTo>
                  <a:lnTo>
                    <a:pt x="288686" y="428752"/>
                  </a:lnTo>
                  <a:lnTo>
                    <a:pt x="281813" y="387604"/>
                  </a:lnTo>
                  <a:lnTo>
                    <a:pt x="287147" y="351367"/>
                  </a:lnTo>
                  <a:lnTo>
                    <a:pt x="329819" y="298100"/>
                  </a:lnTo>
                  <a:lnTo>
                    <a:pt x="367157" y="281083"/>
                  </a:lnTo>
                  <a:lnTo>
                    <a:pt x="415163" y="270487"/>
                  </a:lnTo>
                  <a:lnTo>
                    <a:pt x="473837" y="266319"/>
                  </a:lnTo>
                  <a:lnTo>
                    <a:pt x="472821" y="258825"/>
                  </a:lnTo>
                  <a:lnTo>
                    <a:pt x="432089" y="242720"/>
                  </a:lnTo>
                  <a:lnTo>
                    <a:pt x="417702" y="242316"/>
                  </a:lnTo>
                  <a:lnTo>
                    <a:pt x="404298" y="242671"/>
                  </a:lnTo>
                  <a:lnTo>
                    <a:pt x="361061" y="247904"/>
                  </a:lnTo>
                  <a:lnTo>
                    <a:pt x="313912" y="258673"/>
                  </a:lnTo>
                  <a:lnTo>
                    <a:pt x="297434" y="263271"/>
                  </a:lnTo>
                  <a:lnTo>
                    <a:pt x="297434" y="143002"/>
                  </a:lnTo>
                  <a:lnTo>
                    <a:pt x="352583" y="131875"/>
                  </a:lnTo>
                  <a:lnTo>
                    <a:pt x="408559" y="125555"/>
                  </a:lnTo>
                  <a:lnTo>
                    <a:pt x="426747" y="124640"/>
                  </a:lnTo>
                  <a:lnTo>
                    <a:pt x="444626" y="124333"/>
                  </a:lnTo>
                  <a:close/>
                </a:path>
                <a:path w="861060" h="485139">
                  <a:moveTo>
                    <a:pt x="45466" y="62103"/>
                  </a:moveTo>
                  <a:lnTo>
                    <a:pt x="184404" y="62103"/>
                  </a:lnTo>
                  <a:lnTo>
                    <a:pt x="184404" y="132715"/>
                  </a:lnTo>
                  <a:lnTo>
                    <a:pt x="265175" y="132715"/>
                  </a:lnTo>
                  <a:lnTo>
                    <a:pt x="265175" y="242316"/>
                  </a:lnTo>
                  <a:lnTo>
                    <a:pt x="184404" y="242316"/>
                  </a:lnTo>
                  <a:lnTo>
                    <a:pt x="184404" y="334391"/>
                  </a:lnTo>
                  <a:lnTo>
                    <a:pt x="203200" y="367157"/>
                  </a:lnTo>
                  <a:lnTo>
                    <a:pt x="212979" y="367157"/>
                  </a:lnTo>
                  <a:lnTo>
                    <a:pt x="224887" y="366777"/>
                  </a:lnTo>
                  <a:lnTo>
                    <a:pt x="238140" y="365648"/>
                  </a:lnTo>
                  <a:lnTo>
                    <a:pt x="252751" y="363781"/>
                  </a:lnTo>
                  <a:lnTo>
                    <a:pt x="268732" y="361188"/>
                  </a:lnTo>
                  <a:lnTo>
                    <a:pt x="268732" y="465328"/>
                  </a:lnTo>
                  <a:lnTo>
                    <a:pt x="218694" y="479425"/>
                  </a:lnTo>
                  <a:lnTo>
                    <a:pt x="174724" y="484782"/>
                  </a:lnTo>
                  <a:lnTo>
                    <a:pt x="159766" y="485140"/>
                  </a:lnTo>
                  <a:lnTo>
                    <a:pt x="128811" y="483113"/>
                  </a:lnTo>
                  <a:lnTo>
                    <a:pt x="78952" y="466869"/>
                  </a:lnTo>
                  <a:lnTo>
                    <a:pt x="45309" y="433722"/>
                  </a:lnTo>
                  <a:lnTo>
                    <a:pt x="28406" y="379672"/>
                  </a:lnTo>
                  <a:lnTo>
                    <a:pt x="26288" y="344550"/>
                  </a:lnTo>
                  <a:lnTo>
                    <a:pt x="26288" y="242316"/>
                  </a:lnTo>
                  <a:lnTo>
                    <a:pt x="0" y="242316"/>
                  </a:lnTo>
                  <a:lnTo>
                    <a:pt x="0" y="132715"/>
                  </a:lnTo>
                  <a:lnTo>
                    <a:pt x="12025" y="132095"/>
                  </a:lnTo>
                  <a:lnTo>
                    <a:pt x="22002" y="130238"/>
                  </a:lnTo>
                  <a:lnTo>
                    <a:pt x="45466" y="94487"/>
                  </a:lnTo>
                  <a:lnTo>
                    <a:pt x="45466" y="62103"/>
                  </a:lnTo>
                  <a:close/>
                </a:path>
                <a:path w="861060" h="485139">
                  <a:moveTo>
                    <a:pt x="686943" y="0"/>
                  </a:moveTo>
                  <a:lnTo>
                    <a:pt x="821182" y="0"/>
                  </a:lnTo>
                  <a:lnTo>
                    <a:pt x="821182" y="111379"/>
                  </a:lnTo>
                  <a:lnTo>
                    <a:pt x="686943" y="111379"/>
                  </a:lnTo>
                  <a:lnTo>
                    <a:pt x="686943" y="0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44" name="object 44" descr="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5719571" y="4261484"/>
              <a:ext cx="214502" cy="120650"/>
            </a:xfrm>
            <a:prstGeom prst="rect">
              <a:avLst/>
            </a:prstGeom>
          </p:spPr>
        </p:pic>
        <p:pic>
          <p:nvPicPr>
            <p:cNvPr id="45" name="object 45" descr="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6295644" y="4061459"/>
              <a:ext cx="6831329" cy="724662"/>
            </a:xfrm>
            <a:prstGeom prst="rect">
              <a:avLst/>
            </a:prstGeom>
          </p:spPr>
        </p:pic>
        <p:pic>
          <p:nvPicPr>
            <p:cNvPr id="46" name="object 46" descr="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6287515" y="4053204"/>
              <a:ext cx="6812407" cy="705612"/>
            </a:xfrm>
            <a:prstGeom prst="rect">
              <a:avLst/>
            </a:prstGeom>
          </p:spPr>
        </p:pic>
        <p:pic>
          <p:nvPicPr>
            <p:cNvPr id="47" name="object 47" descr="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5097779" y="6960107"/>
              <a:ext cx="1276350" cy="468629"/>
            </a:xfrm>
            <a:prstGeom prst="rect">
              <a:avLst/>
            </a:prstGeom>
          </p:spPr>
        </p:pic>
        <p:sp>
          <p:nvSpPr>
            <p:cNvPr id="48" name="object 48" descr=""/>
            <p:cNvSpPr/>
            <p:nvPr/>
          </p:nvSpPr>
          <p:spPr>
            <a:xfrm>
              <a:off x="5127625" y="6990206"/>
              <a:ext cx="1217930" cy="410845"/>
            </a:xfrm>
            <a:custGeom>
              <a:avLst/>
              <a:gdLst/>
              <a:ahLst/>
              <a:cxnLst/>
              <a:rect l="l" t="t" r="r" b="b"/>
              <a:pathLst>
                <a:path w="1217929" h="410845">
                  <a:moveTo>
                    <a:pt x="865915" y="208787"/>
                  </a:moveTo>
                  <a:lnTo>
                    <a:pt x="701801" y="208787"/>
                  </a:lnTo>
                  <a:lnTo>
                    <a:pt x="713753" y="209119"/>
                  </a:lnTo>
                  <a:lnTo>
                    <a:pt x="723693" y="210105"/>
                  </a:lnTo>
                  <a:lnTo>
                    <a:pt x="748538" y="228599"/>
                  </a:lnTo>
                  <a:lnTo>
                    <a:pt x="691005" y="233431"/>
                  </a:lnTo>
                  <a:lnTo>
                    <a:pt x="646269" y="245943"/>
                  </a:lnTo>
                  <a:lnTo>
                    <a:pt x="614322" y="266136"/>
                  </a:lnTo>
                  <a:lnTo>
                    <a:pt x="595158" y="294010"/>
                  </a:lnTo>
                  <a:lnTo>
                    <a:pt x="588772" y="329564"/>
                  </a:lnTo>
                  <a:lnTo>
                    <a:pt x="590200" y="347807"/>
                  </a:lnTo>
                  <a:lnTo>
                    <a:pt x="611632" y="389508"/>
                  </a:lnTo>
                  <a:lnTo>
                    <a:pt x="655298" y="409511"/>
                  </a:lnTo>
                  <a:lnTo>
                    <a:pt x="673988" y="410844"/>
                  </a:lnTo>
                  <a:lnTo>
                    <a:pt x="688369" y="410033"/>
                  </a:lnTo>
                  <a:lnTo>
                    <a:pt x="724535" y="397763"/>
                  </a:lnTo>
                  <a:lnTo>
                    <a:pt x="747522" y="370077"/>
                  </a:lnTo>
                  <a:lnTo>
                    <a:pt x="889126" y="370077"/>
                  </a:lnTo>
                  <a:lnTo>
                    <a:pt x="889126" y="322579"/>
                  </a:lnTo>
                  <a:lnTo>
                    <a:pt x="720851" y="322579"/>
                  </a:lnTo>
                  <a:lnTo>
                    <a:pt x="717169" y="321309"/>
                  </a:lnTo>
                  <a:lnTo>
                    <a:pt x="712088" y="316229"/>
                  </a:lnTo>
                  <a:lnTo>
                    <a:pt x="710946" y="312673"/>
                  </a:lnTo>
                  <a:lnTo>
                    <a:pt x="710946" y="300989"/>
                  </a:lnTo>
                  <a:lnTo>
                    <a:pt x="747522" y="287400"/>
                  </a:lnTo>
                  <a:lnTo>
                    <a:pt x="867155" y="287400"/>
                  </a:lnTo>
                  <a:lnTo>
                    <a:pt x="867155" y="225043"/>
                  </a:lnTo>
                  <a:lnTo>
                    <a:pt x="866312" y="213994"/>
                  </a:lnTo>
                  <a:lnTo>
                    <a:pt x="866264" y="213359"/>
                  </a:lnTo>
                  <a:lnTo>
                    <a:pt x="866140" y="211734"/>
                  </a:lnTo>
                  <a:lnTo>
                    <a:pt x="866015" y="210105"/>
                  </a:lnTo>
                  <a:lnTo>
                    <a:pt x="865915" y="208787"/>
                  </a:lnTo>
                  <a:close/>
                </a:path>
                <a:path w="1217929" h="410845">
                  <a:moveTo>
                    <a:pt x="889126" y="370077"/>
                  </a:moveTo>
                  <a:lnTo>
                    <a:pt x="747522" y="370077"/>
                  </a:lnTo>
                  <a:lnTo>
                    <a:pt x="747522" y="403859"/>
                  </a:lnTo>
                  <a:lnTo>
                    <a:pt x="889126" y="403859"/>
                  </a:lnTo>
                  <a:lnTo>
                    <a:pt x="889126" y="370077"/>
                  </a:lnTo>
                  <a:close/>
                </a:path>
                <a:path w="1217929" h="410845">
                  <a:moveTo>
                    <a:pt x="867155" y="287400"/>
                  </a:moveTo>
                  <a:lnTo>
                    <a:pt x="747522" y="287400"/>
                  </a:lnTo>
                  <a:lnTo>
                    <a:pt x="747508" y="287654"/>
                  </a:lnTo>
                  <a:lnTo>
                    <a:pt x="747390" y="289940"/>
                  </a:lnTo>
                  <a:lnTo>
                    <a:pt x="747013" y="300100"/>
                  </a:lnTo>
                  <a:lnTo>
                    <a:pt x="745109" y="307847"/>
                  </a:lnTo>
                  <a:lnTo>
                    <a:pt x="737742" y="319531"/>
                  </a:lnTo>
                  <a:lnTo>
                    <a:pt x="732409" y="322579"/>
                  </a:lnTo>
                  <a:lnTo>
                    <a:pt x="889126" y="322579"/>
                  </a:lnTo>
                  <a:lnTo>
                    <a:pt x="889126" y="312673"/>
                  </a:lnTo>
                  <a:lnTo>
                    <a:pt x="867155" y="312673"/>
                  </a:lnTo>
                  <a:lnTo>
                    <a:pt x="867155" y="287400"/>
                  </a:lnTo>
                  <a:close/>
                </a:path>
                <a:path w="1217929" h="410845">
                  <a:moveTo>
                    <a:pt x="724280" y="110489"/>
                  </a:moveTo>
                  <a:lnTo>
                    <a:pt x="678846" y="112793"/>
                  </a:lnTo>
                  <a:lnTo>
                    <a:pt x="632174" y="119411"/>
                  </a:lnTo>
                  <a:lnTo>
                    <a:pt x="601599" y="125983"/>
                  </a:lnTo>
                  <a:lnTo>
                    <a:pt x="601599" y="226186"/>
                  </a:lnTo>
                  <a:lnTo>
                    <a:pt x="615174" y="222376"/>
                  </a:lnTo>
                  <a:lnTo>
                    <a:pt x="628808" y="218916"/>
                  </a:lnTo>
                  <a:lnTo>
                    <a:pt x="667065" y="211359"/>
                  </a:lnTo>
                  <a:lnTo>
                    <a:pt x="690019" y="209119"/>
                  </a:lnTo>
                  <a:lnTo>
                    <a:pt x="688852" y="209119"/>
                  </a:lnTo>
                  <a:lnTo>
                    <a:pt x="701801" y="208787"/>
                  </a:lnTo>
                  <a:lnTo>
                    <a:pt x="865915" y="208787"/>
                  </a:lnTo>
                  <a:lnTo>
                    <a:pt x="865080" y="197852"/>
                  </a:lnTo>
                  <a:lnTo>
                    <a:pt x="848403" y="154660"/>
                  </a:lnTo>
                  <a:lnTo>
                    <a:pt x="814345" y="126349"/>
                  </a:lnTo>
                  <a:lnTo>
                    <a:pt x="759620" y="112252"/>
                  </a:lnTo>
                  <a:lnTo>
                    <a:pt x="724280" y="110489"/>
                  </a:lnTo>
                  <a:close/>
                </a:path>
                <a:path w="1217929" h="410845">
                  <a:moveTo>
                    <a:pt x="1062227" y="110489"/>
                  </a:moveTo>
                  <a:lnTo>
                    <a:pt x="1027427" y="112920"/>
                  </a:lnTo>
                  <a:lnTo>
                    <a:pt x="1027688" y="112920"/>
                  </a:lnTo>
                  <a:lnTo>
                    <a:pt x="996813" y="120221"/>
                  </a:lnTo>
                  <a:lnTo>
                    <a:pt x="997037" y="120221"/>
                  </a:lnTo>
                  <a:lnTo>
                    <a:pt x="970698" y="132135"/>
                  </a:lnTo>
                  <a:lnTo>
                    <a:pt x="948054" y="148970"/>
                  </a:lnTo>
                  <a:lnTo>
                    <a:pt x="917082" y="196056"/>
                  </a:lnTo>
                  <a:lnTo>
                    <a:pt x="906779" y="260476"/>
                  </a:lnTo>
                  <a:lnTo>
                    <a:pt x="909353" y="294979"/>
                  </a:lnTo>
                  <a:lnTo>
                    <a:pt x="929979" y="350934"/>
                  </a:lnTo>
                  <a:lnTo>
                    <a:pt x="970698" y="389199"/>
                  </a:lnTo>
                  <a:lnTo>
                    <a:pt x="1027797" y="408439"/>
                  </a:lnTo>
                  <a:lnTo>
                    <a:pt x="1062227" y="410844"/>
                  </a:lnTo>
                  <a:lnTo>
                    <a:pt x="1096567" y="408439"/>
                  </a:lnTo>
                  <a:lnTo>
                    <a:pt x="1153578" y="389199"/>
                  </a:lnTo>
                  <a:lnTo>
                    <a:pt x="1194324" y="350934"/>
                  </a:lnTo>
                  <a:lnTo>
                    <a:pt x="1210545" y="312546"/>
                  </a:lnTo>
                  <a:lnTo>
                    <a:pt x="1054100" y="312546"/>
                  </a:lnTo>
                  <a:lnTo>
                    <a:pt x="1048003" y="310514"/>
                  </a:lnTo>
                  <a:lnTo>
                    <a:pt x="1044194" y="306450"/>
                  </a:lnTo>
                  <a:lnTo>
                    <a:pt x="1040384" y="302259"/>
                  </a:lnTo>
                  <a:lnTo>
                    <a:pt x="1038351" y="295274"/>
                  </a:lnTo>
                  <a:lnTo>
                    <a:pt x="1038351" y="225932"/>
                  </a:lnTo>
                  <a:lnTo>
                    <a:pt x="1040222" y="219074"/>
                  </a:lnTo>
                  <a:lnTo>
                    <a:pt x="1044194" y="214883"/>
                  </a:lnTo>
                  <a:lnTo>
                    <a:pt x="1048003" y="210819"/>
                  </a:lnTo>
                  <a:lnTo>
                    <a:pt x="1053973" y="208787"/>
                  </a:lnTo>
                  <a:lnTo>
                    <a:pt x="1210528" y="208787"/>
                  </a:lnTo>
                  <a:lnTo>
                    <a:pt x="1207420" y="196738"/>
                  </a:lnTo>
                  <a:lnTo>
                    <a:pt x="1176782" y="149478"/>
                  </a:lnTo>
                  <a:lnTo>
                    <a:pt x="1127744" y="120221"/>
                  </a:lnTo>
                  <a:lnTo>
                    <a:pt x="1097039" y="112920"/>
                  </a:lnTo>
                  <a:lnTo>
                    <a:pt x="1062227" y="110489"/>
                  </a:lnTo>
                  <a:close/>
                </a:path>
                <a:path w="1217929" h="410845">
                  <a:moveTo>
                    <a:pt x="1210528" y="208787"/>
                  </a:moveTo>
                  <a:lnTo>
                    <a:pt x="1070355" y="208787"/>
                  </a:lnTo>
                  <a:lnTo>
                    <a:pt x="1076325" y="210819"/>
                  </a:lnTo>
                  <a:lnTo>
                    <a:pt x="1084072" y="219074"/>
                  </a:lnTo>
                  <a:lnTo>
                    <a:pt x="1085977" y="225932"/>
                  </a:lnTo>
                  <a:lnTo>
                    <a:pt x="1085942" y="295274"/>
                  </a:lnTo>
                  <a:lnTo>
                    <a:pt x="1084072" y="302132"/>
                  </a:lnTo>
                  <a:lnTo>
                    <a:pt x="1076198" y="310514"/>
                  </a:lnTo>
                  <a:lnTo>
                    <a:pt x="1070228" y="312546"/>
                  </a:lnTo>
                  <a:lnTo>
                    <a:pt x="1210545" y="312546"/>
                  </a:lnTo>
                  <a:lnTo>
                    <a:pt x="1215001" y="295274"/>
                  </a:lnTo>
                  <a:lnTo>
                    <a:pt x="1215077" y="294979"/>
                  </a:lnTo>
                  <a:lnTo>
                    <a:pt x="1217676" y="260476"/>
                  </a:lnTo>
                  <a:lnTo>
                    <a:pt x="1215108" y="226542"/>
                  </a:lnTo>
                  <a:lnTo>
                    <a:pt x="1210528" y="208787"/>
                  </a:lnTo>
                  <a:close/>
                </a:path>
                <a:path w="1217929" h="410845">
                  <a:moveTo>
                    <a:pt x="574294" y="312546"/>
                  </a:moveTo>
                  <a:lnTo>
                    <a:pt x="405891" y="312546"/>
                  </a:lnTo>
                  <a:lnTo>
                    <a:pt x="405891" y="403859"/>
                  </a:lnTo>
                  <a:lnTo>
                    <a:pt x="574294" y="403859"/>
                  </a:lnTo>
                  <a:lnTo>
                    <a:pt x="574294" y="312546"/>
                  </a:lnTo>
                  <a:close/>
                </a:path>
                <a:path w="1217929" h="410845">
                  <a:moveTo>
                    <a:pt x="552450" y="117474"/>
                  </a:moveTo>
                  <a:lnTo>
                    <a:pt x="405891" y="117474"/>
                  </a:lnTo>
                  <a:lnTo>
                    <a:pt x="405891" y="208787"/>
                  </a:lnTo>
                  <a:lnTo>
                    <a:pt x="427736" y="208787"/>
                  </a:lnTo>
                  <a:lnTo>
                    <a:pt x="427736" y="312546"/>
                  </a:lnTo>
                  <a:lnTo>
                    <a:pt x="552450" y="312546"/>
                  </a:lnTo>
                  <a:lnTo>
                    <a:pt x="552450" y="117474"/>
                  </a:lnTo>
                  <a:close/>
                </a:path>
                <a:path w="1217929" h="410845">
                  <a:moveTo>
                    <a:pt x="541401" y="6984"/>
                  </a:moveTo>
                  <a:lnTo>
                    <a:pt x="429767" y="6984"/>
                  </a:lnTo>
                  <a:lnTo>
                    <a:pt x="429767" y="99694"/>
                  </a:lnTo>
                  <a:lnTo>
                    <a:pt x="541401" y="99694"/>
                  </a:lnTo>
                  <a:lnTo>
                    <a:pt x="541401" y="6984"/>
                  </a:lnTo>
                  <a:close/>
                </a:path>
                <a:path w="1217929" h="410845">
                  <a:moveTo>
                    <a:pt x="864235" y="4444"/>
                  </a:moveTo>
                  <a:lnTo>
                    <a:pt x="749808" y="4444"/>
                  </a:lnTo>
                  <a:lnTo>
                    <a:pt x="693292" y="83184"/>
                  </a:lnTo>
                  <a:lnTo>
                    <a:pt x="693292" y="97281"/>
                  </a:lnTo>
                  <a:lnTo>
                    <a:pt x="779907" y="97281"/>
                  </a:lnTo>
                  <a:lnTo>
                    <a:pt x="864235" y="24764"/>
                  </a:lnTo>
                  <a:lnTo>
                    <a:pt x="864235" y="4444"/>
                  </a:lnTo>
                  <a:close/>
                </a:path>
                <a:path w="1217929" h="410845">
                  <a:moveTo>
                    <a:pt x="207645" y="0"/>
                  </a:moveTo>
                  <a:lnTo>
                    <a:pt x="160666" y="3069"/>
                  </a:lnTo>
                  <a:lnTo>
                    <a:pt x="119380" y="12271"/>
                  </a:lnTo>
                  <a:lnTo>
                    <a:pt x="83739" y="27642"/>
                  </a:lnTo>
                  <a:lnTo>
                    <a:pt x="30378" y="77214"/>
                  </a:lnTo>
                  <a:lnTo>
                    <a:pt x="13509" y="112633"/>
                  </a:lnTo>
                  <a:lnTo>
                    <a:pt x="3379" y="155267"/>
                  </a:lnTo>
                  <a:lnTo>
                    <a:pt x="0" y="205104"/>
                  </a:lnTo>
                  <a:lnTo>
                    <a:pt x="3383" y="254162"/>
                  </a:lnTo>
                  <a:lnTo>
                    <a:pt x="13541" y="296386"/>
                  </a:lnTo>
                  <a:lnTo>
                    <a:pt x="30485" y="331799"/>
                  </a:lnTo>
                  <a:lnTo>
                    <a:pt x="83943" y="382502"/>
                  </a:lnTo>
                  <a:lnTo>
                    <a:pt x="118776" y="398256"/>
                  </a:lnTo>
                  <a:lnTo>
                    <a:pt x="158706" y="407699"/>
                  </a:lnTo>
                  <a:lnTo>
                    <a:pt x="203708" y="410844"/>
                  </a:lnTo>
                  <a:lnTo>
                    <a:pt x="228042" y="410227"/>
                  </a:lnTo>
                  <a:lnTo>
                    <a:pt x="274091" y="405326"/>
                  </a:lnTo>
                  <a:lnTo>
                    <a:pt x="316023" y="395849"/>
                  </a:lnTo>
                  <a:lnTo>
                    <a:pt x="363600" y="376935"/>
                  </a:lnTo>
                  <a:lnTo>
                    <a:pt x="363600" y="312546"/>
                  </a:lnTo>
                  <a:lnTo>
                    <a:pt x="186562" y="312546"/>
                  </a:lnTo>
                  <a:lnTo>
                    <a:pt x="178562" y="310006"/>
                  </a:lnTo>
                  <a:lnTo>
                    <a:pt x="166497" y="132460"/>
                  </a:lnTo>
                  <a:lnTo>
                    <a:pt x="166949" y="123723"/>
                  </a:lnTo>
                  <a:lnTo>
                    <a:pt x="168306" y="116379"/>
                  </a:lnTo>
                  <a:lnTo>
                    <a:pt x="170568" y="110440"/>
                  </a:lnTo>
                  <a:lnTo>
                    <a:pt x="173736" y="105917"/>
                  </a:lnTo>
                  <a:lnTo>
                    <a:pt x="178444" y="100837"/>
                  </a:lnTo>
                  <a:lnTo>
                    <a:pt x="178161" y="100837"/>
                  </a:lnTo>
                  <a:lnTo>
                    <a:pt x="186562" y="98170"/>
                  </a:lnTo>
                  <a:lnTo>
                    <a:pt x="363600" y="98170"/>
                  </a:lnTo>
                  <a:lnTo>
                    <a:pt x="363600" y="34543"/>
                  </a:lnTo>
                  <a:lnTo>
                    <a:pt x="317416" y="15363"/>
                  </a:lnTo>
                  <a:lnTo>
                    <a:pt x="276153" y="5625"/>
                  </a:lnTo>
                  <a:lnTo>
                    <a:pt x="231195" y="621"/>
                  </a:lnTo>
                  <a:lnTo>
                    <a:pt x="207645" y="0"/>
                  </a:lnTo>
                  <a:close/>
                </a:path>
                <a:path w="1217929" h="410845">
                  <a:moveTo>
                    <a:pt x="363600" y="279399"/>
                  </a:moveTo>
                  <a:lnTo>
                    <a:pt x="228980" y="279399"/>
                  </a:lnTo>
                  <a:lnTo>
                    <a:pt x="228853" y="282447"/>
                  </a:lnTo>
                  <a:lnTo>
                    <a:pt x="228346" y="292861"/>
                  </a:lnTo>
                  <a:lnTo>
                    <a:pt x="225933" y="300354"/>
                  </a:lnTo>
                  <a:lnTo>
                    <a:pt x="221497" y="304926"/>
                  </a:lnTo>
                  <a:lnTo>
                    <a:pt x="216788" y="310006"/>
                  </a:lnTo>
                  <a:lnTo>
                    <a:pt x="208787" y="312546"/>
                  </a:lnTo>
                  <a:lnTo>
                    <a:pt x="363600" y="312546"/>
                  </a:lnTo>
                  <a:lnTo>
                    <a:pt x="363600" y="279399"/>
                  </a:lnTo>
                  <a:close/>
                </a:path>
                <a:path w="1217929" h="410845">
                  <a:moveTo>
                    <a:pt x="388492" y="195579"/>
                  </a:moveTo>
                  <a:lnTo>
                    <a:pt x="202057" y="195579"/>
                  </a:lnTo>
                  <a:lnTo>
                    <a:pt x="202057" y="279399"/>
                  </a:lnTo>
                  <a:lnTo>
                    <a:pt x="388492" y="279399"/>
                  </a:lnTo>
                  <a:lnTo>
                    <a:pt x="388492" y="195579"/>
                  </a:lnTo>
                  <a:close/>
                </a:path>
                <a:path w="1217929" h="410845">
                  <a:moveTo>
                    <a:pt x="363600" y="98170"/>
                  </a:moveTo>
                  <a:lnTo>
                    <a:pt x="208914" y="98170"/>
                  </a:lnTo>
                  <a:lnTo>
                    <a:pt x="216788" y="100837"/>
                  </a:lnTo>
                  <a:lnTo>
                    <a:pt x="221741" y="105917"/>
                  </a:lnTo>
                  <a:lnTo>
                    <a:pt x="224909" y="110440"/>
                  </a:lnTo>
                  <a:lnTo>
                    <a:pt x="227171" y="116379"/>
                  </a:lnTo>
                  <a:lnTo>
                    <a:pt x="228528" y="123723"/>
                  </a:lnTo>
                  <a:lnTo>
                    <a:pt x="228980" y="132460"/>
                  </a:lnTo>
                  <a:lnTo>
                    <a:pt x="228980" y="160908"/>
                  </a:lnTo>
                  <a:lnTo>
                    <a:pt x="363600" y="160908"/>
                  </a:lnTo>
                  <a:lnTo>
                    <a:pt x="363600" y="9817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9" name="object 49" descr=""/>
            <p:cNvSpPr/>
            <p:nvPr/>
          </p:nvSpPr>
          <p:spPr>
            <a:xfrm>
              <a:off x="5533516" y="6997192"/>
              <a:ext cx="812165" cy="403860"/>
            </a:xfrm>
            <a:custGeom>
              <a:avLst/>
              <a:gdLst/>
              <a:ahLst/>
              <a:cxnLst/>
              <a:rect l="l" t="t" r="r" b="b"/>
              <a:pathLst>
                <a:path w="812164" h="403859">
                  <a:moveTo>
                    <a:pt x="341630" y="280415"/>
                  </a:moveTo>
                  <a:lnTo>
                    <a:pt x="305054" y="294004"/>
                  </a:lnTo>
                  <a:lnTo>
                    <a:pt x="305054" y="301243"/>
                  </a:lnTo>
                  <a:lnTo>
                    <a:pt x="305054" y="305688"/>
                  </a:lnTo>
                  <a:lnTo>
                    <a:pt x="306197" y="309244"/>
                  </a:lnTo>
                  <a:lnTo>
                    <a:pt x="308737" y="311784"/>
                  </a:lnTo>
                  <a:lnTo>
                    <a:pt x="311277" y="314324"/>
                  </a:lnTo>
                  <a:lnTo>
                    <a:pt x="314960" y="315594"/>
                  </a:lnTo>
                  <a:lnTo>
                    <a:pt x="319786" y="315594"/>
                  </a:lnTo>
                  <a:lnTo>
                    <a:pt x="326517" y="315594"/>
                  </a:lnTo>
                  <a:lnTo>
                    <a:pt x="341503" y="282828"/>
                  </a:lnTo>
                  <a:lnTo>
                    <a:pt x="341630" y="280415"/>
                  </a:lnTo>
                  <a:close/>
                </a:path>
                <a:path w="812164" h="403859">
                  <a:moveTo>
                    <a:pt x="656336" y="201802"/>
                  </a:moveTo>
                  <a:lnTo>
                    <a:pt x="648081" y="201802"/>
                  </a:lnTo>
                  <a:lnTo>
                    <a:pt x="642112" y="203834"/>
                  </a:lnTo>
                  <a:lnTo>
                    <a:pt x="638302" y="207898"/>
                  </a:lnTo>
                  <a:lnTo>
                    <a:pt x="634365" y="211962"/>
                  </a:lnTo>
                  <a:lnTo>
                    <a:pt x="632460" y="218947"/>
                  </a:lnTo>
                  <a:lnTo>
                    <a:pt x="632460" y="228599"/>
                  </a:lnTo>
                  <a:lnTo>
                    <a:pt x="632460" y="278383"/>
                  </a:lnTo>
                  <a:lnTo>
                    <a:pt x="632460" y="288289"/>
                  </a:lnTo>
                  <a:lnTo>
                    <a:pt x="634492" y="295274"/>
                  </a:lnTo>
                  <a:lnTo>
                    <a:pt x="638302" y="299465"/>
                  </a:lnTo>
                  <a:lnTo>
                    <a:pt x="642112" y="303529"/>
                  </a:lnTo>
                  <a:lnTo>
                    <a:pt x="648208" y="305561"/>
                  </a:lnTo>
                  <a:lnTo>
                    <a:pt x="656336" y="305561"/>
                  </a:lnTo>
                  <a:lnTo>
                    <a:pt x="664337" y="305561"/>
                  </a:lnTo>
                  <a:lnTo>
                    <a:pt x="670306" y="303529"/>
                  </a:lnTo>
                  <a:lnTo>
                    <a:pt x="674243" y="299338"/>
                  </a:lnTo>
                  <a:lnTo>
                    <a:pt x="678180" y="295147"/>
                  </a:lnTo>
                  <a:lnTo>
                    <a:pt x="680085" y="288162"/>
                  </a:lnTo>
                  <a:lnTo>
                    <a:pt x="680085" y="278383"/>
                  </a:lnTo>
                  <a:lnTo>
                    <a:pt x="680085" y="228599"/>
                  </a:lnTo>
                  <a:lnTo>
                    <a:pt x="680085" y="218947"/>
                  </a:lnTo>
                  <a:lnTo>
                    <a:pt x="678180" y="212089"/>
                  </a:lnTo>
                  <a:lnTo>
                    <a:pt x="674243" y="207898"/>
                  </a:lnTo>
                  <a:lnTo>
                    <a:pt x="670433" y="203834"/>
                  </a:lnTo>
                  <a:lnTo>
                    <a:pt x="664463" y="201802"/>
                  </a:lnTo>
                  <a:lnTo>
                    <a:pt x="656336" y="201802"/>
                  </a:lnTo>
                  <a:close/>
                </a:path>
                <a:path w="812164" h="403859">
                  <a:moveTo>
                    <a:pt x="0" y="110489"/>
                  </a:moveTo>
                  <a:lnTo>
                    <a:pt x="146558" y="110489"/>
                  </a:lnTo>
                  <a:lnTo>
                    <a:pt x="146558" y="305561"/>
                  </a:lnTo>
                  <a:lnTo>
                    <a:pt x="168402" y="305561"/>
                  </a:lnTo>
                  <a:lnTo>
                    <a:pt x="168402" y="396874"/>
                  </a:lnTo>
                  <a:lnTo>
                    <a:pt x="0" y="396874"/>
                  </a:lnTo>
                  <a:lnTo>
                    <a:pt x="0" y="305561"/>
                  </a:lnTo>
                  <a:lnTo>
                    <a:pt x="21844" y="305561"/>
                  </a:lnTo>
                  <a:lnTo>
                    <a:pt x="21844" y="201802"/>
                  </a:lnTo>
                  <a:lnTo>
                    <a:pt x="0" y="201802"/>
                  </a:lnTo>
                  <a:lnTo>
                    <a:pt x="0" y="110489"/>
                  </a:lnTo>
                  <a:close/>
                </a:path>
                <a:path w="812164" h="403859">
                  <a:moveTo>
                    <a:pt x="656336" y="103504"/>
                  </a:moveTo>
                  <a:lnTo>
                    <a:pt x="721852" y="113236"/>
                  </a:lnTo>
                  <a:lnTo>
                    <a:pt x="770890" y="142493"/>
                  </a:lnTo>
                  <a:lnTo>
                    <a:pt x="801528" y="189753"/>
                  </a:lnTo>
                  <a:lnTo>
                    <a:pt x="811784" y="253491"/>
                  </a:lnTo>
                  <a:lnTo>
                    <a:pt x="809190" y="287976"/>
                  </a:lnTo>
                  <a:lnTo>
                    <a:pt x="788477" y="343896"/>
                  </a:lnTo>
                  <a:lnTo>
                    <a:pt x="747686" y="382214"/>
                  </a:lnTo>
                  <a:lnTo>
                    <a:pt x="690675" y="401454"/>
                  </a:lnTo>
                  <a:lnTo>
                    <a:pt x="656336" y="403859"/>
                  </a:lnTo>
                  <a:lnTo>
                    <a:pt x="621905" y="401454"/>
                  </a:lnTo>
                  <a:lnTo>
                    <a:pt x="564806" y="382214"/>
                  </a:lnTo>
                  <a:lnTo>
                    <a:pt x="524087" y="343949"/>
                  </a:lnTo>
                  <a:lnTo>
                    <a:pt x="503461" y="287994"/>
                  </a:lnTo>
                  <a:lnTo>
                    <a:pt x="500888" y="253491"/>
                  </a:lnTo>
                  <a:lnTo>
                    <a:pt x="503461" y="219102"/>
                  </a:lnTo>
                  <a:lnTo>
                    <a:pt x="524087" y="163373"/>
                  </a:lnTo>
                  <a:lnTo>
                    <a:pt x="564806" y="125150"/>
                  </a:lnTo>
                  <a:lnTo>
                    <a:pt x="621905" y="105910"/>
                  </a:lnTo>
                  <a:lnTo>
                    <a:pt x="656336" y="103504"/>
                  </a:lnTo>
                  <a:close/>
                </a:path>
                <a:path w="812164" h="403859">
                  <a:moveTo>
                    <a:pt x="318388" y="103504"/>
                  </a:moveTo>
                  <a:lnTo>
                    <a:pt x="383746" y="110553"/>
                  </a:lnTo>
                  <a:lnTo>
                    <a:pt x="427863" y="131698"/>
                  </a:lnTo>
                  <a:lnTo>
                    <a:pt x="452945" y="167401"/>
                  </a:lnTo>
                  <a:lnTo>
                    <a:pt x="461263" y="218058"/>
                  </a:lnTo>
                  <a:lnTo>
                    <a:pt x="461263" y="305561"/>
                  </a:lnTo>
                  <a:lnTo>
                    <a:pt x="483235" y="305561"/>
                  </a:lnTo>
                  <a:lnTo>
                    <a:pt x="483235" y="396874"/>
                  </a:lnTo>
                  <a:lnTo>
                    <a:pt x="341630" y="396874"/>
                  </a:lnTo>
                  <a:lnTo>
                    <a:pt x="341630" y="363092"/>
                  </a:lnTo>
                  <a:lnTo>
                    <a:pt x="339270" y="370330"/>
                  </a:lnTo>
                  <a:lnTo>
                    <a:pt x="307762" y="396519"/>
                  </a:lnTo>
                  <a:lnTo>
                    <a:pt x="268097" y="403859"/>
                  </a:lnTo>
                  <a:lnTo>
                    <a:pt x="249406" y="402526"/>
                  </a:lnTo>
                  <a:lnTo>
                    <a:pt x="205740" y="382523"/>
                  </a:lnTo>
                  <a:lnTo>
                    <a:pt x="184308" y="340822"/>
                  </a:lnTo>
                  <a:lnTo>
                    <a:pt x="182880" y="322579"/>
                  </a:lnTo>
                  <a:lnTo>
                    <a:pt x="189266" y="287025"/>
                  </a:lnTo>
                  <a:lnTo>
                    <a:pt x="208430" y="259151"/>
                  </a:lnTo>
                  <a:lnTo>
                    <a:pt x="240377" y="238958"/>
                  </a:lnTo>
                  <a:lnTo>
                    <a:pt x="285113" y="226446"/>
                  </a:lnTo>
                  <a:lnTo>
                    <a:pt x="342646" y="221614"/>
                  </a:lnTo>
                  <a:lnTo>
                    <a:pt x="341757" y="215391"/>
                  </a:lnTo>
                  <a:lnTo>
                    <a:pt x="295910" y="201802"/>
                  </a:lnTo>
                  <a:lnTo>
                    <a:pt x="284743" y="202088"/>
                  </a:lnTo>
                  <a:lnTo>
                    <a:pt x="236033" y="208950"/>
                  </a:lnTo>
                  <a:lnTo>
                    <a:pt x="195707" y="219201"/>
                  </a:lnTo>
                  <a:lnTo>
                    <a:pt x="195707" y="118998"/>
                  </a:lnTo>
                  <a:lnTo>
                    <a:pt x="241784" y="109783"/>
                  </a:lnTo>
                  <a:lnTo>
                    <a:pt x="288289" y="104536"/>
                  </a:lnTo>
                  <a:lnTo>
                    <a:pt x="303434" y="103764"/>
                  </a:lnTo>
                  <a:lnTo>
                    <a:pt x="318388" y="103504"/>
                  </a:lnTo>
                  <a:close/>
                </a:path>
                <a:path w="812164" h="403859">
                  <a:moveTo>
                    <a:pt x="23875" y="0"/>
                  </a:moveTo>
                  <a:lnTo>
                    <a:pt x="135509" y="0"/>
                  </a:lnTo>
                  <a:lnTo>
                    <a:pt x="135509" y="92709"/>
                  </a:lnTo>
                  <a:lnTo>
                    <a:pt x="23875" y="92709"/>
                  </a:lnTo>
                  <a:lnTo>
                    <a:pt x="23875" y="0"/>
                  </a:lnTo>
                  <a:close/>
                </a:path>
              </a:pathLst>
            </a:custGeom>
            <a:ln w="9144">
              <a:solidFill>
                <a:srgbClr val="4F81BC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50" name="object 50" descr="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5816346" y="6990080"/>
              <a:ext cx="180086" cy="101981"/>
            </a:xfrm>
            <a:prstGeom prst="rect">
              <a:avLst/>
            </a:prstGeom>
          </p:spPr>
        </p:pic>
        <p:sp>
          <p:nvSpPr>
            <p:cNvPr id="51" name="object 51" descr=""/>
            <p:cNvSpPr/>
            <p:nvPr/>
          </p:nvSpPr>
          <p:spPr>
            <a:xfrm>
              <a:off x="5127625" y="6990206"/>
              <a:ext cx="388620" cy="410845"/>
            </a:xfrm>
            <a:custGeom>
              <a:avLst/>
              <a:gdLst/>
              <a:ahLst/>
              <a:cxnLst/>
              <a:rect l="l" t="t" r="r" b="b"/>
              <a:pathLst>
                <a:path w="388620" h="410845">
                  <a:moveTo>
                    <a:pt x="207645" y="0"/>
                  </a:moveTo>
                  <a:lnTo>
                    <a:pt x="254031" y="2492"/>
                  </a:lnTo>
                  <a:lnTo>
                    <a:pt x="297561" y="10032"/>
                  </a:lnTo>
                  <a:lnTo>
                    <a:pt x="335057" y="21240"/>
                  </a:lnTo>
                  <a:lnTo>
                    <a:pt x="363600" y="34543"/>
                  </a:lnTo>
                  <a:lnTo>
                    <a:pt x="363600" y="160908"/>
                  </a:lnTo>
                  <a:lnTo>
                    <a:pt x="228980" y="160908"/>
                  </a:lnTo>
                  <a:lnTo>
                    <a:pt x="228980" y="132460"/>
                  </a:lnTo>
                  <a:lnTo>
                    <a:pt x="228528" y="123723"/>
                  </a:lnTo>
                  <a:lnTo>
                    <a:pt x="208914" y="98170"/>
                  </a:lnTo>
                  <a:lnTo>
                    <a:pt x="197738" y="98170"/>
                  </a:lnTo>
                  <a:lnTo>
                    <a:pt x="186562" y="98170"/>
                  </a:lnTo>
                  <a:lnTo>
                    <a:pt x="166497" y="132460"/>
                  </a:lnTo>
                  <a:lnTo>
                    <a:pt x="166497" y="277875"/>
                  </a:lnTo>
                  <a:lnTo>
                    <a:pt x="186562" y="312546"/>
                  </a:lnTo>
                  <a:lnTo>
                    <a:pt x="197738" y="312546"/>
                  </a:lnTo>
                  <a:lnTo>
                    <a:pt x="208787" y="312546"/>
                  </a:lnTo>
                  <a:lnTo>
                    <a:pt x="216788" y="310006"/>
                  </a:lnTo>
                  <a:lnTo>
                    <a:pt x="221614" y="304799"/>
                  </a:lnTo>
                  <a:lnTo>
                    <a:pt x="225933" y="300354"/>
                  </a:lnTo>
                  <a:lnTo>
                    <a:pt x="228346" y="292861"/>
                  </a:lnTo>
                  <a:lnTo>
                    <a:pt x="228853" y="282447"/>
                  </a:lnTo>
                  <a:lnTo>
                    <a:pt x="228980" y="279399"/>
                  </a:lnTo>
                  <a:lnTo>
                    <a:pt x="202057" y="279399"/>
                  </a:lnTo>
                  <a:lnTo>
                    <a:pt x="202057" y="195579"/>
                  </a:lnTo>
                  <a:lnTo>
                    <a:pt x="388492" y="195579"/>
                  </a:lnTo>
                  <a:lnTo>
                    <a:pt x="388492" y="279399"/>
                  </a:lnTo>
                  <a:lnTo>
                    <a:pt x="363600" y="279399"/>
                  </a:lnTo>
                  <a:lnTo>
                    <a:pt x="363600" y="376935"/>
                  </a:lnTo>
                  <a:lnTo>
                    <a:pt x="316023" y="395849"/>
                  </a:lnTo>
                  <a:lnTo>
                    <a:pt x="274091" y="405326"/>
                  </a:lnTo>
                  <a:lnTo>
                    <a:pt x="228042" y="410227"/>
                  </a:lnTo>
                  <a:lnTo>
                    <a:pt x="203708" y="410844"/>
                  </a:lnTo>
                  <a:lnTo>
                    <a:pt x="158706" y="407699"/>
                  </a:lnTo>
                  <a:lnTo>
                    <a:pt x="118776" y="398256"/>
                  </a:lnTo>
                  <a:lnTo>
                    <a:pt x="83943" y="382502"/>
                  </a:lnTo>
                  <a:lnTo>
                    <a:pt x="30485" y="331799"/>
                  </a:lnTo>
                  <a:lnTo>
                    <a:pt x="13541" y="296386"/>
                  </a:lnTo>
                  <a:lnTo>
                    <a:pt x="3383" y="254162"/>
                  </a:lnTo>
                  <a:lnTo>
                    <a:pt x="0" y="205104"/>
                  </a:lnTo>
                  <a:lnTo>
                    <a:pt x="3379" y="155267"/>
                  </a:lnTo>
                  <a:lnTo>
                    <a:pt x="13509" y="112633"/>
                  </a:lnTo>
                  <a:lnTo>
                    <a:pt x="30378" y="77214"/>
                  </a:lnTo>
                  <a:lnTo>
                    <a:pt x="83808" y="27592"/>
                  </a:lnTo>
                  <a:lnTo>
                    <a:pt x="119380" y="12271"/>
                  </a:lnTo>
                  <a:lnTo>
                    <a:pt x="160666" y="3069"/>
                  </a:lnTo>
                  <a:lnTo>
                    <a:pt x="207645" y="0"/>
                  </a:lnTo>
                  <a:close/>
                </a:path>
              </a:pathLst>
            </a:custGeom>
            <a:ln w="9144">
              <a:solidFill>
                <a:srgbClr val="4F81BC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52" name="object 52" descr="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6489191" y="6964680"/>
              <a:ext cx="1233678" cy="464058"/>
            </a:xfrm>
            <a:prstGeom prst="rect">
              <a:avLst/>
            </a:prstGeom>
          </p:spPr>
        </p:pic>
        <p:sp>
          <p:nvSpPr>
            <p:cNvPr id="53" name="object 53" descr=""/>
            <p:cNvSpPr/>
            <p:nvPr/>
          </p:nvSpPr>
          <p:spPr>
            <a:xfrm>
              <a:off x="6520053" y="6994652"/>
              <a:ext cx="1175385" cy="406400"/>
            </a:xfrm>
            <a:custGeom>
              <a:avLst/>
              <a:gdLst/>
              <a:ahLst/>
              <a:cxnLst/>
              <a:rect l="l" t="t" r="r" b="b"/>
              <a:pathLst>
                <a:path w="1175384" h="406400">
                  <a:moveTo>
                    <a:pt x="678688" y="106045"/>
                  </a:moveTo>
                  <a:lnTo>
                    <a:pt x="613743" y="115665"/>
                  </a:lnTo>
                  <a:lnTo>
                    <a:pt x="564515" y="144525"/>
                  </a:lnTo>
                  <a:lnTo>
                    <a:pt x="533542" y="191611"/>
                  </a:lnTo>
                  <a:lnTo>
                    <a:pt x="523240" y="256031"/>
                  </a:lnTo>
                  <a:lnTo>
                    <a:pt x="525813" y="290534"/>
                  </a:lnTo>
                  <a:lnTo>
                    <a:pt x="546439" y="346489"/>
                  </a:lnTo>
                  <a:lnTo>
                    <a:pt x="587158" y="384754"/>
                  </a:lnTo>
                  <a:lnTo>
                    <a:pt x="644257" y="403994"/>
                  </a:lnTo>
                  <a:lnTo>
                    <a:pt x="678688" y="406400"/>
                  </a:lnTo>
                  <a:lnTo>
                    <a:pt x="698331" y="405919"/>
                  </a:lnTo>
                  <a:lnTo>
                    <a:pt x="752855" y="398525"/>
                  </a:lnTo>
                  <a:lnTo>
                    <a:pt x="796504" y="384881"/>
                  </a:lnTo>
                  <a:lnTo>
                    <a:pt x="807720" y="379475"/>
                  </a:lnTo>
                  <a:lnTo>
                    <a:pt x="807720" y="308102"/>
                  </a:lnTo>
                  <a:lnTo>
                    <a:pt x="697102" y="308102"/>
                  </a:lnTo>
                  <a:lnTo>
                    <a:pt x="686194" y="307647"/>
                  </a:lnTo>
                  <a:lnTo>
                    <a:pt x="655447" y="284480"/>
                  </a:lnTo>
                  <a:lnTo>
                    <a:pt x="655066" y="279019"/>
                  </a:lnTo>
                  <a:lnTo>
                    <a:pt x="816101" y="279019"/>
                  </a:lnTo>
                  <a:lnTo>
                    <a:pt x="816101" y="237998"/>
                  </a:lnTo>
                  <a:lnTo>
                    <a:pt x="814322" y="214503"/>
                  </a:lnTo>
                  <a:lnTo>
                    <a:pt x="654812" y="214503"/>
                  </a:lnTo>
                  <a:lnTo>
                    <a:pt x="654881" y="203327"/>
                  </a:lnTo>
                  <a:lnTo>
                    <a:pt x="656717" y="196596"/>
                  </a:lnTo>
                  <a:lnTo>
                    <a:pt x="660653" y="192531"/>
                  </a:lnTo>
                  <a:lnTo>
                    <a:pt x="664464" y="188468"/>
                  </a:lnTo>
                  <a:lnTo>
                    <a:pt x="670432" y="186309"/>
                  </a:lnTo>
                  <a:lnTo>
                    <a:pt x="807811" y="186309"/>
                  </a:lnTo>
                  <a:lnTo>
                    <a:pt x="797885" y="164363"/>
                  </a:lnTo>
                  <a:lnTo>
                    <a:pt x="783717" y="144145"/>
                  </a:lnTo>
                  <a:lnTo>
                    <a:pt x="765002" y="127476"/>
                  </a:lnTo>
                  <a:lnTo>
                    <a:pt x="741441" y="115665"/>
                  </a:lnTo>
                  <a:lnTo>
                    <a:pt x="741635" y="115665"/>
                  </a:lnTo>
                  <a:lnTo>
                    <a:pt x="712571" y="108450"/>
                  </a:lnTo>
                  <a:lnTo>
                    <a:pt x="712813" y="108450"/>
                  </a:lnTo>
                  <a:lnTo>
                    <a:pt x="678688" y="106045"/>
                  </a:lnTo>
                  <a:close/>
                </a:path>
                <a:path w="1175384" h="406400">
                  <a:moveTo>
                    <a:pt x="807720" y="291719"/>
                  </a:moveTo>
                  <a:lnTo>
                    <a:pt x="767500" y="301327"/>
                  </a:lnTo>
                  <a:lnTo>
                    <a:pt x="726265" y="307038"/>
                  </a:lnTo>
                  <a:lnTo>
                    <a:pt x="697102" y="308102"/>
                  </a:lnTo>
                  <a:lnTo>
                    <a:pt x="807720" y="308102"/>
                  </a:lnTo>
                  <a:lnTo>
                    <a:pt x="807720" y="291719"/>
                  </a:lnTo>
                  <a:close/>
                </a:path>
                <a:path w="1175384" h="406400">
                  <a:moveTo>
                    <a:pt x="807811" y="186309"/>
                  </a:moveTo>
                  <a:lnTo>
                    <a:pt x="686816" y="186309"/>
                  </a:lnTo>
                  <a:lnTo>
                    <a:pt x="693158" y="188468"/>
                  </a:lnTo>
                  <a:lnTo>
                    <a:pt x="692904" y="188468"/>
                  </a:lnTo>
                  <a:lnTo>
                    <a:pt x="696722" y="192531"/>
                  </a:lnTo>
                  <a:lnTo>
                    <a:pt x="700531" y="196342"/>
                  </a:lnTo>
                  <a:lnTo>
                    <a:pt x="702437" y="203327"/>
                  </a:lnTo>
                  <a:lnTo>
                    <a:pt x="702437" y="214503"/>
                  </a:lnTo>
                  <a:lnTo>
                    <a:pt x="814322" y="214503"/>
                  </a:lnTo>
                  <a:lnTo>
                    <a:pt x="814077" y="211278"/>
                  </a:lnTo>
                  <a:lnTo>
                    <a:pt x="808005" y="186737"/>
                  </a:lnTo>
                  <a:lnTo>
                    <a:pt x="807811" y="186309"/>
                  </a:lnTo>
                  <a:close/>
                </a:path>
                <a:path w="1175384" h="406400">
                  <a:moveTo>
                    <a:pt x="510794" y="308102"/>
                  </a:moveTo>
                  <a:lnTo>
                    <a:pt x="342392" y="308102"/>
                  </a:lnTo>
                  <a:lnTo>
                    <a:pt x="342392" y="399415"/>
                  </a:lnTo>
                  <a:lnTo>
                    <a:pt x="510794" y="399415"/>
                  </a:lnTo>
                  <a:lnTo>
                    <a:pt x="510794" y="308102"/>
                  </a:lnTo>
                  <a:close/>
                </a:path>
                <a:path w="1175384" h="406400">
                  <a:moveTo>
                    <a:pt x="488950" y="113030"/>
                  </a:moveTo>
                  <a:lnTo>
                    <a:pt x="342392" y="113030"/>
                  </a:lnTo>
                  <a:lnTo>
                    <a:pt x="342392" y="204343"/>
                  </a:lnTo>
                  <a:lnTo>
                    <a:pt x="364236" y="204343"/>
                  </a:lnTo>
                  <a:lnTo>
                    <a:pt x="364236" y="308102"/>
                  </a:lnTo>
                  <a:lnTo>
                    <a:pt x="488950" y="308102"/>
                  </a:lnTo>
                  <a:lnTo>
                    <a:pt x="488950" y="113030"/>
                  </a:lnTo>
                  <a:close/>
                </a:path>
                <a:path w="1175384" h="406400">
                  <a:moveTo>
                    <a:pt x="143128" y="204343"/>
                  </a:moveTo>
                  <a:lnTo>
                    <a:pt x="22351" y="204343"/>
                  </a:lnTo>
                  <a:lnTo>
                    <a:pt x="84963" y="399415"/>
                  </a:lnTo>
                  <a:lnTo>
                    <a:pt x="240792" y="399415"/>
                  </a:lnTo>
                  <a:lnTo>
                    <a:pt x="275815" y="288036"/>
                  </a:lnTo>
                  <a:lnTo>
                    <a:pt x="166877" y="288036"/>
                  </a:lnTo>
                  <a:lnTo>
                    <a:pt x="143128" y="204343"/>
                  </a:lnTo>
                  <a:close/>
                </a:path>
                <a:path w="1175384" h="406400">
                  <a:moveTo>
                    <a:pt x="302132" y="204343"/>
                  </a:moveTo>
                  <a:lnTo>
                    <a:pt x="190753" y="204343"/>
                  </a:lnTo>
                  <a:lnTo>
                    <a:pt x="166877" y="288036"/>
                  </a:lnTo>
                  <a:lnTo>
                    <a:pt x="275815" y="288036"/>
                  </a:lnTo>
                  <a:lnTo>
                    <a:pt x="302132" y="204343"/>
                  </a:lnTo>
                  <a:close/>
                </a:path>
                <a:path w="1175384" h="406400">
                  <a:moveTo>
                    <a:pt x="163956" y="113030"/>
                  </a:moveTo>
                  <a:lnTo>
                    <a:pt x="0" y="113030"/>
                  </a:lnTo>
                  <a:lnTo>
                    <a:pt x="0" y="204343"/>
                  </a:lnTo>
                  <a:lnTo>
                    <a:pt x="163956" y="204343"/>
                  </a:lnTo>
                  <a:lnTo>
                    <a:pt x="163956" y="113030"/>
                  </a:lnTo>
                  <a:close/>
                </a:path>
                <a:path w="1175384" h="406400">
                  <a:moveTo>
                    <a:pt x="324357" y="113030"/>
                  </a:moveTo>
                  <a:lnTo>
                    <a:pt x="169799" y="113030"/>
                  </a:lnTo>
                  <a:lnTo>
                    <a:pt x="169799" y="204343"/>
                  </a:lnTo>
                  <a:lnTo>
                    <a:pt x="324357" y="204343"/>
                  </a:lnTo>
                  <a:lnTo>
                    <a:pt x="324357" y="113030"/>
                  </a:lnTo>
                  <a:close/>
                </a:path>
                <a:path w="1175384" h="406400">
                  <a:moveTo>
                    <a:pt x="1002029" y="308102"/>
                  </a:moveTo>
                  <a:lnTo>
                    <a:pt x="834644" y="308102"/>
                  </a:lnTo>
                  <a:lnTo>
                    <a:pt x="834644" y="399415"/>
                  </a:lnTo>
                  <a:lnTo>
                    <a:pt x="1002029" y="399415"/>
                  </a:lnTo>
                  <a:lnTo>
                    <a:pt x="1002029" y="308102"/>
                  </a:lnTo>
                  <a:close/>
                </a:path>
                <a:path w="1175384" h="406400">
                  <a:moveTo>
                    <a:pt x="1175257" y="308102"/>
                  </a:moveTo>
                  <a:lnTo>
                    <a:pt x="1007872" y="308102"/>
                  </a:lnTo>
                  <a:lnTo>
                    <a:pt x="1007872" y="399415"/>
                  </a:lnTo>
                  <a:lnTo>
                    <a:pt x="1175257" y="399415"/>
                  </a:lnTo>
                  <a:lnTo>
                    <a:pt x="1175257" y="308102"/>
                  </a:lnTo>
                  <a:close/>
                </a:path>
                <a:path w="1175384" h="406400">
                  <a:moveTo>
                    <a:pt x="1005967" y="204343"/>
                  </a:moveTo>
                  <a:lnTo>
                    <a:pt x="856488" y="204343"/>
                  </a:lnTo>
                  <a:lnTo>
                    <a:pt x="856488" y="308102"/>
                  </a:lnTo>
                  <a:lnTo>
                    <a:pt x="981201" y="308102"/>
                  </a:lnTo>
                  <a:lnTo>
                    <a:pt x="981201" y="231140"/>
                  </a:lnTo>
                  <a:lnTo>
                    <a:pt x="982749" y="219398"/>
                  </a:lnTo>
                  <a:lnTo>
                    <a:pt x="987393" y="211026"/>
                  </a:lnTo>
                  <a:lnTo>
                    <a:pt x="995132" y="206011"/>
                  </a:lnTo>
                  <a:lnTo>
                    <a:pt x="1005967" y="204343"/>
                  </a:lnTo>
                  <a:close/>
                </a:path>
                <a:path w="1175384" h="406400">
                  <a:moveTo>
                    <a:pt x="981201" y="113030"/>
                  </a:moveTo>
                  <a:lnTo>
                    <a:pt x="834644" y="113030"/>
                  </a:lnTo>
                  <a:lnTo>
                    <a:pt x="834644" y="204343"/>
                  </a:lnTo>
                  <a:lnTo>
                    <a:pt x="1013714" y="204343"/>
                  </a:lnTo>
                  <a:lnTo>
                    <a:pt x="1019428" y="206375"/>
                  </a:lnTo>
                  <a:lnTo>
                    <a:pt x="1026922" y="214630"/>
                  </a:lnTo>
                  <a:lnTo>
                    <a:pt x="1028700" y="221487"/>
                  </a:lnTo>
                  <a:lnTo>
                    <a:pt x="1028700" y="308102"/>
                  </a:lnTo>
                  <a:lnTo>
                    <a:pt x="1153414" y="308102"/>
                  </a:lnTo>
                  <a:lnTo>
                    <a:pt x="1153312" y="206011"/>
                  </a:lnTo>
                  <a:lnTo>
                    <a:pt x="1152034" y="185519"/>
                  </a:lnTo>
                  <a:lnTo>
                    <a:pt x="1147905" y="165798"/>
                  </a:lnTo>
                  <a:lnTo>
                    <a:pt x="1142195" y="151384"/>
                  </a:lnTo>
                  <a:lnTo>
                    <a:pt x="981201" y="151384"/>
                  </a:lnTo>
                  <a:lnTo>
                    <a:pt x="981201" y="113030"/>
                  </a:lnTo>
                  <a:close/>
                </a:path>
                <a:path w="1175384" h="406400">
                  <a:moveTo>
                    <a:pt x="1065656" y="106045"/>
                  </a:moveTo>
                  <a:lnTo>
                    <a:pt x="1039227" y="108878"/>
                  </a:lnTo>
                  <a:lnTo>
                    <a:pt x="1016333" y="117379"/>
                  </a:lnTo>
                  <a:lnTo>
                    <a:pt x="996987" y="131548"/>
                  </a:lnTo>
                  <a:lnTo>
                    <a:pt x="981201" y="151384"/>
                  </a:lnTo>
                  <a:lnTo>
                    <a:pt x="1142195" y="151384"/>
                  </a:lnTo>
                  <a:lnTo>
                    <a:pt x="1141037" y="148459"/>
                  </a:lnTo>
                  <a:lnTo>
                    <a:pt x="1131443" y="133477"/>
                  </a:lnTo>
                  <a:lnTo>
                    <a:pt x="1119110" y="121475"/>
                  </a:lnTo>
                  <a:lnTo>
                    <a:pt x="1104250" y="113030"/>
                  </a:lnTo>
                  <a:lnTo>
                    <a:pt x="1104466" y="113030"/>
                  </a:lnTo>
                  <a:lnTo>
                    <a:pt x="1086205" y="107759"/>
                  </a:lnTo>
                  <a:lnTo>
                    <a:pt x="1065656" y="106045"/>
                  </a:lnTo>
                  <a:close/>
                </a:path>
                <a:path w="1175384" h="406400">
                  <a:moveTo>
                    <a:pt x="477900" y="2539"/>
                  </a:moveTo>
                  <a:lnTo>
                    <a:pt x="366268" y="2539"/>
                  </a:lnTo>
                  <a:lnTo>
                    <a:pt x="366268" y="95250"/>
                  </a:lnTo>
                  <a:lnTo>
                    <a:pt x="477900" y="95250"/>
                  </a:lnTo>
                  <a:lnTo>
                    <a:pt x="477900" y="2539"/>
                  </a:lnTo>
                  <a:close/>
                </a:path>
                <a:path w="1175384" h="406400">
                  <a:moveTo>
                    <a:pt x="730503" y="0"/>
                  </a:moveTo>
                  <a:lnTo>
                    <a:pt x="626745" y="0"/>
                  </a:lnTo>
                  <a:lnTo>
                    <a:pt x="565530" y="78867"/>
                  </a:lnTo>
                  <a:lnTo>
                    <a:pt x="565530" y="92837"/>
                  </a:lnTo>
                  <a:lnTo>
                    <a:pt x="647446" y="92837"/>
                  </a:lnTo>
                  <a:lnTo>
                    <a:pt x="678433" y="60452"/>
                  </a:lnTo>
                  <a:lnTo>
                    <a:pt x="777424" y="60452"/>
                  </a:lnTo>
                  <a:lnTo>
                    <a:pt x="730503" y="0"/>
                  </a:lnTo>
                  <a:close/>
                </a:path>
                <a:path w="1175384" h="406400">
                  <a:moveTo>
                    <a:pt x="777424" y="60452"/>
                  </a:moveTo>
                  <a:lnTo>
                    <a:pt x="678815" y="60452"/>
                  </a:lnTo>
                  <a:lnTo>
                    <a:pt x="709676" y="92837"/>
                  </a:lnTo>
                  <a:lnTo>
                    <a:pt x="791718" y="92837"/>
                  </a:lnTo>
                  <a:lnTo>
                    <a:pt x="791718" y="78867"/>
                  </a:lnTo>
                  <a:lnTo>
                    <a:pt x="777424" y="60452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4" name="object 54" descr=""/>
            <p:cNvSpPr/>
            <p:nvPr/>
          </p:nvSpPr>
          <p:spPr>
            <a:xfrm>
              <a:off x="6520053" y="6997192"/>
              <a:ext cx="1175385" cy="403860"/>
            </a:xfrm>
            <a:custGeom>
              <a:avLst/>
              <a:gdLst/>
              <a:ahLst/>
              <a:cxnLst/>
              <a:rect l="l" t="t" r="r" b="b"/>
              <a:pathLst>
                <a:path w="1175384" h="403859">
                  <a:moveTo>
                    <a:pt x="678688" y="183768"/>
                  </a:moveTo>
                  <a:lnTo>
                    <a:pt x="670432" y="183768"/>
                  </a:lnTo>
                  <a:lnTo>
                    <a:pt x="664464" y="185927"/>
                  </a:lnTo>
                  <a:lnTo>
                    <a:pt x="660653" y="189991"/>
                  </a:lnTo>
                  <a:lnTo>
                    <a:pt x="656717" y="194055"/>
                  </a:lnTo>
                  <a:lnTo>
                    <a:pt x="654812" y="201040"/>
                  </a:lnTo>
                  <a:lnTo>
                    <a:pt x="654812" y="210565"/>
                  </a:lnTo>
                  <a:lnTo>
                    <a:pt x="654812" y="211962"/>
                  </a:lnTo>
                  <a:lnTo>
                    <a:pt x="702437" y="211962"/>
                  </a:lnTo>
                  <a:lnTo>
                    <a:pt x="702437" y="210565"/>
                  </a:lnTo>
                  <a:lnTo>
                    <a:pt x="702437" y="200786"/>
                  </a:lnTo>
                  <a:lnTo>
                    <a:pt x="700531" y="193801"/>
                  </a:lnTo>
                  <a:lnTo>
                    <a:pt x="696595" y="189864"/>
                  </a:lnTo>
                  <a:lnTo>
                    <a:pt x="692785" y="185800"/>
                  </a:lnTo>
                  <a:lnTo>
                    <a:pt x="686816" y="183768"/>
                  </a:lnTo>
                  <a:lnTo>
                    <a:pt x="678688" y="183768"/>
                  </a:lnTo>
                  <a:close/>
                </a:path>
                <a:path w="1175384" h="403859">
                  <a:moveTo>
                    <a:pt x="342392" y="110489"/>
                  </a:moveTo>
                  <a:lnTo>
                    <a:pt x="488950" y="110489"/>
                  </a:lnTo>
                  <a:lnTo>
                    <a:pt x="488950" y="305561"/>
                  </a:lnTo>
                  <a:lnTo>
                    <a:pt x="510794" y="305561"/>
                  </a:lnTo>
                  <a:lnTo>
                    <a:pt x="510794" y="396874"/>
                  </a:lnTo>
                  <a:lnTo>
                    <a:pt x="342392" y="396874"/>
                  </a:lnTo>
                  <a:lnTo>
                    <a:pt x="342392" y="305561"/>
                  </a:lnTo>
                  <a:lnTo>
                    <a:pt x="364236" y="305561"/>
                  </a:lnTo>
                  <a:lnTo>
                    <a:pt x="364236" y="201802"/>
                  </a:lnTo>
                  <a:lnTo>
                    <a:pt x="342392" y="201802"/>
                  </a:lnTo>
                  <a:lnTo>
                    <a:pt x="342392" y="110489"/>
                  </a:lnTo>
                  <a:close/>
                </a:path>
                <a:path w="1175384" h="403859">
                  <a:moveTo>
                    <a:pt x="0" y="110489"/>
                  </a:moveTo>
                  <a:lnTo>
                    <a:pt x="163956" y="110489"/>
                  </a:lnTo>
                  <a:lnTo>
                    <a:pt x="163956" y="201802"/>
                  </a:lnTo>
                  <a:lnTo>
                    <a:pt x="143128" y="201802"/>
                  </a:lnTo>
                  <a:lnTo>
                    <a:pt x="166877" y="285495"/>
                  </a:lnTo>
                  <a:lnTo>
                    <a:pt x="190753" y="201802"/>
                  </a:lnTo>
                  <a:lnTo>
                    <a:pt x="169799" y="201802"/>
                  </a:lnTo>
                  <a:lnTo>
                    <a:pt x="169799" y="110489"/>
                  </a:lnTo>
                  <a:lnTo>
                    <a:pt x="324357" y="110489"/>
                  </a:lnTo>
                  <a:lnTo>
                    <a:pt x="324357" y="201802"/>
                  </a:lnTo>
                  <a:lnTo>
                    <a:pt x="302132" y="201802"/>
                  </a:lnTo>
                  <a:lnTo>
                    <a:pt x="240792" y="396874"/>
                  </a:lnTo>
                  <a:lnTo>
                    <a:pt x="84963" y="396874"/>
                  </a:lnTo>
                  <a:lnTo>
                    <a:pt x="22351" y="201802"/>
                  </a:lnTo>
                  <a:lnTo>
                    <a:pt x="0" y="201802"/>
                  </a:lnTo>
                  <a:lnTo>
                    <a:pt x="0" y="110489"/>
                  </a:lnTo>
                  <a:close/>
                </a:path>
                <a:path w="1175384" h="403859">
                  <a:moveTo>
                    <a:pt x="1065656" y="103504"/>
                  </a:moveTo>
                  <a:lnTo>
                    <a:pt x="1104026" y="110362"/>
                  </a:lnTo>
                  <a:lnTo>
                    <a:pt x="1141037" y="145919"/>
                  </a:lnTo>
                  <a:lnTo>
                    <a:pt x="1152034" y="182979"/>
                  </a:lnTo>
                  <a:lnTo>
                    <a:pt x="1153414" y="205104"/>
                  </a:lnTo>
                  <a:lnTo>
                    <a:pt x="1153414" y="305561"/>
                  </a:lnTo>
                  <a:lnTo>
                    <a:pt x="1175257" y="305561"/>
                  </a:lnTo>
                  <a:lnTo>
                    <a:pt x="1175257" y="396874"/>
                  </a:lnTo>
                  <a:lnTo>
                    <a:pt x="1007872" y="396874"/>
                  </a:lnTo>
                  <a:lnTo>
                    <a:pt x="1007872" y="305561"/>
                  </a:lnTo>
                  <a:lnTo>
                    <a:pt x="1028700" y="305561"/>
                  </a:lnTo>
                  <a:lnTo>
                    <a:pt x="1028700" y="228599"/>
                  </a:lnTo>
                  <a:lnTo>
                    <a:pt x="1028700" y="218947"/>
                  </a:lnTo>
                  <a:lnTo>
                    <a:pt x="1026922" y="212089"/>
                  </a:lnTo>
                  <a:lnTo>
                    <a:pt x="1023112" y="207898"/>
                  </a:lnTo>
                  <a:lnTo>
                    <a:pt x="1019428" y="203834"/>
                  </a:lnTo>
                  <a:lnTo>
                    <a:pt x="1013714" y="201802"/>
                  </a:lnTo>
                  <a:lnTo>
                    <a:pt x="1005967" y="201802"/>
                  </a:lnTo>
                  <a:lnTo>
                    <a:pt x="995132" y="203471"/>
                  </a:lnTo>
                  <a:lnTo>
                    <a:pt x="987393" y="208486"/>
                  </a:lnTo>
                  <a:lnTo>
                    <a:pt x="982749" y="216858"/>
                  </a:lnTo>
                  <a:lnTo>
                    <a:pt x="981201" y="228599"/>
                  </a:lnTo>
                  <a:lnTo>
                    <a:pt x="981201" y="305561"/>
                  </a:lnTo>
                  <a:lnTo>
                    <a:pt x="1002029" y="305561"/>
                  </a:lnTo>
                  <a:lnTo>
                    <a:pt x="1002029" y="396874"/>
                  </a:lnTo>
                  <a:lnTo>
                    <a:pt x="834644" y="396874"/>
                  </a:lnTo>
                  <a:lnTo>
                    <a:pt x="834644" y="305561"/>
                  </a:lnTo>
                  <a:lnTo>
                    <a:pt x="856488" y="305561"/>
                  </a:lnTo>
                  <a:lnTo>
                    <a:pt x="856488" y="201802"/>
                  </a:lnTo>
                  <a:lnTo>
                    <a:pt x="834644" y="201802"/>
                  </a:lnTo>
                  <a:lnTo>
                    <a:pt x="834644" y="110489"/>
                  </a:lnTo>
                  <a:lnTo>
                    <a:pt x="981201" y="110489"/>
                  </a:lnTo>
                  <a:lnTo>
                    <a:pt x="981201" y="148843"/>
                  </a:lnTo>
                  <a:lnTo>
                    <a:pt x="996987" y="129008"/>
                  </a:lnTo>
                  <a:lnTo>
                    <a:pt x="1016333" y="114839"/>
                  </a:lnTo>
                  <a:lnTo>
                    <a:pt x="1039227" y="106338"/>
                  </a:lnTo>
                  <a:lnTo>
                    <a:pt x="1065656" y="103504"/>
                  </a:lnTo>
                  <a:close/>
                </a:path>
                <a:path w="1175384" h="403859">
                  <a:moveTo>
                    <a:pt x="678688" y="103504"/>
                  </a:moveTo>
                  <a:lnTo>
                    <a:pt x="741251" y="113029"/>
                  </a:lnTo>
                  <a:lnTo>
                    <a:pt x="783717" y="141604"/>
                  </a:lnTo>
                  <a:lnTo>
                    <a:pt x="808005" y="184197"/>
                  </a:lnTo>
                  <a:lnTo>
                    <a:pt x="816101" y="235457"/>
                  </a:lnTo>
                  <a:lnTo>
                    <a:pt x="816101" y="276478"/>
                  </a:lnTo>
                  <a:lnTo>
                    <a:pt x="655066" y="276478"/>
                  </a:lnTo>
                  <a:lnTo>
                    <a:pt x="655447" y="281939"/>
                  </a:lnTo>
                  <a:lnTo>
                    <a:pt x="686194" y="305107"/>
                  </a:lnTo>
                  <a:lnTo>
                    <a:pt x="697102" y="305561"/>
                  </a:lnTo>
                  <a:lnTo>
                    <a:pt x="711868" y="305298"/>
                  </a:lnTo>
                  <a:lnTo>
                    <a:pt x="753999" y="301243"/>
                  </a:lnTo>
                  <a:lnTo>
                    <a:pt x="794361" y="292778"/>
                  </a:lnTo>
                  <a:lnTo>
                    <a:pt x="807720" y="289178"/>
                  </a:lnTo>
                  <a:lnTo>
                    <a:pt x="807720" y="376935"/>
                  </a:lnTo>
                  <a:lnTo>
                    <a:pt x="769072" y="391866"/>
                  </a:lnTo>
                  <a:lnTo>
                    <a:pt x="717248" y="401923"/>
                  </a:lnTo>
                  <a:lnTo>
                    <a:pt x="678688" y="403859"/>
                  </a:lnTo>
                  <a:lnTo>
                    <a:pt x="644257" y="401454"/>
                  </a:lnTo>
                  <a:lnTo>
                    <a:pt x="587158" y="382214"/>
                  </a:lnTo>
                  <a:lnTo>
                    <a:pt x="546439" y="343949"/>
                  </a:lnTo>
                  <a:lnTo>
                    <a:pt x="525813" y="287994"/>
                  </a:lnTo>
                  <a:lnTo>
                    <a:pt x="523240" y="253491"/>
                  </a:lnTo>
                  <a:lnTo>
                    <a:pt x="525813" y="219102"/>
                  </a:lnTo>
                  <a:lnTo>
                    <a:pt x="546439" y="163373"/>
                  </a:lnTo>
                  <a:lnTo>
                    <a:pt x="587158" y="125150"/>
                  </a:lnTo>
                  <a:lnTo>
                    <a:pt x="644257" y="105910"/>
                  </a:lnTo>
                  <a:lnTo>
                    <a:pt x="678688" y="103504"/>
                  </a:lnTo>
                  <a:close/>
                </a:path>
                <a:path w="1175384" h="403859">
                  <a:moveTo>
                    <a:pt x="366268" y="0"/>
                  </a:moveTo>
                  <a:lnTo>
                    <a:pt x="477900" y="0"/>
                  </a:lnTo>
                  <a:lnTo>
                    <a:pt x="477900" y="92709"/>
                  </a:lnTo>
                  <a:lnTo>
                    <a:pt x="366268" y="92709"/>
                  </a:lnTo>
                  <a:lnTo>
                    <a:pt x="366268" y="0"/>
                  </a:lnTo>
                  <a:close/>
                </a:path>
              </a:pathLst>
            </a:custGeom>
            <a:ln w="9144">
              <a:solidFill>
                <a:srgbClr val="4F81BC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55" name="object 55" descr="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7081011" y="6990080"/>
              <a:ext cx="235331" cy="101981"/>
            </a:xfrm>
            <a:prstGeom prst="rect">
              <a:avLst/>
            </a:prstGeom>
          </p:spPr>
        </p:pic>
        <p:pic>
          <p:nvPicPr>
            <p:cNvPr id="56" name="object 56" descr="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7851647" y="7110971"/>
              <a:ext cx="147091" cy="311670"/>
            </a:xfrm>
            <a:prstGeom prst="rect">
              <a:avLst/>
            </a:prstGeom>
          </p:spPr>
        </p:pic>
        <p:sp>
          <p:nvSpPr>
            <p:cNvPr id="57" name="object 57" descr=""/>
            <p:cNvSpPr/>
            <p:nvPr/>
          </p:nvSpPr>
          <p:spPr>
            <a:xfrm>
              <a:off x="7882255" y="7140955"/>
              <a:ext cx="88265" cy="253365"/>
            </a:xfrm>
            <a:custGeom>
              <a:avLst/>
              <a:gdLst/>
              <a:ahLst/>
              <a:cxnLst/>
              <a:rect l="l" t="t" r="r" b="b"/>
              <a:pathLst>
                <a:path w="88265" h="253365">
                  <a:moveTo>
                    <a:pt x="87757" y="161798"/>
                  </a:moveTo>
                  <a:lnTo>
                    <a:pt x="0" y="161798"/>
                  </a:lnTo>
                  <a:lnTo>
                    <a:pt x="0" y="253111"/>
                  </a:lnTo>
                  <a:lnTo>
                    <a:pt x="87757" y="253111"/>
                  </a:lnTo>
                  <a:lnTo>
                    <a:pt x="87757" y="161798"/>
                  </a:lnTo>
                  <a:close/>
                </a:path>
                <a:path w="88265" h="253365">
                  <a:moveTo>
                    <a:pt x="87757" y="0"/>
                  </a:moveTo>
                  <a:lnTo>
                    <a:pt x="0" y="0"/>
                  </a:lnTo>
                  <a:lnTo>
                    <a:pt x="0" y="91313"/>
                  </a:lnTo>
                  <a:lnTo>
                    <a:pt x="87757" y="91313"/>
                  </a:lnTo>
                  <a:lnTo>
                    <a:pt x="87757" y="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8" name="object 58" descr=""/>
            <p:cNvSpPr/>
            <p:nvPr/>
          </p:nvSpPr>
          <p:spPr>
            <a:xfrm>
              <a:off x="7882255" y="7140956"/>
              <a:ext cx="88265" cy="253365"/>
            </a:xfrm>
            <a:custGeom>
              <a:avLst/>
              <a:gdLst/>
              <a:ahLst/>
              <a:cxnLst/>
              <a:rect l="l" t="t" r="r" b="b"/>
              <a:pathLst>
                <a:path w="88265" h="253365">
                  <a:moveTo>
                    <a:pt x="0" y="161798"/>
                  </a:moveTo>
                  <a:lnTo>
                    <a:pt x="87756" y="161798"/>
                  </a:lnTo>
                  <a:lnTo>
                    <a:pt x="87756" y="253111"/>
                  </a:lnTo>
                  <a:lnTo>
                    <a:pt x="0" y="253111"/>
                  </a:lnTo>
                  <a:lnTo>
                    <a:pt x="0" y="161798"/>
                  </a:lnTo>
                  <a:close/>
                </a:path>
                <a:path w="88265" h="253365">
                  <a:moveTo>
                    <a:pt x="0" y="0"/>
                  </a:moveTo>
                  <a:lnTo>
                    <a:pt x="87756" y="0"/>
                  </a:lnTo>
                  <a:lnTo>
                    <a:pt x="87756" y="91313"/>
                  </a:lnTo>
                  <a:lnTo>
                    <a:pt x="0" y="91313"/>
                  </a:lnTo>
                  <a:lnTo>
                    <a:pt x="0" y="0"/>
                  </a:lnTo>
                  <a:close/>
                </a:path>
              </a:pathLst>
            </a:custGeom>
            <a:ln w="9144">
              <a:solidFill>
                <a:srgbClr val="4F81BC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59" name="object 59" descr="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8132064" y="6885431"/>
              <a:ext cx="2215133" cy="654558"/>
            </a:xfrm>
            <a:prstGeom prst="rect">
              <a:avLst/>
            </a:prstGeom>
          </p:spPr>
        </p:pic>
        <p:pic>
          <p:nvPicPr>
            <p:cNvPr id="60" name="object 60" descr="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8157209" y="6911847"/>
              <a:ext cx="2167001" cy="604266"/>
            </a:xfrm>
            <a:prstGeom prst="rect">
              <a:avLst/>
            </a:prstGeom>
          </p:spPr>
        </p:pic>
        <p:pic>
          <p:nvPicPr>
            <p:cNvPr id="61" name="object 61" descr="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10465307" y="6966204"/>
              <a:ext cx="992886" cy="567690"/>
            </a:xfrm>
            <a:prstGeom prst="rect">
              <a:avLst/>
            </a:prstGeom>
          </p:spPr>
        </p:pic>
        <p:sp>
          <p:nvSpPr>
            <p:cNvPr id="62" name="object 62" descr=""/>
            <p:cNvSpPr/>
            <p:nvPr/>
          </p:nvSpPr>
          <p:spPr>
            <a:xfrm>
              <a:off x="10495153" y="6997192"/>
              <a:ext cx="935990" cy="508634"/>
            </a:xfrm>
            <a:custGeom>
              <a:avLst/>
              <a:gdLst/>
              <a:ahLst/>
              <a:cxnLst/>
              <a:rect l="l" t="t" r="r" b="b"/>
              <a:pathLst>
                <a:path w="935990" h="508634">
                  <a:moveTo>
                    <a:pt x="900176" y="422147"/>
                  </a:moveTo>
                  <a:lnTo>
                    <a:pt x="802386" y="422147"/>
                  </a:lnTo>
                  <a:lnTo>
                    <a:pt x="802386" y="508380"/>
                  </a:lnTo>
                  <a:lnTo>
                    <a:pt x="900176" y="508380"/>
                  </a:lnTo>
                  <a:lnTo>
                    <a:pt x="900176" y="422147"/>
                  </a:lnTo>
                  <a:close/>
                </a:path>
                <a:path w="935990" h="508634">
                  <a:moveTo>
                    <a:pt x="935481" y="305561"/>
                  </a:moveTo>
                  <a:lnTo>
                    <a:pt x="767079" y="305561"/>
                  </a:lnTo>
                  <a:lnTo>
                    <a:pt x="767079" y="396874"/>
                  </a:lnTo>
                  <a:lnTo>
                    <a:pt x="935481" y="396874"/>
                  </a:lnTo>
                  <a:lnTo>
                    <a:pt x="935481" y="305561"/>
                  </a:lnTo>
                  <a:close/>
                </a:path>
                <a:path w="935990" h="508634">
                  <a:moveTo>
                    <a:pt x="913638" y="110489"/>
                  </a:moveTo>
                  <a:lnTo>
                    <a:pt x="767079" y="110489"/>
                  </a:lnTo>
                  <a:lnTo>
                    <a:pt x="767079" y="201802"/>
                  </a:lnTo>
                  <a:lnTo>
                    <a:pt x="788924" y="201802"/>
                  </a:lnTo>
                  <a:lnTo>
                    <a:pt x="788924" y="305561"/>
                  </a:lnTo>
                  <a:lnTo>
                    <a:pt x="913638" y="305561"/>
                  </a:lnTo>
                  <a:lnTo>
                    <a:pt x="913638" y="110489"/>
                  </a:lnTo>
                  <a:close/>
                </a:path>
                <a:path w="935990" h="508634">
                  <a:moveTo>
                    <a:pt x="902589" y="0"/>
                  </a:moveTo>
                  <a:lnTo>
                    <a:pt x="790955" y="0"/>
                  </a:lnTo>
                  <a:lnTo>
                    <a:pt x="790955" y="92709"/>
                  </a:lnTo>
                  <a:lnTo>
                    <a:pt x="902589" y="92709"/>
                  </a:lnTo>
                  <a:lnTo>
                    <a:pt x="902589" y="0"/>
                  </a:lnTo>
                  <a:close/>
                </a:path>
                <a:path w="935990" h="508634">
                  <a:moveTo>
                    <a:pt x="573277" y="305561"/>
                  </a:moveTo>
                  <a:lnTo>
                    <a:pt x="405892" y="305561"/>
                  </a:lnTo>
                  <a:lnTo>
                    <a:pt x="405892" y="396874"/>
                  </a:lnTo>
                  <a:lnTo>
                    <a:pt x="573277" y="396874"/>
                  </a:lnTo>
                  <a:lnTo>
                    <a:pt x="573277" y="305561"/>
                  </a:lnTo>
                  <a:close/>
                </a:path>
                <a:path w="935990" h="508634">
                  <a:moveTo>
                    <a:pt x="746505" y="305561"/>
                  </a:moveTo>
                  <a:lnTo>
                    <a:pt x="579120" y="305561"/>
                  </a:lnTo>
                  <a:lnTo>
                    <a:pt x="579120" y="396874"/>
                  </a:lnTo>
                  <a:lnTo>
                    <a:pt x="746505" y="396874"/>
                  </a:lnTo>
                  <a:lnTo>
                    <a:pt x="746505" y="305561"/>
                  </a:lnTo>
                  <a:close/>
                </a:path>
                <a:path w="935990" h="508634">
                  <a:moveTo>
                    <a:pt x="552450" y="0"/>
                  </a:moveTo>
                  <a:lnTo>
                    <a:pt x="405892" y="0"/>
                  </a:lnTo>
                  <a:lnTo>
                    <a:pt x="405892" y="91185"/>
                  </a:lnTo>
                  <a:lnTo>
                    <a:pt x="427736" y="91185"/>
                  </a:lnTo>
                  <a:lnTo>
                    <a:pt x="427736" y="305561"/>
                  </a:lnTo>
                  <a:lnTo>
                    <a:pt x="552450" y="305561"/>
                  </a:lnTo>
                  <a:lnTo>
                    <a:pt x="552450" y="228599"/>
                  </a:lnTo>
                  <a:lnTo>
                    <a:pt x="553997" y="216858"/>
                  </a:lnTo>
                  <a:lnTo>
                    <a:pt x="558641" y="208486"/>
                  </a:lnTo>
                  <a:lnTo>
                    <a:pt x="566380" y="203471"/>
                  </a:lnTo>
                  <a:lnTo>
                    <a:pt x="577215" y="201802"/>
                  </a:lnTo>
                  <a:lnTo>
                    <a:pt x="724456" y="201802"/>
                  </a:lnTo>
                  <a:lnTo>
                    <a:pt x="723282" y="182979"/>
                  </a:lnTo>
                  <a:lnTo>
                    <a:pt x="719153" y="163258"/>
                  </a:lnTo>
                  <a:lnTo>
                    <a:pt x="713443" y="148843"/>
                  </a:lnTo>
                  <a:lnTo>
                    <a:pt x="552450" y="148843"/>
                  </a:lnTo>
                  <a:lnTo>
                    <a:pt x="552450" y="0"/>
                  </a:lnTo>
                  <a:close/>
                </a:path>
                <a:path w="935990" h="508634">
                  <a:moveTo>
                    <a:pt x="724456" y="201802"/>
                  </a:moveTo>
                  <a:lnTo>
                    <a:pt x="584962" y="201802"/>
                  </a:lnTo>
                  <a:lnTo>
                    <a:pt x="590676" y="203834"/>
                  </a:lnTo>
                  <a:lnTo>
                    <a:pt x="598170" y="212089"/>
                  </a:lnTo>
                  <a:lnTo>
                    <a:pt x="599948" y="218947"/>
                  </a:lnTo>
                  <a:lnTo>
                    <a:pt x="599948" y="305561"/>
                  </a:lnTo>
                  <a:lnTo>
                    <a:pt x="724662" y="305561"/>
                  </a:lnTo>
                  <a:lnTo>
                    <a:pt x="724560" y="203471"/>
                  </a:lnTo>
                  <a:lnTo>
                    <a:pt x="724456" y="201802"/>
                  </a:lnTo>
                  <a:close/>
                </a:path>
                <a:path w="935990" h="508634">
                  <a:moveTo>
                    <a:pt x="636904" y="103504"/>
                  </a:moveTo>
                  <a:lnTo>
                    <a:pt x="596399" y="110202"/>
                  </a:lnTo>
                  <a:lnTo>
                    <a:pt x="558115" y="138767"/>
                  </a:lnTo>
                  <a:lnTo>
                    <a:pt x="552450" y="148843"/>
                  </a:lnTo>
                  <a:lnTo>
                    <a:pt x="713443" y="148843"/>
                  </a:lnTo>
                  <a:lnTo>
                    <a:pt x="675274" y="110362"/>
                  </a:lnTo>
                  <a:lnTo>
                    <a:pt x="636904" y="103504"/>
                  </a:lnTo>
                  <a:close/>
                </a:path>
                <a:path w="935990" h="508634">
                  <a:moveTo>
                    <a:pt x="301878" y="305561"/>
                  </a:moveTo>
                  <a:lnTo>
                    <a:pt x="82676" y="305561"/>
                  </a:lnTo>
                  <a:lnTo>
                    <a:pt x="82676" y="396874"/>
                  </a:lnTo>
                  <a:lnTo>
                    <a:pt x="301878" y="396874"/>
                  </a:lnTo>
                  <a:lnTo>
                    <a:pt x="301878" y="305561"/>
                  </a:lnTo>
                  <a:close/>
                </a:path>
                <a:path w="935990" h="508634">
                  <a:moveTo>
                    <a:pt x="267080" y="91185"/>
                  </a:moveTo>
                  <a:lnTo>
                    <a:pt x="117475" y="91185"/>
                  </a:lnTo>
                  <a:lnTo>
                    <a:pt x="117475" y="305561"/>
                  </a:lnTo>
                  <a:lnTo>
                    <a:pt x="267080" y="305561"/>
                  </a:lnTo>
                  <a:lnTo>
                    <a:pt x="267080" y="91185"/>
                  </a:lnTo>
                  <a:close/>
                </a:path>
                <a:path w="935990" h="508634">
                  <a:moveTo>
                    <a:pt x="384555" y="0"/>
                  </a:moveTo>
                  <a:lnTo>
                    <a:pt x="0" y="0"/>
                  </a:lnTo>
                  <a:lnTo>
                    <a:pt x="0" y="130047"/>
                  </a:lnTo>
                  <a:lnTo>
                    <a:pt x="95757" y="130047"/>
                  </a:lnTo>
                  <a:lnTo>
                    <a:pt x="95757" y="91185"/>
                  </a:lnTo>
                  <a:lnTo>
                    <a:pt x="384555" y="91185"/>
                  </a:lnTo>
                  <a:lnTo>
                    <a:pt x="384555" y="0"/>
                  </a:lnTo>
                  <a:close/>
                </a:path>
                <a:path w="935990" h="508634">
                  <a:moveTo>
                    <a:pt x="384555" y="91185"/>
                  </a:moveTo>
                  <a:lnTo>
                    <a:pt x="288798" y="91185"/>
                  </a:lnTo>
                  <a:lnTo>
                    <a:pt x="288798" y="130047"/>
                  </a:lnTo>
                  <a:lnTo>
                    <a:pt x="384555" y="130047"/>
                  </a:lnTo>
                  <a:lnTo>
                    <a:pt x="384555" y="91185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3" name="object 63" descr=""/>
            <p:cNvSpPr/>
            <p:nvPr/>
          </p:nvSpPr>
          <p:spPr>
            <a:xfrm>
              <a:off x="10495153" y="6997192"/>
              <a:ext cx="935990" cy="508634"/>
            </a:xfrm>
            <a:custGeom>
              <a:avLst/>
              <a:gdLst/>
              <a:ahLst/>
              <a:cxnLst/>
              <a:rect l="l" t="t" r="r" b="b"/>
              <a:pathLst>
                <a:path w="935990" h="508634">
                  <a:moveTo>
                    <a:pt x="802386" y="422147"/>
                  </a:moveTo>
                  <a:lnTo>
                    <a:pt x="900176" y="422147"/>
                  </a:lnTo>
                  <a:lnTo>
                    <a:pt x="900176" y="508380"/>
                  </a:lnTo>
                  <a:lnTo>
                    <a:pt x="802386" y="508380"/>
                  </a:lnTo>
                  <a:lnTo>
                    <a:pt x="802386" y="422147"/>
                  </a:lnTo>
                  <a:close/>
                </a:path>
                <a:path w="935990" h="508634">
                  <a:moveTo>
                    <a:pt x="767079" y="110489"/>
                  </a:moveTo>
                  <a:lnTo>
                    <a:pt x="913638" y="110489"/>
                  </a:lnTo>
                  <a:lnTo>
                    <a:pt x="913638" y="305561"/>
                  </a:lnTo>
                  <a:lnTo>
                    <a:pt x="935481" y="305561"/>
                  </a:lnTo>
                  <a:lnTo>
                    <a:pt x="935481" y="396874"/>
                  </a:lnTo>
                  <a:lnTo>
                    <a:pt x="767079" y="396874"/>
                  </a:lnTo>
                  <a:lnTo>
                    <a:pt x="767079" y="305561"/>
                  </a:lnTo>
                  <a:lnTo>
                    <a:pt x="788924" y="305561"/>
                  </a:lnTo>
                  <a:lnTo>
                    <a:pt x="788924" y="201802"/>
                  </a:lnTo>
                  <a:lnTo>
                    <a:pt x="767079" y="201802"/>
                  </a:lnTo>
                  <a:lnTo>
                    <a:pt x="767079" y="110489"/>
                  </a:lnTo>
                  <a:close/>
                </a:path>
                <a:path w="935990" h="508634">
                  <a:moveTo>
                    <a:pt x="790955" y="0"/>
                  </a:moveTo>
                  <a:lnTo>
                    <a:pt x="902589" y="0"/>
                  </a:lnTo>
                  <a:lnTo>
                    <a:pt x="902589" y="92709"/>
                  </a:lnTo>
                  <a:lnTo>
                    <a:pt x="790955" y="92709"/>
                  </a:lnTo>
                  <a:lnTo>
                    <a:pt x="790955" y="0"/>
                  </a:lnTo>
                  <a:close/>
                </a:path>
                <a:path w="935990" h="508634">
                  <a:moveTo>
                    <a:pt x="405892" y="0"/>
                  </a:moveTo>
                  <a:lnTo>
                    <a:pt x="552450" y="0"/>
                  </a:lnTo>
                  <a:lnTo>
                    <a:pt x="552450" y="148843"/>
                  </a:lnTo>
                  <a:lnTo>
                    <a:pt x="558115" y="138767"/>
                  </a:lnTo>
                  <a:lnTo>
                    <a:pt x="596399" y="110202"/>
                  </a:lnTo>
                  <a:lnTo>
                    <a:pt x="636904" y="103504"/>
                  </a:lnTo>
                  <a:lnTo>
                    <a:pt x="657453" y="105219"/>
                  </a:lnTo>
                  <a:lnTo>
                    <a:pt x="702691" y="130936"/>
                  </a:lnTo>
                  <a:lnTo>
                    <a:pt x="723282" y="182979"/>
                  </a:lnTo>
                  <a:lnTo>
                    <a:pt x="724662" y="205104"/>
                  </a:lnTo>
                  <a:lnTo>
                    <a:pt x="724662" y="305561"/>
                  </a:lnTo>
                  <a:lnTo>
                    <a:pt x="746505" y="305561"/>
                  </a:lnTo>
                  <a:lnTo>
                    <a:pt x="746505" y="396874"/>
                  </a:lnTo>
                  <a:lnTo>
                    <a:pt x="579120" y="396874"/>
                  </a:lnTo>
                  <a:lnTo>
                    <a:pt x="579120" y="305561"/>
                  </a:lnTo>
                  <a:lnTo>
                    <a:pt x="599948" y="305561"/>
                  </a:lnTo>
                  <a:lnTo>
                    <a:pt x="599948" y="228599"/>
                  </a:lnTo>
                  <a:lnTo>
                    <a:pt x="599948" y="218947"/>
                  </a:lnTo>
                  <a:lnTo>
                    <a:pt x="598170" y="212089"/>
                  </a:lnTo>
                  <a:lnTo>
                    <a:pt x="594360" y="207898"/>
                  </a:lnTo>
                  <a:lnTo>
                    <a:pt x="590676" y="203834"/>
                  </a:lnTo>
                  <a:lnTo>
                    <a:pt x="584962" y="201802"/>
                  </a:lnTo>
                  <a:lnTo>
                    <a:pt x="577215" y="201802"/>
                  </a:lnTo>
                  <a:lnTo>
                    <a:pt x="566380" y="203471"/>
                  </a:lnTo>
                  <a:lnTo>
                    <a:pt x="558641" y="208486"/>
                  </a:lnTo>
                  <a:lnTo>
                    <a:pt x="553997" y="216858"/>
                  </a:lnTo>
                  <a:lnTo>
                    <a:pt x="552450" y="228599"/>
                  </a:lnTo>
                  <a:lnTo>
                    <a:pt x="552450" y="305561"/>
                  </a:lnTo>
                  <a:lnTo>
                    <a:pt x="573277" y="305561"/>
                  </a:lnTo>
                  <a:lnTo>
                    <a:pt x="573277" y="396874"/>
                  </a:lnTo>
                  <a:lnTo>
                    <a:pt x="405892" y="396874"/>
                  </a:lnTo>
                  <a:lnTo>
                    <a:pt x="405892" y="305561"/>
                  </a:lnTo>
                  <a:lnTo>
                    <a:pt x="427736" y="305561"/>
                  </a:lnTo>
                  <a:lnTo>
                    <a:pt x="427736" y="91185"/>
                  </a:lnTo>
                  <a:lnTo>
                    <a:pt x="405892" y="91185"/>
                  </a:lnTo>
                  <a:lnTo>
                    <a:pt x="405892" y="0"/>
                  </a:lnTo>
                  <a:close/>
                </a:path>
                <a:path w="935990" h="508634">
                  <a:moveTo>
                    <a:pt x="0" y="0"/>
                  </a:moveTo>
                  <a:lnTo>
                    <a:pt x="384555" y="0"/>
                  </a:lnTo>
                  <a:lnTo>
                    <a:pt x="384555" y="130047"/>
                  </a:lnTo>
                  <a:lnTo>
                    <a:pt x="288798" y="130047"/>
                  </a:lnTo>
                  <a:lnTo>
                    <a:pt x="288798" y="91185"/>
                  </a:lnTo>
                  <a:lnTo>
                    <a:pt x="267080" y="91185"/>
                  </a:lnTo>
                  <a:lnTo>
                    <a:pt x="267080" y="305561"/>
                  </a:lnTo>
                  <a:lnTo>
                    <a:pt x="301878" y="305561"/>
                  </a:lnTo>
                  <a:lnTo>
                    <a:pt x="301878" y="396874"/>
                  </a:lnTo>
                  <a:lnTo>
                    <a:pt x="82676" y="396874"/>
                  </a:lnTo>
                  <a:lnTo>
                    <a:pt x="82676" y="305561"/>
                  </a:lnTo>
                  <a:lnTo>
                    <a:pt x="117475" y="305561"/>
                  </a:lnTo>
                  <a:lnTo>
                    <a:pt x="117475" y="91185"/>
                  </a:lnTo>
                  <a:lnTo>
                    <a:pt x="95757" y="91185"/>
                  </a:lnTo>
                  <a:lnTo>
                    <a:pt x="95757" y="130047"/>
                  </a:lnTo>
                  <a:lnTo>
                    <a:pt x="0" y="130047"/>
                  </a:lnTo>
                  <a:lnTo>
                    <a:pt x="0" y="0"/>
                  </a:lnTo>
                  <a:close/>
                </a:path>
              </a:pathLst>
            </a:custGeom>
            <a:ln w="9144">
              <a:solidFill>
                <a:srgbClr val="4F81BC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64" name="object 64" descr="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11570207" y="6960107"/>
              <a:ext cx="1678686" cy="468629"/>
            </a:xfrm>
            <a:prstGeom prst="rect">
              <a:avLst/>
            </a:prstGeom>
          </p:spPr>
        </p:pic>
        <p:sp>
          <p:nvSpPr>
            <p:cNvPr id="65" name="object 65" descr=""/>
            <p:cNvSpPr/>
            <p:nvPr/>
          </p:nvSpPr>
          <p:spPr>
            <a:xfrm>
              <a:off x="11600053" y="6990206"/>
              <a:ext cx="1621790" cy="410845"/>
            </a:xfrm>
            <a:custGeom>
              <a:avLst/>
              <a:gdLst/>
              <a:ahLst/>
              <a:cxnLst/>
              <a:rect l="l" t="t" r="r" b="b"/>
              <a:pathLst>
                <a:path w="1621790" h="410845">
                  <a:moveTo>
                    <a:pt x="905001" y="312546"/>
                  </a:moveTo>
                  <a:lnTo>
                    <a:pt x="736600" y="312546"/>
                  </a:lnTo>
                  <a:lnTo>
                    <a:pt x="736600" y="403859"/>
                  </a:lnTo>
                  <a:lnTo>
                    <a:pt x="905001" y="403859"/>
                  </a:lnTo>
                  <a:lnTo>
                    <a:pt x="905001" y="312546"/>
                  </a:lnTo>
                  <a:close/>
                </a:path>
                <a:path w="1621790" h="410845">
                  <a:moveTo>
                    <a:pt x="883157" y="117474"/>
                  </a:moveTo>
                  <a:lnTo>
                    <a:pt x="736600" y="117474"/>
                  </a:lnTo>
                  <a:lnTo>
                    <a:pt x="736600" y="208787"/>
                  </a:lnTo>
                  <a:lnTo>
                    <a:pt x="758444" y="208787"/>
                  </a:lnTo>
                  <a:lnTo>
                    <a:pt x="758444" y="312546"/>
                  </a:lnTo>
                  <a:lnTo>
                    <a:pt x="883157" y="312546"/>
                  </a:lnTo>
                  <a:lnTo>
                    <a:pt x="883157" y="117474"/>
                  </a:lnTo>
                  <a:close/>
                </a:path>
                <a:path w="1621790" h="410845">
                  <a:moveTo>
                    <a:pt x="1086866" y="312546"/>
                  </a:moveTo>
                  <a:lnTo>
                    <a:pt x="919479" y="312546"/>
                  </a:lnTo>
                  <a:lnTo>
                    <a:pt x="919479" y="403859"/>
                  </a:lnTo>
                  <a:lnTo>
                    <a:pt x="1086866" y="403859"/>
                  </a:lnTo>
                  <a:lnTo>
                    <a:pt x="1086866" y="312546"/>
                  </a:lnTo>
                  <a:close/>
                </a:path>
                <a:path w="1621790" h="410845">
                  <a:moveTo>
                    <a:pt x="1260094" y="312546"/>
                  </a:moveTo>
                  <a:lnTo>
                    <a:pt x="1092707" y="312546"/>
                  </a:lnTo>
                  <a:lnTo>
                    <a:pt x="1092707" y="403859"/>
                  </a:lnTo>
                  <a:lnTo>
                    <a:pt x="1260094" y="403859"/>
                  </a:lnTo>
                  <a:lnTo>
                    <a:pt x="1260094" y="312546"/>
                  </a:lnTo>
                  <a:close/>
                </a:path>
                <a:path w="1621790" h="410845">
                  <a:moveTo>
                    <a:pt x="1090802" y="208787"/>
                  </a:moveTo>
                  <a:lnTo>
                    <a:pt x="941324" y="208787"/>
                  </a:lnTo>
                  <a:lnTo>
                    <a:pt x="941324" y="312546"/>
                  </a:lnTo>
                  <a:lnTo>
                    <a:pt x="1066038" y="312546"/>
                  </a:lnTo>
                  <a:lnTo>
                    <a:pt x="1066038" y="235584"/>
                  </a:lnTo>
                  <a:lnTo>
                    <a:pt x="1067585" y="223843"/>
                  </a:lnTo>
                  <a:lnTo>
                    <a:pt x="1072229" y="215471"/>
                  </a:lnTo>
                  <a:lnTo>
                    <a:pt x="1079968" y="210456"/>
                  </a:lnTo>
                  <a:lnTo>
                    <a:pt x="1090802" y="208787"/>
                  </a:lnTo>
                  <a:close/>
                </a:path>
                <a:path w="1621790" h="410845">
                  <a:moveTo>
                    <a:pt x="1066038" y="117474"/>
                  </a:moveTo>
                  <a:lnTo>
                    <a:pt x="919479" y="117474"/>
                  </a:lnTo>
                  <a:lnTo>
                    <a:pt x="919479" y="208787"/>
                  </a:lnTo>
                  <a:lnTo>
                    <a:pt x="1098550" y="208787"/>
                  </a:lnTo>
                  <a:lnTo>
                    <a:pt x="1104265" y="210819"/>
                  </a:lnTo>
                  <a:lnTo>
                    <a:pt x="1111757" y="219074"/>
                  </a:lnTo>
                  <a:lnTo>
                    <a:pt x="1113536" y="225932"/>
                  </a:lnTo>
                  <a:lnTo>
                    <a:pt x="1113536" y="312546"/>
                  </a:lnTo>
                  <a:lnTo>
                    <a:pt x="1238250" y="312546"/>
                  </a:lnTo>
                  <a:lnTo>
                    <a:pt x="1238148" y="210456"/>
                  </a:lnTo>
                  <a:lnTo>
                    <a:pt x="1236870" y="189964"/>
                  </a:lnTo>
                  <a:lnTo>
                    <a:pt x="1232741" y="170243"/>
                  </a:lnTo>
                  <a:lnTo>
                    <a:pt x="1227031" y="155828"/>
                  </a:lnTo>
                  <a:lnTo>
                    <a:pt x="1066038" y="155828"/>
                  </a:lnTo>
                  <a:lnTo>
                    <a:pt x="1066038" y="117474"/>
                  </a:lnTo>
                  <a:close/>
                </a:path>
                <a:path w="1621790" h="410845">
                  <a:moveTo>
                    <a:pt x="1150493" y="110489"/>
                  </a:moveTo>
                  <a:lnTo>
                    <a:pt x="1124063" y="113323"/>
                  </a:lnTo>
                  <a:lnTo>
                    <a:pt x="1101169" y="121824"/>
                  </a:lnTo>
                  <a:lnTo>
                    <a:pt x="1081823" y="135993"/>
                  </a:lnTo>
                  <a:lnTo>
                    <a:pt x="1066038" y="155828"/>
                  </a:lnTo>
                  <a:lnTo>
                    <a:pt x="1227031" y="155828"/>
                  </a:lnTo>
                  <a:lnTo>
                    <a:pt x="1225873" y="152904"/>
                  </a:lnTo>
                  <a:lnTo>
                    <a:pt x="1216278" y="137921"/>
                  </a:lnTo>
                  <a:lnTo>
                    <a:pt x="1203946" y="125920"/>
                  </a:lnTo>
                  <a:lnTo>
                    <a:pt x="1189086" y="117474"/>
                  </a:lnTo>
                  <a:lnTo>
                    <a:pt x="1189302" y="117474"/>
                  </a:lnTo>
                  <a:lnTo>
                    <a:pt x="1171041" y="112204"/>
                  </a:lnTo>
                  <a:lnTo>
                    <a:pt x="1150493" y="110489"/>
                  </a:lnTo>
                  <a:close/>
                </a:path>
                <a:path w="1621790" h="410845">
                  <a:moveTo>
                    <a:pt x="1448054" y="312546"/>
                  </a:moveTo>
                  <a:lnTo>
                    <a:pt x="1280668" y="312546"/>
                  </a:lnTo>
                  <a:lnTo>
                    <a:pt x="1280668" y="403859"/>
                  </a:lnTo>
                  <a:lnTo>
                    <a:pt x="1448054" y="403859"/>
                  </a:lnTo>
                  <a:lnTo>
                    <a:pt x="1448054" y="312546"/>
                  </a:lnTo>
                  <a:close/>
                </a:path>
                <a:path w="1621790" h="410845">
                  <a:moveTo>
                    <a:pt x="1621281" y="312546"/>
                  </a:moveTo>
                  <a:lnTo>
                    <a:pt x="1453895" y="312546"/>
                  </a:lnTo>
                  <a:lnTo>
                    <a:pt x="1453895" y="403859"/>
                  </a:lnTo>
                  <a:lnTo>
                    <a:pt x="1621281" y="403859"/>
                  </a:lnTo>
                  <a:lnTo>
                    <a:pt x="1621281" y="312546"/>
                  </a:lnTo>
                  <a:close/>
                </a:path>
                <a:path w="1621790" h="410845">
                  <a:moveTo>
                    <a:pt x="1427226" y="6984"/>
                  </a:moveTo>
                  <a:lnTo>
                    <a:pt x="1280668" y="6984"/>
                  </a:lnTo>
                  <a:lnTo>
                    <a:pt x="1280668" y="98170"/>
                  </a:lnTo>
                  <a:lnTo>
                    <a:pt x="1302512" y="98170"/>
                  </a:lnTo>
                  <a:lnTo>
                    <a:pt x="1302512" y="312546"/>
                  </a:lnTo>
                  <a:lnTo>
                    <a:pt x="1427226" y="312546"/>
                  </a:lnTo>
                  <a:lnTo>
                    <a:pt x="1427226" y="235584"/>
                  </a:lnTo>
                  <a:lnTo>
                    <a:pt x="1428773" y="223843"/>
                  </a:lnTo>
                  <a:lnTo>
                    <a:pt x="1433417" y="215471"/>
                  </a:lnTo>
                  <a:lnTo>
                    <a:pt x="1441156" y="210456"/>
                  </a:lnTo>
                  <a:lnTo>
                    <a:pt x="1451991" y="208787"/>
                  </a:lnTo>
                  <a:lnTo>
                    <a:pt x="1599232" y="208787"/>
                  </a:lnTo>
                  <a:lnTo>
                    <a:pt x="1598058" y="189964"/>
                  </a:lnTo>
                  <a:lnTo>
                    <a:pt x="1593929" y="170243"/>
                  </a:lnTo>
                  <a:lnTo>
                    <a:pt x="1588219" y="155828"/>
                  </a:lnTo>
                  <a:lnTo>
                    <a:pt x="1427226" y="155828"/>
                  </a:lnTo>
                  <a:lnTo>
                    <a:pt x="1427226" y="6984"/>
                  </a:lnTo>
                  <a:close/>
                </a:path>
                <a:path w="1621790" h="410845">
                  <a:moveTo>
                    <a:pt x="1599232" y="208787"/>
                  </a:moveTo>
                  <a:lnTo>
                    <a:pt x="1459737" y="208787"/>
                  </a:lnTo>
                  <a:lnTo>
                    <a:pt x="1465452" y="210819"/>
                  </a:lnTo>
                  <a:lnTo>
                    <a:pt x="1472945" y="219074"/>
                  </a:lnTo>
                  <a:lnTo>
                    <a:pt x="1474724" y="225932"/>
                  </a:lnTo>
                  <a:lnTo>
                    <a:pt x="1474724" y="312546"/>
                  </a:lnTo>
                  <a:lnTo>
                    <a:pt x="1599437" y="312546"/>
                  </a:lnTo>
                  <a:lnTo>
                    <a:pt x="1599336" y="210456"/>
                  </a:lnTo>
                  <a:lnTo>
                    <a:pt x="1599232" y="208787"/>
                  </a:lnTo>
                  <a:close/>
                </a:path>
                <a:path w="1621790" h="410845">
                  <a:moveTo>
                    <a:pt x="1511681" y="110489"/>
                  </a:moveTo>
                  <a:lnTo>
                    <a:pt x="1471175" y="117187"/>
                  </a:lnTo>
                  <a:lnTo>
                    <a:pt x="1432891" y="145752"/>
                  </a:lnTo>
                  <a:lnTo>
                    <a:pt x="1427226" y="155828"/>
                  </a:lnTo>
                  <a:lnTo>
                    <a:pt x="1588219" y="155828"/>
                  </a:lnTo>
                  <a:lnTo>
                    <a:pt x="1550050" y="117347"/>
                  </a:lnTo>
                  <a:lnTo>
                    <a:pt x="1511681" y="110489"/>
                  </a:lnTo>
                  <a:close/>
                </a:path>
                <a:path w="1621790" h="410845">
                  <a:moveTo>
                    <a:pt x="872108" y="6984"/>
                  </a:moveTo>
                  <a:lnTo>
                    <a:pt x="760476" y="6984"/>
                  </a:lnTo>
                  <a:lnTo>
                    <a:pt x="760476" y="99694"/>
                  </a:lnTo>
                  <a:lnTo>
                    <a:pt x="872108" y="99694"/>
                  </a:lnTo>
                  <a:lnTo>
                    <a:pt x="872108" y="6984"/>
                  </a:lnTo>
                  <a:close/>
                </a:path>
                <a:path w="1621790" h="410845">
                  <a:moveTo>
                    <a:pt x="542798" y="312546"/>
                  </a:moveTo>
                  <a:lnTo>
                    <a:pt x="375412" y="312546"/>
                  </a:lnTo>
                  <a:lnTo>
                    <a:pt x="375412" y="403859"/>
                  </a:lnTo>
                  <a:lnTo>
                    <a:pt x="542798" y="403859"/>
                  </a:lnTo>
                  <a:lnTo>
                    <a:pt x="542798" y="312546"/>
                  </a:lnTo>
                  <a:close/>
                </a:path>
                <a:path w="1621790" h="410845">
                  <a:moveTo>
                    <a:pt x="716026" y="312546"/>
                  </a:moveTo>
                  <a:lnTo>
                    <a:pt x="548640" y="312546"/>
                  </a:lnTo>
                  <a:lnTo>
                    <a:pt x="548640" y="403859"/>
                  </a:lnTo>
                  <a:lnTo>
                    <a:pt x="716026" y="403859"/>
                  </a:lnTo>
                  <a:lnTo>
                    <a:pt x="716026" y="312546"/>
                  </a:lnTo>
                  <a:close/>
                </a:path>
                <a:path w="1621790" h="410845">
                  <a:moveTo>
                    <a:pt x="521970" y="6984"/>
                  </a:moveTo>
                  <a:lnTo>
                    <a:pt x="375412" y="6984"/>
                  </a:lnTo>
                  <a:lnTo>
                    <a:pt x="375412" y="98170"/>
                  </a:lnTo>
                  <a:lnTo>
                    <a:pt x="397255" y="98170"/>
                  </a:lnTo>
                  <a:lnTo>
                    <a:pt x="397255" y="312546"/>
                  </a:lnTo>
                  <a:lnTo>
                    <a:pt x="521970" y="312546"/>
                  </a:lnTo>
                  <a:lnTo>
                    <a:pt x="521970" y="235584"/>
                  </a:lnTo>
                  <a:lnTo>
                    <a:pt x="523517" y="223843"/>
                  </a:lnTo>
                  <a:lnTo>
                    <a:pt x="528161" y="215471"/>
                  </a:lnTo>
                  <a:lnTo>
                    <a:pt x="535900" y="210456"/>
                  </a:lnTo>
                  <a:lnTo>
                    <a:pt x="546735" y="208787"/>
                  </a:lnTo>
                  <a:lnTo>
                    <a:pt x="693976" y="208787"/>
                  </a:lnTo>
                  <a:lnTo>
                    <a:pt x="692802" y="189964"/>
                  </a:lnTo>
                  <a:lnTo>
                    <a:pt x="688673" y="170243"/>
                  </a:lnTo>
                  <a:lnTo>
                    <a:pt x="682963" y="155828"/>
                  </a:lnTo>
                  <a:lnTo>
                    <a:pt x="521970" y="155828"/>
                  </a:lnTo>
                  <a:lnTo>
                    <a:pt x="521970" y="6984"/>
                  </a:lnTo>
                  <a:close/>
                </a:path>
                <a:path w="1621790" h="410845">
                  <a:moveTo>
                    <a:pt x="693976" y="208787"/>
                  </a:moveTo>
                  <a:lnTo>
                    <a:pt x="554481" y="208787"/>
                  </a:lnTo>
                  <a:lnTo>
                    <a:pt x="560197" y="210819"/>
                  </a:lnTo>
                  <a:lnTo>
                    <a:pt x="567690" y="219074"/>
                  </a:lnTo>
                  <a:lnTo>
                    <a:pt x="569468" y="225932"/>
                  </a:lnTo>
                  <a:lnTo>
                    <a:pt x="569468" y="312546"/>
                  </a:lnTo>
                  <a:lnTo>
                    <a:pt x="694181" y="312546"/>
                  </a:lnTo>
                  <a:lnTo>
                    <a:pt x="694080" y="210456"/>
                  </a:lnTo>
                  <a:lnTo>
                    <a:pt x="693976" y="208787"/>
                  </a:lnTo>
                  <a:close/>
                </a:path>
                <a:path w="1621790" h="410845">
                  <a:moveTo>
                    <a:pt x="606425" y="110489"/>
                  </a:moveTo>
                  <a:lnTo>
                    <a:pt x="565919" y="117187"/>
                  </a:lnTo>
                  <a:lnTo>
                    <a:pt x="527635" y="145752"/>
                  </a:lnTo>
                  <a:lnTo>
                    <a:pt x="521970" y="155828"/>
                  </a:lnTo>
                  <a:lnTo>
                    <a:pt x="682963" y="155828"/>
                  </a:lnTo>
                  <a:lnTo>
                    <a:pt x="644794" y="117347"/>
                  </a:lnTo>
                  <a:lnTo>
                    <a:pt x="606425" y="110489"/>
                  </a:lnTo>
                  <a:close/>
                </a:path>
                <a:path w="1621790" h="410845">
                  <a:moveTo>
                    <a:pt x="200151" y="0"/>
                  </a:moveTo>
                  <a:lnTo>
                    <a:pt x="147037" y="4183"/>
                  </a:lnTo>
                  <a:lnTo>
                    <a:pt x="102099" y="16735"/>
                  </a:lnTo>
                  <a:lnTo>
                    <a:pt x="65337" y="37659"/>
                  </a:lnTo>
                  <a:lnTo>
                    <a:pt x="36749" y="66955"/>
                  </a:lnTo>
                  <a:lnTo>
                    <a:pt x="16331" y="104626"/>
                  </a:lnTo>
                  <a:lnTo>
                    <a:pt x="4082" y="150676"/>
                  </a:lnTo>
                  <a:lnTo>
                    <a:pt x="0" y="205104"/>
                  </a:lnTo>
                  <a:lnTo>
                    <a:pt x="3286" y="255164"/>
                  </a:lnTo>
                  <a:lnTo>
                    <a:pt x="13144" y="297926"/>
                  </a:lnTo>
                  <a:lnTo>
                    <a:pt x="29575" y="333424"/>
                  </a:lnTo>
                  <a:lnTo>
                    <a:pt x="81528" y="383198"/>
                  </a:lnTo>
                  <a:lnTo>
                    <a:pt x="155858" y="407773"/>
                  </a:lnTo>
                  <a:lnTo>
                    <a:pt x="201168" y="410844"/>
                  </a:lnTo>
                  <a:lnTo>
                    <a:pt x="224551" y="410126"/>
                  </a:lnTo>
                  <a:lnTo>
                    <a:pt x="268747" y="404308"/>
                  </a:lnTo>
                  <a:lnTo>
                    <a:pt x="308850" y="393086"/>
                  </a:lnTo>
                  <a:lnTo>
                    <a:pt x="353695" y="371601"/>
                  </a:lnTo>
                  <a:lnTo>
                    <a:pt x="353695" y="312546"/>
                  </a:lnTo>
                  <a:lnTo>
                    <a:pt x="185420" y="312546"/>
                  </a:lnTo>
                  <a:lnTo>
                    <a:pt x="178180" y="310133"/>
                  </a:lnTo>
                  <a:lnTo>
                    <a:pt x="166497" y="280288"/>
                  </a:lnTo>
                  <a:lnTo>
                    <a:pt x="166497" y="118744"/>
                  </a:lnTo>
                  <a:lnTo>
                    <a:pt x="168782" y="110616"/>
                  </a:lnTo>
                  <a:lnTo>
                    <a:pt x="178180" y="100710"/>
                  </a:lnTo>
                  <a:lnTo>
                    <a:pt x="185420" y="98170"/>
                  </a:lnTo>
                  <a:lnTo>
                    <a:pt x="353695" y="98170"/>
                  </a:lnTo>
                  <a:lnTo>
                    <a:pt x="353695" y="39242"/>
                  </a:lnTo>
                  <a:lnTo>
                    <a:pt x="309135" y="17776"/>
                  </a:lnTo>
                  <a:lnTo>
                    <a:pt x="268410" y="6536"/>
                  </a:lnTo>
                  <a:lnTo>
                    <a:pt x="223730" y="718"/>
                  </a:lnTo>
                  <a:lnTo>
                    <a:pt x="200151" y="0"/>
                  </a:lnTo>
                  <a:close/>
                </a:path>
                <a:path w="1621790" h="410845">
                  <a:moveTo>
                    <a:pt x="353695" y="235457"/>
                  </a:moveTo>
                  <a:lnTo>
                    <a:pt x="224027" y="235457"/>
                  </a:lnTo>
                  <a:lnTo>
                    <a:pt x="224027" y="280288"/>
                  </a:lnTo>
                  <a:lnTo>
                    <a:pt x="223573" y="288357"/>
                  </a:lnTo>
                  <a:lnTo>
                    <a:pt x="204977" y="312546"/>
                  </a:lnTo>
                  <a:lnTo>
                    <a:pt x="353695" y="312546"/>
                  </a:lnTo>
                  <a:lnTo>
                    <a:pt x="353695" y="235457"/>
                  </a:lnTo>
                  <a:close/>
                </a:path>
                <a:path w="1621790" h="410845">
                  <a:moveTo>
                    <a:pt x="353695" y="98170"/>
                  </a:moveTo>
                  <a:lnTo>
                    <a:pt x="204977" y="98170"/>
                  </a:lnTo>
                  <a:lnTo>
                    <a:pt x="212344" y="100710"/>
                  </a:lnTo>
                  <a:lnTo>
                    <a:pt x="216916" y="105663"/>
                  </a:lnTo>
                  <a:lnTo>
                    <a:pt x="221615" y="110616"/>
                  </a:lnTo>
                  <a:lnTo>
                    <a:pt x="224027" y="118744"/>
                  </a:lnTo>
                  <a:lnTo>
                    <a:pt x="224027" y="170941"/>
                  </a:lnTo>
                  <a:lnTo>
                    <a:pt x="353695" y="170941"/>
                  </a:lnTo>
                  <a:lnTo>
                    <a:pt x="353695" y="9817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6" name="object 66" descr=""/>
            <p:cNvSpPr/>
            <p:nvPr/>
          </p:nvSpPr>
          <p:spPr>
            <a:xfrm>
              <a:off x="11600053" y="6990206"/>
              <a:ext cx="1621790" cy="410845"/>
            </a:xfrm>
            <a:custGeom>
              <a:avLst/>
              <a:gdLst/>
              <a:ahLst/>
              <a:cxnLst/>
              <a:rect l="l" t="t" r="r" b="b"/>
              <a:pathLst>
                <a:path w="1621790" h="410845">
                  <a:moveTo>
                    <a:pt x="736600" y="117474"/>
                  </a:moveTo>
                  <a:lnTo>
                    <a:pt x="883157" y="117474"/>
                  </a:lnTo>
                  <a:lnTo>
                    <a:pt x="883157" y="312546"/>
                  </a:lnTo>
                  <a:lnTo>
                    <a:pt x="905001" y="312546"/>
                  </a:lnTo>
                  <a:lnTo>
                    <a:pt x="905001" y="403859"/>
                  </a:lnTo>
                  <a:lnTo>
                    <a:pt x="736600" y="403859"/>
                  </a:lnTo>
                  <a:lnTo>
                    <a:pt x="736600" y="312546"/>
                  </a:lnTo>
                  <a:lnTo>
                    <a:pt x="758444" y="312546"/>
                  </a:lnTo>
                  <a:lnTo>
                    <a:pt x="758444" y="208787"/>
                  </a:lnTo>
                  <a:lnTo>
                    <a:pt x="736600" y="208787"/>
                  </a:lnTo>
                  <a:lnTo>
                    <a:pt x="736600" y="117474"/>
                  </a:lnTo>
                  <a:close/>
                </a:path>
                <a:path w="1621790" h="410845">
                  <a:moveTo>
                    <a:pt x="1150493" y="110489"/>
                  </a:moveTo>
                  <a:lnTo>
                    <a:pt x="1188862" y="117347"/>
                  </a:lnTo>
                  <a:lnTo>
                    <a:pt x="1225873" y="152904"/>
                  </a:lnTo>
                  <a:lnTo>
                    <a:pt x="1236870" y="189964"/>
                  </a:lnTo>
                  <a:lnTo>
                    <a:pt x="1238250" y="212089"/>
                  </a:lnTo>
                  <a:lnTo>
                    <a:pt x="1238250" y="312546"/>
                  </a:lnTo>
                  <a:lnTo>
                    <a:pt x="1260094" y="312546"/>
                  </a:lnTo>
                  <a:lnTo>
                    <a:pt x="1260094" y="403859"/>
                  </a:lnTo>
                  <a:lnTo>
                    <a:pt x="1092707" y="403859"/>
                  </a:lnTo>
                  <a:lnTo>
                    <a:pt x="1092707" y="312546"/>
                  </a:lnTo>
                  <a:lnTo>
                    <a:pt x="1113536" y="312546"/>
                  </a:lnTo>
                  <a:lnTo>
                    <a:pt x="1113536" y="235584"/>
                  </a:lnTo>
                  <a:lnTo>
                    <a:pt x="1113536" y="225932"/>
                  </a:lnTo>
                  <a:lnTo>
                    <a:pt x="1111757" y="219074"/>
                  </a:lnTo>
                  <a:lnTo>
                    <a:pt x="1107948" y="214883"/>
                  </a:lnTo>
                  <a:lnTo>
                    <a:pt x="1104265" y="210819"/>
                  </a:lnTo>
                  <a:lnTo>
                    <a:pt x="1098550" y="208787"/>
                  </a:lnTo>
                  <a:lnTo>
                    <a:pt x="1090802" y="208787"/>
                  </a:lnTo>
                  <a:lnTo>
                    <a:pt x="1079968" y="210456"/>
                  </a:lnTo>
                  <a:lnTo>
                    <a:pt x="1072229" y="215471"/>
                  </a:lnTo>
                  <a:lnTo>
                    <a:pt x="1067585" y="223843"/>
                  </a:lnTo>
                  <a:lnTo>
                    <a:pt x="1066038" y="235584"/>
                  </a:lnTo>
                  <a:lnTo>
                    <a:pt x="1066038" y="312546"/>
                  </a:lnTo>
                  <a:lnTo>
                    <a:pt x="1086866" y="312546"/>
                  </a:lnTo>
                  <a:lnTo>
                    <a:pt x="1086866" y="403859"/>
                  </a:lnTo>
                  <a:lnTo>
                    <a:pt x="919479" y="403859"/>
                  </a:lnTo>
                  <a:lnTo>
                    <a:pt x="919479" y="312546"/>
                  </a:lnTo>
                  <a:lnTo>
                    <a:pt x="941324" y="312546"/>
                  </a:lnTo>
                  <a:lnTo>
                    <a:pt x="941324" y="208787"/>
                  </a:lnTo>
                  <a:lnTo>
                    <a:pt x="919479" y="208787"/>
                  </a:lnTo>
                  <a:lnTo>
                    <a:pt x="919479" y="117474"/>
                  </a:lnTo>
                  <a:lnTo>
                    <a:pt x="1066038" y="117474"/>
                  </a:lnTo>
                  <a:lnTo>
                    <a:pt x="1066038" y="155828"/>
                  </a:lnTo>
                  <a:lnTo>
                    <a:pt x="1081823" y="135993"/>
                  </a:lnTo>
                  <a:lnTo>
                    <a:pt x="1101169" y="121824"/>
                  </a:lnTo>
                  <a:lnTo>
                    <a:pt x="1124063" y="113323"/>
                  </a:lnTo>
                  <a:lnTo>
                    <a:pt x="1150493" y="110489"/>
                  </a:lnTo>
                  <a:close/>
                </a:path>
                <a:path w="1621790" h="410845">
                  <a:moveTo>
                    <a:pt x="1280668" y="6984"/>
                  </a:moveTo>
                  <a:lnTo>
                    <a:pt x="1427226" y="6984"/>
                  </a:lnTo>
                  <a:lnTo>
                    <a:pt x="1427226" y="155828"/>
                  </a:lnTo>
                  <a:lnTo>
                    <a:pt x="1432891" y="145752"/>
                  </a:lnTo>
                  <a:lnTo>
                    <a:pt x="1471175" y="117187"/>
                  </a:lnTo>
                  <a:lnTo>
                    <a:pt x="1511681" y="110489"/>
                  </a:lnTo>
                  <a:lnTo>
                    <a:pt x="1532229" y="112204"/>
                  </a:lnTo>
                  <a:lnTo>
                    <a:pt x="1577466" y="137921"/>
                  </a:lnTo>
                  <a:lnTo>
                    <a:pt x="1598058" y="189964"/>
                  </a:lnTo>
                  <a:lnTo>
                    <a:pt x="1599437" y="212089"/>
                  </a:lnTo>
                  <a:lnTo>
                    <a:pt x="1599437" y="312546"/>
                  </a:lnTo>
                  <a:lnTo>
                    <a:pt x="1621281" y="312546"/>
                  </a:lnTo>
                  <a:lnTo>
                    <a:pt x="1621281" y="403859"/>
                  </a:lnTo>
                  <a:lnTo>
                    <a:pt x="1453895" y="403859"/>
                  </a:lnTo>
                  <a:lnTo>
                    <a:pt x="1453895" y="312546"/>
                  </a:lnTo>
                  <a:lnTo>
                    <a:pt x="1474724" y="312546"/>
                  </a:lnTo>
                  <a:lnTo>
                    <a:pt x="1474724" y="235584"/>
                  </a:lnTo>
                  <a:lnTo>
                    <a:pt x="1474724" y="225932"/>
                  </a:lnTo>
                  <a:lnTo>
                    <a:pt x="1472945" y="219074"/>
                  </a:lnTo>
                  <a:lnTo>
                    <a:pt x="1469135" y="214883"/>
                  </a:lnTo>
                  <a:lnTo>
                    <a:pt x="1465452" y="210819"/>
                  </a:lnTo>
                  <a:lnTo>
                    <a:pt x="1459737" y="208787"/>
                  </a:lnTo>
                  <a:lnTo>
                    <a:pt x="1451991" y="208787"/>
                  </a:lnTo>
                  <a:lnTo>
                    <a:pt x="1441156" y="210456"/>
                  </a:lnTo>
                  <a:lnTo>
                    <a:pt x="1433417" y="215471"/>
                  </a:lnTo>
                  <a:lnTo>
                    <a:pt x="1428773" y="223843"/>
                  </a:lnTo>
                  <a:lnTo>
                    <a:pt x="1427226" y="235584"/>
                  </a:lnTo>
                  <a:lnTo>
                    <a:pt x="1427226" y="312546"/>
                  </a:lnTo>
                  <a:lnTo>
                    <a:pt x="1448054" y="312546"/>
                  </a:lnTo>
                  <a:lnTo>
                    <a:pt x="1448054" y="403859"/>
                  </a:lnTo>
                  <a:lnTo>
                    <a:pt x="1280668" y="403859"/>
                  </a:lnTo>
                  <a:lnTo>
                    <a:pt x="1280668" y="312546"/>
                  </a:lnTo>
                  <a:lnTo>
                    <a:pt x="1302512" y="312546"/>
                  </a:lnTo>
                  <a:lnTo>
                    <a:pt x="1302512" y="98170"/>
                  </a:lnTo>
                  <a:lnTo>
                    <a:pt x="1280668" y="98170"/>
                  </a:lnTo>
                  <a:lnTo>
                    <a:pt x="1280668" y="6984"/>
                  </a:lnTo>
                  <a:close/>
                </a:path>
                <a:path w="1621790" h="410845">
                  <a:moveTo>
                    <a:pt x="760476" y="6984"/>
                  </a:moveTo>
                  <a:lnTo>
                    <a:pt x="872108" y="6984"/>
                  </a:lnTo>
                  <a:lnTo>
                    <a:pt x="872108" y="99694"/>
                  </a:lnTo>
                  <a:lnTo>
                    <a:pt x="760476" y="99694"/>
                  </a:lnTo>
                  <a:lnTo>
                    <a:pt x="760476" y="6984"/>
                  </a:lnTo>
                  <a:close/>
                </a:path>
                <a:path w="1621790" h="410845">
                  <a:moveTo>
                    <a:pt x="375412" y="6984"/>
                  </a:moveTo>
                  <a:lnTo>
                    <a:pt x="521970" y="6984"/>
                  </a:lnTo>
                  <a:lnTo>
                    <a:pt x="521970" y="155828"/>
                  </a:lnTo>
                  <a:lnTo>
                    <a:pt x="527635" y="145752"/>
                  </a:lnTo>
                  <a:lnTo>
                    <a:pt x="565919" y="117187"/>
                  </a:lnTo>
                  <a:lnTo>
                    <a:pt x="606425" y="110489"/>
                  </a:lnTo>
                  <a:lnTo>
                    <a:pt x="626973" y="112204"/>
                  </a:lnTo>
                  <a:lnTo>
                    <a:pt x="672211" y="137921"/>
                  </a:lnTo>
                  <a:lnTo>
                    <a:pt x="692802" y="189964"/>
                  </a:lnTo>
                  <a:lnTo>
                    <a:pt x="694181" y="212089"/>
                  </a:lnTo>
                  <a:lnTo>
                    <a:pt x="694181" y="312546"/>
                  </a:lnTo>
                  <a:lnTo>
                    <a:pt x="716026" y="312546"/>
                  </a:lnTo>
                  <a:lnTo>
                    <a:pt x="716026" y="403859"/>
                  </a:lnTo>
                  <a:lnTo>
                    <a:pt x="548640" y="403859"/>
                  </a:lnTo>
                  <a:lnTo>
                    <a:pt x="548640" y="312546"/>
                  </a:lnTo>
                  <a:lnTo>
                    <a:pt x="569468" y="312546"/>
                  </a:lnTo>
                  <a:lnTo>
                    <a:pt x="569468" y="235584"/>
                  </a:lnTo>
                  <a:lnTo>
                    <a:pt x="569468" y="225932"/>
                  </a:lnTo>
                  <a:lnTo>
                    <a:pt x="567690" y="219074"/>
                  </a:lnTo>
                  <a:lnTo>
                    <a:pt x="563879" y="214883"/>
                  </a:lnTo>
                  <a:lnTo>
                    <a:pt x="560197" y="210819"/>
                  </a:lnTo>
                  <a:lnTo>
                    <a:pt x="554481" y="208787"/>
                  </a:lnTo>
                  <a:lnTo>
                    <a:pt x="546735" y="208787"/>
                  </a:lnTo>
                  <a:lnTo>
                    <a:pt x="535900" y="210456"/>
                  </a:lnTo>
                  <a:lnTo>
                    <a:pt x="528161" y="215471"/>
                  </a:lnTo>
                  <a:lnTo>
                    <a:pt x="523517" y="223843"/>
                  </a:lnTo>
                  <a:lnTo>
                    <a:pt x="521970" y="235584"/>
                  </a:lnTo>
                  <a:lnTo>
                    <a:pt x="521970" y="312546"/>
                  </a:lnTo>
                  <a:lnTo>
                    <a:pt x="542798" y="312546"/>
                  </a:lnTo>
                  <a:lnTo>
                    <a:pt x="542798" y="403859"/>
                  </a:lnTo>
                  <a:lnTo>
                    <a:pt x="375412" y="403859"/>
                  </a:lnTo>
                  <a:lnTo>
                    <a:pt x="375412" y="312546"/>
                  </a:lnTo>
                  <a:lnTo>
                    <a:pt x="397255" y="312546"/>
                  </a:lnTo>
                  <a:lnTo>
                    <a:pt x="397255" y="98170"/>
                  </a:lnTo>
                  <a:lnTo>
                    <a:pt x="375412" y="98170"/>
                  </a:lnTo>
                  <a:lnTo>
                    <a:pt x="375412" y="6984"/>
                  </a:lnTo>
                  <a:close/>
                </a:path>
                <a:path w="1621790" h="410845">
                  <a:moveTo>
                    <a:pt x="200151" y="0"/>
                  </a:moveTo>
                  <a:lnTo>
                    <a:pt x="246475" y="2889"/>
                  </a:lnTo>
                  <a:lnTo>
                    <a:pt x="289560" y="11683"/>
                  </a:lnTo>
                  <a:lnTo>
                    <a:pt x="326342" y="24415"/>
                  </a:lnTo>
                  <a:lnTo>
                    <a:pt x="353695" y="39242"/>
                  </a:lnTo>
                  <a:lnTo>
                    <a:pt x="353695" y="170941"/>
                  </a:lnTo>
                  <a:lnTo>
                    <a:pt x="224027" y="170941"/>
                  </a:lnTo>
                  <a:lnTo>
                    <a:pt x="224027" y="129920"/>
                  </a:lnTo>
                  <a:lnTo>
                    <a:pt x="224027" y="118744"/>
                  </a:lnTo>
                  <a:lnTo>
                    <a:pt x="221615" y="110616"/>
                  </a:lnTo>
                  <a:lnTo>
                    <a:pt x="216916" y="105663"/>
                  </a:lnTo>
                  <a:lnTo>
                    <a:pt x="212344" y="100710"/>
                  </a:lnTo>
                  <a:lnTo>
                    <a:pt x="204977" y="98170"/>
                  </a:lnTo>
                  <a:lnTo>
                    <a:pt x="195199" y="98170"/>
                  </a:lnTo>
                  <a:lnTo>
                    <a:pt x="185420" y="98170"/>
                  </a:lnTo>
                  <a:lnTo>
                    <a:pt x="178180" y="100710"/>
                  </a:lnTo>
                  <a:lnTo>
                    <a:pt x="173481" y="105663"/>
                  </a:lnTo>
                  <a:lnTo>
                    <a:pt x="168782" y="110616"/>
                  </a:lnTo>
                  <a:lnTo>
                    <a:pt x="166497" y="118744"/>
                  </a:lnTo>
                  <a:lnTo>
                    <a:pt x="166497" y="129920"/>
                  </a:lnTo>
                  <a:lnTo>
                    <a:pt x="166497" y="280288"/>
                  </a:lnTo>
                  <a:lnTo>
                    <a:pt x="185420" y="312546"/>
                  </a:lnTo>
                  <a:lnTo>
                    <a:pt x="195199" y="312546"/>
                  </a:lnTo>
                  <a:lnTo>
                    <a:pt x="204977" y="312546"/>
                  </a:lnTo>
                  <a:lnTo>
                    <a:pt x="224027" y="280288"/>
                  </a:lnTo>
                  <a:lnTo>
                    <a:pt x="224027" y="235457"/>
                  </a:lnTo>
                  <a:lnTo>
                    <a:pt x="353695" y="235457"/>
                  </a:lnTo>
                  <a:lnTo>
                    <a:pt x="353695" y="371601"/>
                  </a:lnTo>
                  <a:lnTo>
                    <a:pt x="340905" y="379319"/>
                  </a:lnTo>
                  <a:lnTo>
                    <a:pt x="289560" y="399160"/>
                  </a:lnTo>
                  <a:lnTo>
                    <a:pt x="247078" y="407955"/>
                  </a:lnTo>
                  <a:lnTo>
                    <a:pt x="201168" y="410844"/>
                  </a:lnTo>
                  <a:lnTo>
                    <a:pt x="155858" y="407773"/>
                  </a:lnTo>
                  <a:lnTo>
                    <a:pt x="115966" y="398557"/>
                  </a:lnTo>
                  <a:lnTo>
                    <a:pt x="52577" y="361695"/>
                  </a:lnTo>
                  <a:lnTo>
                    <a:pt x="13144" y="297926"/>
                  </a:lnTo>
                  <a:lnTo>
                    <a:pt x="3286" y="255164"/>
                  </a:lnTo>
                  <a:lnTo>
                    <a:pt x="0" y="205104"/>
                  </a:lnTo>
                  <a:lnTo>
                    <a:pt x="4082" y="150676"/>
                  </a:lnTo>
                  <a:lnTo>
                    <a:pt x="16331" y="104626"/>
                  </a:lnTo>
                  <a:lnTo>
                    <a:pt x="36749" y="66955"/>
                  </a:lnTo>
                  <a:lnTo>
                    <a:pt x="65337" y="37659"/>
                  </a:lnTo>
                  <a:lnTo>
                    <a:pt x="102099" y="16735"/>
                  </a:lnTo>
                  <a:lnTo>
                    <a:pt x="147037" y="4183"/>
                  </a:lnTo>
                  <a:lnTo>
                    <a:pt x="200151" y="0"/>
                  </a:lnTo>
                  <a:close/>
                </a:path>
              </a:pathLst>
            </a:custGeom>
            <a:ln w="9144">
              <a:solidFill>
                <a:srgbClr val="4F81BC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-6"/>
            <a:ext cx="18288635" cy="10287000"/>
            <a:chOff x="0" y="-6"/>
            <a:chExt cx="18288635" cy="1028700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698" y="-6"/>
              <a:ext cx="18268315" cy="10287000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564509"/>
              <a:ext cx="1503794" cy="4500117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7464679"/>
              <a:ext cx="11087735" cy="2822318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430772" y="7705470"/>
              <a:ext cx="11857228" cy="2581526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2359513" y="0"/>
              <a:ext cx="5928486" cy="2211958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586079" y="1206880"/>
              <a:ext cx="4701921" cy="5292979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2768706" y="5281523"/>
              <a:ext cx="5519293" cy="3899916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4438630" y="2390851"/>
              <a:ext cx="3255009" cy="7108317"/>
            </a:xfrm>
            <a:prstGeom prst="rect">
              <a:avLst/>
            </a:prstGeom>
          </p:spPr>
        </p:pic>
        <p:pic>
          <p:nvPicPr>
            <p:cNvPr id="11" name="object 11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0" y="8459863"/>
              <a:ext cx="4002151" cy="1827133"/>
            </a:xfrm>
            <a:prstGeom prst="rect">
              <a:avLst/>
            </a:prstGeom>
          </p:spPr>
        </p:pic>
        <p:pic>
          <p:nvPicPr>
            <p:cNvPr id="12" name="object 12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5195296" y="8525761"/>
              <a:ext cx="3092704" cy="1761236"/>
            </a:xfrm>
            <a:prstGeom prst="rect">
              <a:avLst/>
            </a:prstGeom>
          </p:spPr>
        </p:pic>
        <p:pic>
          <p:nvPicPr>
            <p:cNvPr id="13" name="object 13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0" y="0"/>
              <a:ext cx="5532284" cy="2867279"/>
            </a:xfrm>
            <a:prstGeom prst="rect">
              <a:avLst/>
            </a:prstGeom>
          </p:spPr>
        </p:pic>
        <p:pic>
          <p:nvPicPr>
            <p:cNvPr id="14" name="object 14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3119988" y="1170152"/>
              <a:ext cx="833348" cy="891692"/>
            </a:xfrm>
            <a:prstGeom prst="rect">
              <a:avLst/>
            </a:prstGeom>
          </p:spPr>
        </p:pic>
        <p:pic>
          <p:nvPicPr>
            <p:cNvPr id="15" name="object 15" descr="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302826" y="2502190"/>
              <a:ext cx="8960850" cy="3441700"/>
            </a:xfrm>
            <a:prstGeom prst="rect">
              <a:avLst/>
            </a:prstGeom>
          </p:spPr>
        </p:pic>
        <p:pic>
          <p:nvPicPr>
            <p:cNvPr id="16" name="object 16" descr="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557903" y="8525762"/>
              <a:ext cx="1948942" cy="1761236"/>
            </a:xfrm>
            <a:prstGeom prst="rect">
              <a:avLst/>
            </a:prstGeom>
          </p:spPr>
        </p:pic>
      </p:grp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304925" marR="5080" indent="-1292860">
              <a:lnSpc>
                <a:spcPct val="120400"/>
              </a:lnSpc>
              <a:spcBef>
                <a:spcPts val="100"/>
              </a:spcBef>
            </a:pPr>
            <a:r>
              <a:rPr dirty="0" spc="-155">
                <a:latin typeface="Cambria"/>
                <a:cs typeface="Cambria"/>
              </a:rPr>
              <a:t>Ổ</a:t>
            </a:r>
            <a:r>
              <a:rPr dirty="0" spc="-155"/>
              <a:t>N</a:t>
            </a:r>
            <a:r>
              <a:rPr dirty="0" spc="-185"/>
              <a:t> </a:t>
            </a:r>
            <a:r>
              <a:rPr dirty="0" spc="-120">
                <a:latin typeface="Cambria"/>
                <a:cs typeface="Cambria"/>
              </a:rPr>
              <a:t>ĐỊ</a:t>
            </a:r>
            <a:r>
              <a:rPr dirty="0" spc="-120"/>
              <a:t>NH,TRÒ</a:t>
            </a:r>
            <a:r>
              <a:rPr dirty="0" spc="-185"/>
              <a:t> </a:t>
            </a:r>
            <a:r>
              <a:rPr dirty="0" spc="-190"/>
              <a:t>CHUY</a:t>
            </a:r>
            <a:r>
              <a:rPr dirty="0" spc="-190">
                <a:latin typeface="Cambria"/>
                <a:cs typeface="Cambria"/>
              </a:rPr>
              <a:t>Ệ</a:t>
            </a:r>
            <a:r>
              <a:rPr dirty="0" spc="-190"/>
              <a:t>N, </a:t>
            </a:r>
            <a:r>
              <a:rPr dirty="0" spc="-25"/>
              <a:t>GI</a:t>
            </a:r>
            <a:r>
              <a:rPr dirty="0" spc="-25">
                <a:latin typeface="Cambria"/>
                <a:cs typeface="Cambria"/>
              </a:rPr>
              <a:t>Ớ</a:t>
            </a:r>
            <a:r>
              <a:rPr dirty="0" spc="-25"/>
              <a:t>I</a:t>
            </a:r>
            <a:r>
              <a:rPr dirty="0" spc="-290"/>
              <a:t> </a:t>
            </a:r>
            <a:r>
              <a:rPr dirty="0" spc="-65"/>
              <a:t>THI</a:t>
            </a:r>
            <a:r>
              <a:rPr dirty="0" spc="-65">
                <a:latin typeface="Cambria"/>
                <a:cs typeface="Cambria"/>
              </a:rPr>
              <a:t>Ệ</a:t>
            </a:r>
            <a:r>
              <a:rPr dirty="0" spc="-65"/>
              <a:t>U</a:t>
            </a:r>
            <a:r>
              <a:rPr dirty="0" spc="-260"/>
              <a:t> </a:t>
            </a:r>
            <a:r>
              <a:rPr dirty="0" spc="-25"/>
              <a:t>BÀI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359513" y="0"/>
            <a:ext cx="5928486" cy="2211958"/>
          </a:xfrm>
          <a:prstGeom prst="rect">
            <a:avLst/>
          </a:prstGeom>
        </p:spPr>
      </p:pic>
      <p:grpSp>
        <p:nvGrpSpPr>
          <p:cNvPr id="3" name="object 3" descr=""/>
          <p:cNvGrpSpPr/>
          <p:nvPr/>
        </p:nvGrpSpPr>
        <p:grpSpPr>
          <a:xfrm>
            <a:off x="0" y="0"/>
            <a:ext cx="9296400" cy="4991100"/>
            <a:chOff x="0" y="0"/>
            <a:chExt cx="9296400" cy="4991100"/>
          </a:xfrm>
        </p:grpSpPr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5532284" cy="2867279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04799" y="81406"/>
              <a:ext cx="8991600" cy="4909692"/>
            </a:xfrm>
            <a:prstGeom prst="rect">
              <a:avLst/>
            </a:prstGeom>
          </p:spPr>
        </p:pic>
      </p:grpSp>
      <p:pic>
        <p:nvPicPr>
          <p:cNvPr id="6" name="object 6" descr="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664445" y="81406"/>
            <a:ext cx="8090154" cy="5062092"/>
          </a:xfrm>
          <a:prstGeom prst="rect">
            <a:avLst/>
          </a:prstGeom>
        </p:spPr>
      </p:pic>
      <p:pic>
        <p:nvPicPr>
          <p:cNvPr id="7" name="object 7" descr="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04800" y="5143498"/>
            <a:ext cx="8991600" cy="5143498"/>
          </a:xfrm>
          <a:prstGeom prst="rect">
            <a:avLst/>
          </a:prstGeom>
        </p:spPr>
      </p:pic>
      <p:pic>
        <p:nvPicPr>
          <p:cNvPr id="8" name="object 8" descr="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9633966" y="5238521"/>
            <a:ext cx="8090153" cy="4907788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8000" cy="10287000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7464679"/>
              <a:ext cx="11087735" cy="2822318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430771" y="7705470"/>
              <a:ext cx="11857228" cy="2581526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359513" y="0"/>
              <a:ext cx="5928486" cy="2211958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2768706" y="5281523"/>
              <a:ext cx="5519293" cy="3899916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0" y="0"/>
              <a:ext cx="5532284" cy="2867279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3119988" y="1170152"/>
              <a:ext cx="833348" cy="891692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923475" y="1"/>
              <a:ext cx="8960849" cy="3378617"/>
            </a:xfrm>
            <a:prstGeom prst="rect">
              <a:avLst/>
            </a:prstGeom>
          </p:spPr>
        </p:pic>
        <p:pic>
          <p:nvPicPr>
            <p:cNvPr id="11" name="object 11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096516" y="3106418"/>
              <a:ext cx="13258800" cy="7180577"/>
            </a:xfrm>
            <a:prstGeom prst="rect">
              <a:avLst/>
            </a:prstGeom>
          </p:spPr>
        </p:pic>
      </p:grp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6269482" y="571585"/>
            <a:ext cx="4813935" cy="2050414"/>
          </a:xfrm>
          <a:prstGeom prst="rect"/>
        </p:spPr>
        <p:txBody>
          <a:bodyPr wrap="square" lIns="0" tIns="378460" rIns="0" bIns="0" rtlCol="0" vert="horz">
            <a:spAutoFit/>
          </a:bodyPr>
          <a:lstStyle/>
          <a:p>
            <a:pPr algn="ctr" marR="329565">
              <a:lnSpc>
                <a:spcPct val="100000"/>
              </a:lnSpc>
              <a:spcBef>
                <a:spcPts val="2980"/>
              </a:spcBef>
            </a:pPr>
            <a:r>
              <a:rPr dirty="0" sz="6500"/>
              <a:t>D</a:t>
            </a:r>
            <a:r>
              <a:rPr dirty="0" sz="6500">
                <a:latin typeface="Cambria"/>
                <a:cs typeface="Cambria"/>
              </a:rPr>
              <a:t>ạ</a:t>
            </a:r>
            <a:r>
              <a:rPr dirty="0" sz="6500"/>
              <a:t>y</a:t>
            </a:r>
            <a:r>
              <a:rPr dirty="0" sz="6500" spc="-185"/>
              <a:t> </a:t>
            </a:r>
            <a:r>
              <a:rPr dirty="0" sz="6500"/>
              <a:t>hát</a:t>
            </a:r>
            <a:r>
              <a:rPr dirty="0" sz="6500" spc="-165"/>
              <a:t> </a:t>
            </a:r>
            <a:r>
              <a:rPr dirty="0" sz="6500" spc="-50"/>
              <a:t>:</a:t>
            </a:r>
            <a:endParaRPr sz="6500">
              <a:latin typeface="Cambria"/>
              <a:cs typeface="Cambria"/>
            </a:endParaRPr>
          </a:p>
          <a:p>
            <a:pPr marL="12700">
              <a:lnSpc>
                <a:spcPct val="100000"/>
              </a:lnSpc>
              <a:spcBef>
                <a:spcPts val="1420"/>
              </a:spcBef>
            </a:pPr>
            <a:r>
              <a:rPr dirty="0" sz="3200">
                <a:solidFill>
                  <a:srgbClr val="000000"/>
                </a:solidFill>
                <a:latin typeface="Calibri"/>
                <a:cs typeface="Calibri"/>
              </a:rPr>
              <a:t>Dạy</a:t>
            </a:r>
            <a:r>
              <a:rPr dirty="0" sz="3200" spc="-4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z="3200">
                <a:solidFill>
                  <a:srgbClr val="000000"/>
                </a:solidFill>
                <a:latin typeface="Calibri"/>
                <a:cs typeface="Calibri"/>
              </a:rPr>
              <a:t>hát</a:t>
            </a:r>
            <a:r>
              <a:rPr dirty="0" sz="3200" spc="-45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sz="3200">
                <a:solidFill>
                  <a:srgbClr val="000000"/>
                </a:solidFill>
                <a:latin typeface="Calibri"/>
                <a:cs typeface="Calibri"/>
              </a:rPr>
              <a:t>d</a:t>
            </a:r>
            <a:r>
              <a:rPr dirty="0" sz="3200">
                <a:solidFill>
                  <a:srgbClr val="000000"/>
                </a:solidFill>
                <a:latin typeface="Arial"/>
                <a:cs typeface="Arial"/>
              </a:rPr>
              <a:t>ưới</a:t>
            </a:r>
            <a:r>
              <a:rPr dirty="0" sz="3200" spc="-55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dirty="0" sz="3200">
                <a:solidFill>
                  <a:srgbClr val="000000"/>
                </a:solidFill>
                <a:latin typeface="Arial"/>
                <a:cs typeface="Arial"/>
              </a:rPr>
              <a:t>mọi</a:t>
            </a:r>
            <a:r>
              <a:rPr dirty="0" sz="3200" spc="-55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dirty="0" sz="3200">
                <a:solidFill>
                  <a:srgbClr val="000000"/>
                </a:solidFill>
                <a:latin typeface="Arial"/>
                <a:cs typeface="Arial"/>
              </a:rPr>
              <a:t>hình</a:t>
            </a:r>
            <a:r>
              <a:rPr dirty="0" sz="3200" spc="-8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dirty="0" sz="3200" spc="-20">
                <a:solidFill>
                  <a:srgbClr val="000000"/>
                </a:solidFill>
                <a:latin typeface="Arial"/>
                <a:cs typeface="Arial"/>
              </a:rPr>
              <a:t>thức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-53"/>
            <a:ext cx="18288635" cy="10287635"/>
            <a:chOff x="0" y="-53"/>
            <a:chExt cx="18288635" cy="10287635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7760" y="-53"/>
              <a:ext cx="18250281" cy="10268966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3564508"/>
              <a:ext cx="1503794" cy="4500117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7464678"/>
              <a:ext cx="11087735" cy="2822318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430772" y="7705470"/>
              <a:ext cx="11857228" cy="2581526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2359513" y="0"/>
              <a:ext cx="5928486" cy="2211958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586079" y="1206881"/>
              <a:ext cx="4701921" cy="5292979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2768706" y="5281523"/>
              <a:ext cx="5519293" cy="3899916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0" y="8459863"/>
              <a:ext cx="4002151" cy="1827133"/>
            </a:xfrm>
            <a:prstGeom prst="rect">
              <a:avLst/>
            </a:prstGeom>
          </p:spPr>
        </p:pic>
        <p:pic>
          <p:nvPicPr>
            <p:cNvPr id="11" name="object 11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4636623" y="8429129"/>
              <a:ext cx="3651377" cy="1857867"/>
            </a:xfrm>
            <a:prstGeom prst="rect">
              <a:avLst/>
            </a:prstGeom>
          </p:spPr>
        </p:pic>
        <p:pic>
          <p:nvPicPr>
            <p:cNvPr id="12" name="object 12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0" y="0"/>
              <a:ext cx="6004052" cy="3171825"/>
            </a:xfrm>
            <a:prstGeom prst="rect">
              <a:avLst/>
            </a:prstGeom>
          </p:spPr>
        </p:pic>
        <p:pic>
          <p:nvPicPr>
            <p:cNvPr id="13" name="object 13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7276953" y="4622901"/>
              <a:ext cx="833348" cy="891692"/>
            </a:xfrm>
            <a:prstGeom prst="rect">
              <a:avLst/>
            </a:prstGeom>
          </p:spPr>
        </p:pic>
        <p:sp>
          <p:nvSpPr>
            <p:cNvPr id="14" name="object 14" descr=""/>
            <p:cNvSpPr/>
            <p:nvPr/>
          </p:nvSpPr>
          <p:spPr>
            <a:xfrm>
              <a:off x="4781930" y="470534"/>
              <a:ext cx="6980555" cy="2333625"/>
            </a:xfrm>
            <a:custGeom>
              <a:avLst/>
              <a:gdLst/>
              <a:ahLst/>
              <a:cxnLst/>
              <a:rect l="l" t="t" r="r" b="b"/>
              <a:pathLst>
                <a:path w="6980555" h="2333625">
                  <a:moveTo>
                    <a:pt x="6980174" y="0"/>
                  </a:moveTo>
                  <a:lnTo>
                    <a:pt x="6972248" y="49195"/>
                  </a:lnTo>
                  <a:lnTo>
                    <a:pt x="6950173" y="91905"/>
                  </a:lnTo>
                  <a:lnTo>
                    <a:pt x="6916504" y="125574"/>
                  </a:lnTo>
                  <a:lnTo>
                    <a:pt x="6873794" y="147649"/>
                  </a:lnTo>
                  <a:lnTo>
                    <a:pt x="6824599" y="155575"/>
                  </a:lnTo>
                  <a:lnTo>
                    <a:pt x="155575" y="155575"/>
                  </a:lnTo>
                  <a:lnTo>
                    <a:pt x="106379" y="163513"/>
                  </a:lnTo>
                  <a:lnTo>
                    <a:pt x="63669" y="185612"/>
                  </a:lnTo>
                  <a:lnTo>
                    <a:pt x="30000" y="219299"/>
                  </a:lnTo>
                  <a:lnTo>
                    <a:pt x="7925" y="262003"/>
                  </a:lnTo>
                  <a:lnTo>
                    <a:pt x="0" y="311150"/>
                  </a:lnTo>
                  <a:lnTo>
                    <a:pt x="0" y="2177923"/>
                  </a:lnTo>
                  <a:lnTo>
                    <a:pt x="7925" y="2227069"/>
                  </a:lnTo>
                  <a:lnTo>
                    <a:pt x="30000" y="2269773"/>
                  </a:lnTo>
                  <a:lnTo>
                    <a:pt x="63669" y="2303460"/>
                  </a:lnTo>
                  <a:lnTo>
                    <a:pt x="106379" y="2325559"/>
                  </a:lnTo>
                  <a:lnTo>
                    <a:pt x="155575" y="2333498"/>
                  </a:lnTo>
                  <a:lnTo>
                    <a:pt x="204721" y="2325559"/>
                  </a:lnTo>
                  <a:lnTo>
                    <a:pt x="247425" y="2303460"/>
                  </a:lnTo>
                  <a:lnTo>
                    <a:pt x="281112" y="2269773"/>
                  </a:lnTo>
                  <a:lnTo>
                    <a:pt x="303211" y="2227069"/>
                  </a:lnTo>
                  <a:lnTo>
                    <a:pt x="311150" y="2177923"/>
                  </a:lnTo>
                  <a:lnTo>
                    <a:pt x="311150" y="2022348"/>
                  </a:lnTo>
                  <a:lnTo>
                    <a:pt x="6824599" y="2022348"/>
                  </a:lnTo>
                  <a:lnTo>
                    <a:pt x="6873794" y="2014409"/>
                  </a:lnTo>
                  <a:lnTo>
                    <a:pt x="6916504" y="1992310"/>
                  </a:lnTo>
                  <a:lnTo>
                    <a:pt x="6950173" y="1958623"/>
                  </a:lnTo>
                  <a:lnTo>
                    <a:pt x="6972248" y="1915919"/>
                  </a:lnTo>
                  <a:lnTo>
                    <a:pt x="6980174" y="1866773"/>
                  </a:lnTo>
                  <a:lnTo>
                    <a:pt x="6980174" y="466725"/>
                  </a:lnTo>
                  <a:lnTo>
                    <a:pt x="155575" y="466725"/>
                  </a:lnTo>
                  <a:lnTo>
                    <a:pt x="155575" y="311150"/>
                  </a:lnTo>
                  <a:lnTo>
                    <a:pt x="161682" y="280896"/>
                  </a:lnTo>
                  <a:lnTo>
                    <a:pt x="178339" y="256190"/>
                  </a:lnTo>
                  <a:lnTo>
                    <a:pt x="203045" y="239533"/>
                  </a:lnTo>
                  <a:lnTo>
                    <a:pt x="233299" y="233425"/>
                  </a:lnTo>
                  <a:lnTo>
                    <a:pt x="6980174" y="233425"/>
                  </a:lnTo>
                  <a:lnTo>
                    <a:pt x="6980174" y="0"/>
                  </a:lnTo>
                  <a:close/>
                </a:path>
                <a:path w="6980555" h="2333625">
                  <a:moveTo>
                    <a:pt x="6980174" y="233425"/>
                  </a:moveTo>
                  <a:lnTo>
                    <a:pt x="233299" y="233425"/>
                  </a:lnTo>
                  <a:lnTo>
                    <a:pt x="263626" y="239533"/>
                  </a:lnTo>
                  <a:lnTo>
                    <a:pt x="288369" y="256190"/>
                  </a:lnTo>
                  <a:lnTo>
                    <a:pt x="305040" y="280896"/>
                  </a:lnTo>
                  <a:lnTo>
                    <a:pt x="311150" y="311150"/>
                  </a:lnTo>
                  <a:lnTo>
                    <a:pt x="303211" y="360296"/>
                  </a:lnTo>
                  <a:lnTo>
                    <a:pt x="281112" y="403000"/>
                  </a:lnTo>
                  <a:lnTo>
                    <a:pt x="247425" y="436687"/>
                  </a:lnTo>
                  <a:lnTo>
                    <a:pt x="204721" y="458786"/>
                  </a:lnTo>
                  <a:lnTo>
                    <a:pt x="155575" y="466725"/>
                  </a:lnTo>
                  <a:lnTo>
                    <a:pt x="6980174" y="466725"/>
                  </a:lnTo>
                  <a:lnTo>
                    <a:pt x="6980174" y="233425"/>
                  </a:lnTo>
                  <a:close/>
                </a:path>
                <a:path w="6980555" h="2333625">
                  <a:moveTo>
                    <a:pt x="6669024" y="0"/>
                  </a:moveTo>
                  <a:lnTo>
                    <a:pt x="6669024" y="155575"/>
                  </a:lnTo>
                  <a:lnTo>
                    <a:pt x="6824599" y="155575"/>
                  </a:lnTo>
                  <a:lnTo>
                    <a:pt x="6824599" y="77850"/>
                  </a:lnTo>
                  <a:lnTo>
                    <a:pt x="6746875" y="77850"/>
                  </a:lnTo>
                  <a:lnTo>
                    <a:pt x="6716547" y="71723"/>
                  </a:lnTo>
                  <a:lnTo>
                    <a:pt x="6691804" y="55022"/>
                  </a:lnTo>
                  <a:lnTo>
                    <a:pt x="6675133" y="30273"/>
                  </a:lnTo>
                  <a:lnTo>
                    <a:pt x="6669024" y="0"/>
                  </a:lnTo>
                  <a:close/>
                </a:path>
                <a:path w="6980555" h="2333625">
                  <a:moveTo>
                    <a:pt x="6824599" y="0"/>
                  </a:moveTo>
                  <a:lnTo>
                    <a:pt x="6818491" y="30273"/>
                  </a:lnTo>
                  <a:lnTo>
                    <a:pt x="6801834" y="55022"/>
                  </a:lnTo>
                  <a:lnTo>
                    <a:pt x="6777128" y="71723"/>
                  </a:lnTo>
                  <a:lnTo>
                    <a:pt x="6746875" y="77850"/>
                  </a:lnTo>
                  <a:lnTo>
                    <a:pt x="6824599" y="77850"/>
                  </a:lnTo>
                  <a:lnTo>
                    <a:pt x="6824599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 descr=""/>
            <p:cNvSpPr/>
            <p:nvPr/>
          </p:nvSpPr>
          <p:spPr>
            <a:xfrm>
              <a:off x="4937505" y="314959"/>
              <a:ext cx="6824980" cy="622300"/>
            </a:xfrm>
            <a:custGeom>
              <a:avLst/>
              <a:gdLst/>
              <a:ahLst/>
              <a:cxnLst/>
              <a:rect l="l" t="t" r="r" b="b"/>
              <a:pathLst>
                <a:path w="6824980" h="622300">
                  <a:moveTo>
                    <a:pt x="77724" y="389000"/>
                  </a:moveTo>
                  <a:lnTo>
                    <a:pt x="47470" y="395108"/>
                  </a:lnTo>
                  <a:lnTo>
                    <a:pt x="22764" y="411765"/>
                  </a:lnTo>
                  <a:lnTo>
                    <a:pt x="6107" y="436471"/>
                  </a:lnTo>
                  <a:lnTo>
                    <a:pt x="0" y="466725"/>
                  </a:lnTo>
                  <a:lnTo>
                    <a:pt x="0" y="622300"/>
                  </a:lnTo>
                  <a:lnTo>
                    <a:pt x="49146" y="614361"/>
                  </a:lnTo>
                  <a:lnTo>
                    <a:pt x="91850" y="592262"/>
                  </a:lnTo>
                  <a:lnTo>
                    <a:pt x="125537" y="558575"/>
                  </a:lnTo>
                  <a:lnTo>
                    <a:pt x="147636" y="515871"/>
                  </a:lnTo>
                  <a:lnTo>
                    <a:pt x="155575" y="466725"/>
                  </a:lnTo>
                  <a:lnTo>
                    <a:pt x="149465" y="436471"/>
                  </a:lnTo>
                  <a:lnTo>
                    <a:pt x="132794" y="411765"/>
                  </a:lnTo>
                  <a:lnTo>
                    <a:pt x="108051" y="395108"/>
                  </a:lnTo>
                  <a:lnTo>
                    <a:pt x="77724" y="389000"/>
                  </a:lnTo>
                  <a:close/>
                </a:path>
                <a:path w="6824980" h="622300">
                  <a:moveTo>
                    <a:pt x="6824599" y="155575"/>
                  </a:moveTo>
                  <a:lnTo>
                    <a:pt x="6669024" y="155575"/>
                  </a:lnTo>
                  <a:lnTo>
                    <a:pt x="6669024" y="311150"/>
                  </a:lnTo>
                  <a:lnTo>
                    <a:pt x="6718219" y="303224"/>
                  </a:lnTo>
                  <a:lnTo>
                    <a:pt x="6760929" y="281149"/>
                  </a:lnTo>
                  <a:lnTo>
                    <a:pt x="6794598" y="247480"/>
                  </a:lnTo>
                  <a:lnTo>
                    <a:pt x="6816673" y="204770"/>
                  </a:lnTo>
                  <a:lnTo>
                    <a:pt x="6824599" y="155575"/>
                  </a:lnTo>
                  <a:close/>
                </a:path>
                <a:path w="6824980" h="622300">
                  <a:moveTo>
                    <a:pt x="6669024" y="0"/>
                  </a:moveTo>
                  <a:lnTo>
                    <a:pt x="6619877" y="7938"/>
                  </a:lnTo>
                  <a:lnTo>
                    <a:pt x="6577173" y="30037"/>
                  </a:lnTo>
                  <a:lnTo>
                    <a:pt x="6543486" y="63724"/>
                  </a:lnTo>
                  <a:lnTo>
                    <a:pt x="6521387" y="106428"/>
                  </a:lnTo>
                  <a:lnTo>
                    <a:pt x="6513449" y="155575"/>
                  </a:lnTo>
                  <a:lnTo>
                    <a:pt x="6519558" y="185848"/>
                  </a:lnTo>
                  <a:lnTo>
                    <a:pt x="6536229" y="210597"/>
                  </a:lnTo>
                  <a:lnTo>
                    <a:pt x="6560972" y="227298"/>
                  </a:lnTo>
                  <a:lnTo>
                    <a:pt x="6591300" y="233425"/>
                  </a:lnTo>
                  <a:lnTo>
                    <a:pt x="6621553" y="227298"/>
                  </a:lnTo>
                  <a:lnTo>
                    <a:pt x="6646259" y="210597"/>
                  </a:lnTo>
                  <a:lnTo>
                    <a:pt x="6662916" y="185848"/>
                  </a:lnTo>
                  <a:lnTo>
                    <a:pt x="6669024" y="155575"/>
                  </a:lnTo>
                  <a:lnTo>
                    <a:pt x="6824599" y="155575"/>
                  </a:lnTo>
                  <a:lnTo>
                    <a:pt x="6816673" y="106428"/>
                  </a:lnTo>
                  <a:lnTo>
                    <a:pt x="6794598" y="63724"/>
                  </a:lnTo>
                  <a:lnTo>
                    <a:pt x="6760929" y="30037"/>
                  </a:lnTo>
                  <a:lnTo>
                    <a:pt x="6718219" y="7938"/>
                  </a:lnTo>
                  <a:lnTo>
                    <a:pt x="6669024" y="0"/>
                  </a:lnTo>
                  <a:close/>
                </a:path>
              </a:pathLst>
            </a:custGeom>
            <a:solidFill>
              <a:srgbClr val="406897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6" name="object 16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769230" y="302259"/>
              <a:ext cx="7005574" cy="2514473"/>
            </a:xfrm>
            <a:prstGeom prst="rect">
              <a:avLst/>
            </a:prstGeom>
          </p:spPr>
        </p:pic>
        <p:pic>
          <p:nvPicPr>
            <p:cNvPr id="17" name="object 17" descr="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698496" y="2954024"/>
              <a:ext cx="13050519" cy="733297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1765554" y="2768854"/>
            <a:ext cx="2004060" cy="863600"/>
            <a:chOff x="1765554" y="2768854"/>
            <a:chExt cx="2004060" cy="86360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76984" y="2781300"/>
              <a:ext cx="1992630" cy="851153"/>
            </a:xfrm>
            <a:prstGeom prst="rect">
              <a:avLst/>
            </a:prstGeom>
          </p:spPr>
        </p:pic>
        <p:sp>
          <p:nvSpPr>
            <p:cNvPr id="4" name="object 4" descr=""/>
            <p:cNvSpPr/>
            <p:nvPr/>
          </p:nvSpPr>
          <p:spPr>
            <a:xfrm>
              <a:off x="1770126" y="2773426"/>
              <a:ext cx="1954530" cy="814069"/>
            </a:xfrm>
            <a:custGeom>
              <a:avLst/>
              <a:gdLst/>
              <a:ahLst/>
              <a:cxnLst/>
              <a:rect l="l" t="t" r="r" b="b"/>
              <a:pathLst>
                <a:path w="1954529" h="814070">
                  <a:moveTo>
                    <a:pt x="1643252" y="212471"/>
                  </a:moveTo>
                  <a:lnTo>
                    <a:pt x="1586584" y="215595"/>
                  </a:lnTo>
                  <a:lnTo>
                    <a:pt x="1587162" y="215595"/>
                  </a:lnTo>
                  <a:lnTo>
                    <a:pt x="1536633" y="224784"/>
                  </a:lnTo>
                  <a:lnTo>
                    <a:pt x="1490913" y="240177"/>
                  </a:lnTo>
                  <a:lnTo>
                    <a:pt x="1450253" y="261726"/>
                  </a:lnTo>
                  <a:lnTo>
                    <a:pt x="1414653" y="289432"/>
                  </a:lnTo>
                  <a:lnTo>
                    <a:pt x="1384889" y="323052"/>
                  </a:lnTo>
                  <a:lnTo>
                    <a:pt x="1361739" y="362188"/>
                  </a:lnTo>
                  <a:lnTo>
                    <a:pt x="1345204" y="406841"/>
                  </a:lnTo>
                  <a:lnTo>
                    <a:pt x="1335283" y="457012"/>
                  </a:lnTo>
                  <a:lnTo>
                    <a:pt x="1331976" y="512699"/>
                  </a:lnTo>
                  <a:lnTo>
                    <a:pt x="1335284" y="568784"/>
                  </a:lnTo>
                  <a:lnTo>
                    <a:pt x="1345212" y="619242"/>
                  </a:lnTo>
                  <a:lnTo>
                    <a:pt x="1361767" y="664087"/>
                  </a:lnTo>
                  <a:lnTo>
                    <a:pt x="1384954" y="703329"/>
                  </a:lnTo>
                  <a:lnTo>
                    <a:pt x="1414780" y="736980"/>
                  </a:lnTo>
                  <a:lnTo>
                    <a:pt x="1450379" y="764749"/>
                  </a:lnTo>
                  <a:lnTo>
                    <a:pt x="1491032" y="786336"/>
                  </a:lnTo>
                  <a:lnTo>
                    <a:pt x="1536733" y="801747"/>
                  </a:lnTo>
                  <a:lnTo>
                    <a:pt x="1587475" y="810990"/>
                  </a:lnTo>
                  <a:lnTo>
                    <a:pt x="1643252" y="814070"/>
                  </a:lnTo>
                  <a:lnTo>
                    <a:pt x="1698937" y="810990"/>
                  </a:lnTo>
                  <a:lnTo>
                    <a:pt x="1749591" y="801747"/>
                  </a:lnTo>
                  <a:lnTo>
                    <a:pt x="1795218" y="786336"/>
                  </a:lnTo>
                  <a:lnTo>
                    <a:pt x="1835829" y="764749"/>
                  </a:lnTo>
                  <a:lnTo>
                    <a:pt x="1871436" y="736980"/>
                  </a:lnTo>
                  <a:lnTo>
                    <a:pt x="1901374" y="703329"/>
                  </a:lnTo>
                  <a:lnTo>
                    <a:pt x="1924641" y="664087"/>
                  </a:lnTo>
                  <a:lnTo>
                    <a:pt x="1941248" y="619242"/>
                  </a:lnTo>
                  <a:lnTo>
                    <a:pt x="1941639" y="617347"/>
                  </a:lnTo>
                  <a:lnTo>
                    <a:pt x="1643252" y="617347"/>
                  </a:lnTo>
                  <a:lnTo>
                    <a:pt x="1631848" y="616563"/>
                  </a:lnTo>
                  <a:lnTo>
                    <a:pt x="1598437" y="588089"/>
                  </a:lnTo>
                  <a:lnTo>
                    <a:pt x="1595501" y="562609"/>
                  </a:lnTo>
                  <a:lnTo>
                    <a:pt x="1595501" y="462915"/>
                  </a:lnTo>
                  <a:lnTo>
                    <a:pt x="1607058" y="421640"/>
                  </a:lnTo>
                  <a:lnTo>
                    <a:pt x="1643252" y="409194"/>
                  </a:lnTo>
                  <a:lnTo>
                    <a:pt x="1941705" y="409194"/>
                  </a:lnTo>
                  <a:lnTo>
                    <a:pt x="1941476" y="408030"/>
                  </a:lnTo>
                  <a:lnTo>
                    <a:pt x="1925150" y="363606"/>
                  </a:lnTo>
                  <a:lnTo>
                    <a:pt x="1902283" y="324454"/>
                  </a:lnTo>
                  <a:lnTo>
                    <a:pt x="1872869" y="290575"/>
                  </a:lnTo>
                  <a:lnTo>
                    <a:pt x="1837528" y="262458"/>
                  </a:lnTo>
                  <a:lnTo>
                    <a:pt x="1796890" y="240588"/>
                  </a:lnTo>
                  <a:lnTo>
                    <a:pt x="1750961" y="224967"/>
                  </a:lnTo>
                  <a:lnTo>
                    <a:pt x="1699746" y="215595"/>
                  </a:lnTo>
                  <a:lnTo>
                    <a:pt x="1643252" y="212471"/>
                  </a:lnTo>
                  <a:close/>
                </a:path>
                <a:path w="1954529" h="814070">
                  <a:moveTo>
                    <a:pt x="1941705" y="409194"/>
                  </a:moveTo>
                  <a:lnTo>
                    <a:pt x="1643252" y="409194"/>
                  </a:lnTo>
                  <a:lnTo>
                    <a:pt x="1654657" y="409977"/>
                  </a:lnTo>
                  <a:lnTo>
                    <a:pt x="1664477" y="412321"/>
                  </a:lnTo>
                  <a:lnTo>
                    <a:pt x="1690161" y="449536"/>
                  </a:lnTo>
                  <a:lnTo>
                    <a:pt x="1690877" y="462915"/>
                  </a:lnTo>
                  <a:lnTo>
                    <a:pt x="1690877" y="562609"/>
                  </a:lnTo>
                  <a:lnTo>
                    <a:pt x="1679041" y="604901"/>
                  </a:lnTo>
                  <a:lnTo>
                    <a:pt x="1643252" y="617347"/>
                  </a:lnTo>
                  <a:lnTo>
                    <a:pt x="1941639" y="617347"/>
                  </a:lnTo>
                  <a:lnTo>
                    <a:pt x="1951208" y="568784"/>
                  </a:lnTo>
                  <a:lnTo>
                    <a:pt x="1954529" y="512699"/>
                  </a:lnTo>
                  <a:lnTo>
                    <a:pt x="1951267" y="457728"/>
                  </a:lnTo>
                  <a:lnTo>
                    <a:pt x="1941705" y="409194"/>
                  </a:lnTo>
                  <a:close/>
                </a:path>
                <a:path w="1954529" h="814070">
                  <a:moveTo>
                    <a:pt x="1183259" y="617347"/>
                  </a:moveTo>
                  <a:lnTo>
                    <a:pt x="799973" y="617347"/>
                  </a:lnTo>
                  <a:lnTo>
                    <a:pt x="799973" y="800100"/>
                  </a:lnTo>
                  <a:lnTo>
                    <a:pt x="1183259" y="800100"/>
                  </a:lnTo>
                  <a:lnTo>
                    <a:pt x="1183259" y="617347"/>
                  </a:lnTo>
                  <a:close/>
                </a:path>
                <a:path w="1954529" h="814070">
                  <a:moveTo>
                    <a:pt x="1093470" y="226441"/>
                  </a:moveTo>
                  <a:lnTo>
                    <a:pt x="799973" y="226441"/>
                  </a:lnTo>
                  <a:lnTo>
                    <a:pt x="799973" y="409194"/>
                  </a:lnTo>
                  <a:lnTo>
                    <a:pt x="843788" y="409194"/>
                  </a:lnTo>
                  <a:lnTo>
                    <a:pt x="843788" y="617347"/>
                  </a:lnTo>
                  <a:lnTo>
                    <a:pt x="1093470" y="617347"/>
                  </a:lnTo>
                  <a:lnTo>
                    <a:pt x="1093470" y="539623"/>
                  </a:lnTo>
                  <a:lnTo>
                    <a:pt x="1095398" y="511260"/>
                  </a:lnTo>
                  <a:lnTo>
                    <a:pt x="1110829" y="466060"/>
                  </a:lnTo>
                  <a:lnTo>
                    <a:pt x="1141483" y="436118"/>
                  </a:lnTo>
                  <a:lnTo>
                    <a:pt x="1186320" y="421106"/>
                  </a:lnTo>
                  <a:lnTo>
                    <a:pt x="1213993" y="419226"/>
                  </a:lnTo>
                  <a:lnTo>
                    <a:pt x="1311910" y="419226"/>
                  </a:lnTo>
                  <a:lnTo>
                    <a:pt x="1311910" y="298196"/>
                  </a:lnTo>
                  <a:lnTo>
                    <a:pt x="1093470" y="298196"/>
                  </a:lnTo>
                  <a:lnTo>
                    <a:pt x="1093470" y="226441"/>
                  </a:lnTo>
                  <a:close/>
                </a:path>
                <a:path w="1954529" h="814070">
                  <a:moveTo>
                    <a:pt x="1311910" y="419226"/>
                  </a:moveTo>
                  <a:lnTo>
                    <a:pt x="1213993" y="419226"/>
                  </a:lnTo>
                  <a:lnTo>
                    <a:pt x="1236757" y="420276"/>
                  </a:lnTo>
                  <a:lnTo>
                    <a:pt x="1260665" y="423433"/>
                  </a:lnTo>
                  <a:lnTo>
                    <a:pt x="1285716" y="428710"/>
                  </a:lnTo>
                  <a:lnTo>
                    <a:pt x="1311910" y="436118"/>
                  </a:lnTo>
                  <a:lnTo>
                    <a:pt x="1311910" y="419226"/>
                  </a:lnTo>
                  <a:close/>
                </a:path>
                <a:path w="1954529" h="814070">
                  <a:moveTo>
                    <a:pt x="1233932" y="212471"/>
                  </a:moveTo>
                  <a:lnTo>
                    <a:pt x="1183925" y="218408"/>
                  </a:lnTo>
                  <a:lnTo>
                    <a:pt x="1141730" y="236347"/>
                  </a:lnTo>
                  <a:lnTo>
                    <a:pt x="1110551" y="263699"/>
                  </a:lnTo>
                  <a:lnTo>
                    <a:pt x="1093470" y="298196"/>
                  </a:lnTo>
                  <a:lnTo>
                    <a:pt x="1311910" y="298196"/>
                  </a:lnTo>
                  <a:lnTo>
                    <a:pt x="1311910" y="230250"/>
                  </a:lnTo>
                  <a:lnTo>
                    <a:pt x="1302621" y="225968"/>
                  </a:lnTo>
                  <a:lnTo>
                    <a:pt x="1264275" y="214882"/>
                  </a:lnTo>
                  <a:lnTo>
                    <a:pt x="1233932" y="212471"/>
                  </a:lnTo>
                  <a:close/>
                </a:path>
                <a:path w="1954529" h="814070">
                  <a:moveTo>
                    <a:pt x="604647" y="617347"/>
                  </a:moveTo>
                  <a:lnTo>
                    <a:pt x="165481" y="617347"/>
                  </a:lnTo>
                  <a:lnTo>
                    <a:pt x="165481" y="800100"/>
                  </a:lnTo>
                  <a:lnTo>
                    <a:pt x="604647" y="800100"/>
                  </a:lnTo>
                  <a:lnTo>
                    <a:pt x="604647" y="617347"/>
                  </a:lnTo>
                  <a:close/>
                </a:path>
                <a:path w="1954529" h="814070">
                  <a:moveTo>
                    <a:pt x="534797" y="187832"/>
                  </a:moveTo>
                  <a:lnTo>
                    <a:pt x="235331" y="187832"/>
                  </a:lnTo>
                  <a:lnTo>
                    <a:pt x="235331" y="617347"/>
                  </a:lnTo>
                  <a:lnTo>
                    <a:pt x="534797" y="617347"/>
                  </a:lnTo>
                  <a:lnTo>
                    <a:pt x="534797" y="187832"/>
                  </a:lnTo>
                  <a:close/>
                </a:path>
                <a:path w="1954529" h="814070">
                  <a:moveTo>
                    <a:pt x="770128" y="4952"/>
                  </a:moveTo>
                  <a:lnTo>
                    <a:pt x="0" y="4952"/>
                  </a:lnTo>
                  <a:lnTo>
                    <a:pt x="0" y="265683"/>
                  </a:lnTo>
                  <a:lnTo>
                    <a:pt x="191769" y="265683"/>
                  </a:lnTo>
                  <a:lnTo>
                    <a:pt x="191769" y="187832"/>
                  </a:lnTo>
                  <a:lnTo>
                    <a:pt x="770128" y="187832"/>
                  </a:lnTo>
                  <a:lnTo>
                    <a:pt x="770128" y="4952"/>
                  </a:lnTo>
                  <a:close/>
                </a:path>
                <a:path w="1954529" h="814070">
                  <a:moveTo>
                    <a:pt x="770128" y="187832"/>
                  </a:moveTo>
                  <a:lnTo>
                    <a:pt x="578357" y="187832"/>
                  </a:lnTo>
                  <a:lnTo>
                    <a:pt x="578357" y="265683"/>
                  </a:lnTo>
                  <a:lnTo>
                    <a:pt x="770128" y="265683"/>
                  </a:lnTo>
                  <a:lnTo>
                    <a:pt x="770128" y="187832"/>
                  </a:lnTo>
                  <a:close/>
                </a:path>
                <a:path w="1954529" h="814070">
                  <a:moveTo>
                    <a:pt x="1621789" y="0"/>
                  </a:moveTo>
                  <a:lnTo>
                    <a:pt x="1392809" y="0"/>
                  </a:lnTo>
                  <a:lnTo>
                    <a:pt x="1392809" y="40894"/>
                  </a:lnTo>
                  <a:lnTo>
                    <a:pt x="1561591" y="185927"/>
                  </a:lnTo>
                  <a:lnTo>
                    <a:pt x="1735201" y="185927"/>
                  </a:lnTo>
                  <a:lnTo>
                    <a:pt x="1735201" y="158115"/>
                  </a:lnTo>
                  <a:lnTo>
                    <a:pt x="1621789" y="0"/>
                  </a:lnTo>
                  <a:close/>
                </a:path>
              </a:pathLst>
            </a:custGeom>
            <a:solidFill>
              <a:srgbClr val="30859C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" name="object 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361055" y="3178048"/>
              <a:ext cx="104521" cy="217297"/>
            </a:xfrm>
            <a:prstGeom prst="rect">
              <a:avLst/>
            </a:prstGeom>
          </p:spPr>
        </p:pic>
        <p:sp>
          <p:nvSpPr>
            <p:cNvPr id="6" name="object 6" descr=""/>
            <p:cNvSpPr/>
            <p:nvPr/>
          </p:nvSpPr>
          <p:spPr>
            <a:xfrm>
              <a:off x="1770126" y="2773426"/>
              <a:ext cx="1954530" cy="814069"/>
            </a:xfrm>
            <a:custGeom>
              <a:avLst/>
              <a:gdLst/>
              <a:ahLst/>
              <a:cxnLst/>
              <a:rect l="l" t="t" r="r" b="b"/>
              <a:pathLst>
                <a:path w="1954529" h="814070">
                  <a:moveTo>
                    <a:pt x="1643252" y="212471"/>
                  </a:moveTo>
                  <a:lnTo>
                    <a:pt x="1699746" y="215595"/>
                  </a:lnTo>
                  <a:lnTo>
                    <a:pt x="1750961" y="224967"/>
                  </a:lnTo>
                  <a:lnTo>
                    <a:pt x="1796890" y="240588"/>
                  </a:lnTo>
                  <a:lnTo>
                    <a:pt x="1837528" y="262458"/>
                  </a:lnTo>
                  <a:lnTo>
                    <a:pt x="1872869" y="290575"/>
                  </a:lnTo>
                  <a:lnTo>
                    <a:pt x="1902283" y="324454"/>
                  </a:lnTo>
                  <a:lnTo>
                    <a:pt x="1925150" y="363606"/>
                  </a:lnTo>
                  <a:lnTo>
                    <a:pt x="1941476" y="408030"/>
                  </a:lnTo>
                  <a:lnTo>
                    <a:pt x="1951267" y="457728"/>
                  </a:lnTo>
                  <a:lnTo>
                    <a:pt x="1954529" y="512699"/>
                  </a:lnTo>
                  <a:lnTo>
                    <a:pt x="1951220" y="568722"/>
                  </a:lnTo>
                  <a:lnTo>
                    <a:pt x="1941285" y="619143"/>
                  </a:lnTo>
                  <a:lnTo>
                    <a:pt x="1924711" y="663968"/>
                  </a:lnTo>
                  <a:lnTo>
                    <a:pt x="1901486" y="703203"/>
                  </a:lnTo>
                  <a:lnTo>
                    <a:pt x="1871599" y="736853"/>
                  </a:lnTo>
                  <a:lnTo>
                    <a:pt x="1835951" y="764684"/>
                  </a:lnTo>
                  <a:lnTo>
                    <a:pt x="1795299" y="786308"/>
                  </a:lnTo>
                  <a:lnTo>
                    <a:pt x="1749636" y="801739"/>
                  </a:lnTo>
                  <a:lnTo>
                    <a:pt x="1698956" y="810989"/>
                  </a:lnTo>
                  <a:lnTo>
                    <a:pt x="1643252" y="814070"/>
                  </a:lnTo>
                  <a:lnTo>
                    <a:pt x="1587475" y="810990"/>
                  </a:lnTo>
                  <a:lnTo>
                    <a:pt x="1536733" y="801747"/>
                  </a:lnTo>
                  <a:lnTo>
                    <a:pt x="1491032" y="786336"/>
                  </a:lnTo>
                  <a:lnTo>
                    <a:pt x="1450379" y="764749"/>
                  </a:lnTo>
                  <a:lnTo>
                    <a:pt x="1414780" y="736980"/>
                  </a:lnTo>
                  <a:lnTo>
                    <a:pt x="1384954" y="703329"/>
                  </a:lnTo>
                  <a:lnTo>
                    <a:pt x="1361767" y="664087"/>
                  </a:lnTo>
                  <a:lnTo>
                    <a:pt x="1345212" y="619242"/>
                  </a:lnTo>
                  <a:lnTo>
                    <a:pt x="1335284" y="568784"/>
                  </a:lnTo>
                  <a:lnTo>
                    <a:pt x="1331976" y="512699"/>
                  </a:lnTo>
                  <a:lnTo>
                    <a:pt x="1335283" y="457012"/>
                  </a:lnTo>
                  <a:lnTo>
                    <a:pt x="1345204" y="406841"/>
                  </a:lnTo>
                  <a:lnTo>
                    <a:pt x="1361739" y="362188"/>
                  </a:lnTo>
                  <a:lnTo>
                    <a:pt x="1384889" y="323052"/>
                  </a:lnTo>
                  <a:lnTo>
                    <a:pt x="1414653" y="289432"/>
                  </a:lnTo>
                  <a:lnTo>
                    <a:pt x="1450253" y="261726"/>
                  </a:lnTo>
                  <a:lnTo>
                    <a:pt x="1490913" y="240177"/>
                  </a:lnTo>
                  <a:lnTo>
                    <a:pt x="1536633" y="224784"/>
                  </a:lnTo>
                  <a:lnTo>
                    <a:pt x="1587413" y="215549"/>
                  </a:lnTo>
                  <a:lnTo>
                    <a:pt x="1643252" y="212471"/>
                  </a:lnTo>
                  <a:close/>
                </a:path>
                <a:path w="1954529" h="814070">
                  <a:moveTo>
                    <a:pt x="1233932" y="212471"/>
                  </a:moveTo>
                  <a:lnTo>
                    <a:pt x="1274064" y="216789"/>
                  </a:lnTo>
                  <a:lnTo>
                    <a:pt x="1311910" y="230250"/>
                  </a:lnTo>
                  <a:lnTo>
                    <a:pt x="1311910" y="436118"/>
                  </a:lnTo>
                  <a:lnTo>
                    <a:pt x="1285716" y="428710"/>
                  </a:lnTo>
                  <a:lnTo>
                    <a:pt x="1260665" y="423433"/>
                  </a:lnTo>
                  <a:lnTo>
                    <a:pt x="1236757" y="420276"/>
                  </a:lnTo>
                  <a:lnTo>
                    <a:pt x="1213993" y="419226"/>
                  </a:lnTo>
                  <a:lnTo>
                    <a:pt x="1186320" y="421106"/>
                  </a:lnTo>
                  <a:lnTo>
                    <a:pt x="1141501" y="436104"/>
                  </a:lnTo>
                  <a:lnTo>
                    <a:pt x="1110829" y="466060"/>
                  </a:lnTo>
                  <a:lnTo>
                    <a:pt x="1095398" y="511260"/>
                  </a:lnTo>
                  <a:lnTo>
                    <a:pt x="1093470" y="539623"/>
                  </a:lnTo>
                  <a:lnTo>
                    <a:pt x="1093470" y="617347"/>
                  </a:lnTo>
                  <a:lnTo>
                    <a:pt x="1183259" y="617347"/>
                  </a:lnTo>
                  <a:lnTo>
                    <a:pt x="1183259" y="800100"/>
                  </a:lnTo>
                  <a:lnTo>
                    <a:pt x="799973" y="800100"/>
                  </a:lnTo>
                  <a:lnTo>
                    <a:pt x="799973" y="617347"/>
                  </a:lnTo>
                  <a:lnTo>
                    <a:pt x="843788" y="617347"/>
                  </a:lnTo>
                  <a:lnTo>
                    <a:pt x="843788" y="409194"/>
                  </a:lnTo>
                  <a:lnTo>
                    <a:pt x="799973" y="409194"/>
                  </a:lnTo>
                  <a:lnTo>
                    <a:pt x="799973" y="226441"/>
                  </a:lnTo>
                  <a:lnTo>
                    <a:pt x="1093470" y="226441"/>
                  </a:lnTo>
                  <a:lnTo>
                    <a:pt x="1093470" y="298196"/>
                  </a:lnTo>
                  <a:lnTo>
                    <a:pt x="1100260" y="280048"/>
                  </a:lnTo>
                  <a:lnTo>
                    <a:pt x="1124366" y="249136"/>
                  </a:lnTo>
                  <a:lnTo>
                    <a:pt x="1161851" y="225865"/>
                  </a:lnTo>
                  <a:lnTo>
                    <a:pt x="1207952" y="213951"/>
                  </a:lnTo>
                  <a:lnTo>
                    <a:pt x="1233932" y="212471"/>
                  </a:lnTo>
                  <a:close/>
                </a:path>
                <a:path w="1954529" h="814070">
                  <a:moveTo>
                    <a:pt x="0" y="4952"/>
                  </a:moveTo>
                  <a:lnTo>
                    <a:pt x="770128" y="4952"/>
                  </a:lnTo>
                  <a:lnTo>
                    <a:pt x="770128" y="265683"/>
                  </a:lnTo>
                  <a:lnTo>
                    <a:pt x="578357" y="265683"/>
                  </a:lnTo>
                  <a:lnTo>
                    <a:pt x="578357" y="187832"/>
                  </a:lnTo>
                  <a:lnTo>
                    <a:pt x="534797" y="187832"/>
                  </a:lnTo>
                  <a:lnTo>
                    <a:pt x="534797" y="617347"/>
                  </a:lnTo>
                  <a:lnTo>
                    <a:pt x="604647" y="617347"/>
                  </a:lnTo>
                  <a:lnTo>
                    <a:pt x="604647" y="800100"/>
                  </a:lnTo>
                  <a:lnTo>
                    <a:pt x="165481" y="800100"/>
                  </a:lnTo>
                  <a:lnTo>
                    <a:pt x="165481" y="617347"/>
                  </a:lnTo>
                  <a:lnTo>
                    <a:pt x="235331" y="617347"/>
                  </a:lnTo>
                  <a:lnTo>
                    <a:pt x="235331" y="187832"/>
                  </a:lnTo>
                  <a:lnTo>
                    <a:pt x="191769" y="187832"/>
                  </a:lnTo>
                  <a:lnTo>
                    <a:pt x="191769" y="265683"/>
                  </a:lnTo>
                  <a:lnTo>
                    <a:pt x="0" y="265683"/>
                  </a:lnTo>
                  <a:lnTo>
                    <a:pt x="0" y="4952"/>
                  </a:lnTo>
                  <a:close/>
                </a:path>
                <a:path w="1954529" h="814070">
                  <a:moveTo>
                    <a:pt x="1392809" y="0"/>
                  </a:moveTo>
                  <a:lnTo>
                    <a:pt x="1621789" y="0"/>
                  </a:lnTo>
                  <a:lnTo>
                    <a:pt x="1735201" y="158115"/>
                  </a:lnTo>
                  <a:lnTo>
                    <a:pt x="1735201" y="185927"/>
                  </a:lnTo>
                  <a:lnTo>
                    <a:pt x="1561591" y="185927"/>
                  </a:lnTo>
                  <a:lnTo>
                    <a:pt x="1392809" y="40894"/>
                  </a:lnTo>
                  <a:lnTo>
                    <a:pt x="1392809" y="0"/>
                  </a:lnTo>
                  <a:close/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7" name="object 7" descr=""/>
          <p:cNvGrpSpPr/>
          <p:nvPr/>
        </p:nvGrpSpPr>
        <p:grpSpPr>
          <a:xfrm>
            <a:off x="4045458" y="2773807"/>
            <a:ext cx="2522220" cy="859155"/>
            <a:chOff x="4045458" y="2773807"/>
            <a:chExt cx="2522220" cy="859155"/>
          </a:xfrm>
        </p:grpSpPr>
        <p:pic>
          <p:nvPicPr>
            <p:cNvPr id="8" name="object 8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056888" y="2785872"/>
              <a:ext cx="2295906" cy="846581"/>
            </a:xfrm>
            <a:prstGeom prst="rect">
              <a:avLst/>
            </a:prstGeom>
          </p:spPr>
        </p:pic>
        <p:sp>
          <p:nvSpPr>
            <p:cNvPr id="9" name="object 9" descr=""/>
            <p:cNvSpPr/>
            <p:nvPr/>
          </p:nvSpPr>
          <p:spPr>
            <a:xfrm>
              <a:off x="4050030" y="2778379"/>
              <a:ext cx="2258695" cy="809625"/>
            </a:xfrm>
            <a:custGeom>
              <a:avLst/>
              <a:gdLst/>
              <a:ahLst/>
              <a:cxnLst/>
              <a:rect l="l" t="t" r="r" b="b"/>
              <a:pathLst>
                <a:path w="2258695" h="809625">
                  <a:moveTo>
                    <a:pt x="1589024" y="207518"/>
                  </a:moveTo>
                  <a:lnTo>
                    <a:pt x="1531901" y="210667"/>
                  </a:lnTo>
                  <a:lnTo>
                    <a:pt x="1532795" y="210667"/>
                  </a:lnTo>
                  <a:lnTo>
                    <a:pt x="1482404" y="219831"/>
                  </a:lnTo>
                  <a:lnTo>
                    <a:pt x="1436684" y="235224"/>
                  </a:lnTo>
                  <a:lnTo>
                    <a:pt x="1396024" y="256773"/>
                  </a:lnTo>
                  <a:lnTo>
                    <a:pt x="1360424" y="284479"/>
                  </a:lnTo>
                  <a:lnTo>
                    <a:pt x="1330598" y="318099"/>
                  </a:lnTo>
                  <a:lnTo>
                    <a:pt x="1307411" y="357235"/>
                  </a:lnTo>
                  <a:lnTo>
                    <a:pt x="1290856" y="401888"/>
                  </a:lnTo>
                  <a:lnTo>
                    <a:pt x="1280928" y="452059"/>
                  </a:lnTo>
                  <a:lnTo>
                    <a:pt x="1277620" y="507746"/>
                  </a:lnTo>
                  <a:lnTo>
                    <a:pt x="1280940" y="563831"/>
                  </a:lnTo>
                  <a:lnTo>
                    <a:pt x="1290893" y="614289"/>
                  </a:lnTo>
                  <a:lnTo>
                    <a:pt x="1307466" y="659134"/>
                  </a:lnTo>
                  <a:lnTo>
                    <a:pt x="1330647" y="698376"/>
                  </a:lnTo>
                  <a:lnTo>
                    <a:pt x="1360424" y="732027"/>
                  </a:lnTo>
                  <a:lnTo>
                    <a:pt x="1396085" y="759796"/>
                  </a:lnTo>
                  <a:lnTo>
                    <a:pt x="1436776" y="781383"/>
                  </a:lnTo>
                  <a:lnTo>
                    <a:pt x="1482496" y="796794"/>
                  </a:lnTo>
                  <a:lnTo>
                    <a:pt x="1533245" y="806037"/>
                  </a:lnTo>
                  <a:lnTo>
                    <a:pt x="1589024" y="809117"/>
                  </a:lnTo>
                  <a:lnTo>
                    <a:pt x="1644660" y="806037"/>
                  </a:lnTo>
                  <a:lnTo>
                    <a:pt x="1695307" y="796794"/>
                  </a:lnTo>
                  <a:lnTo>
                    <a:pt x="1740952" y="781383"/>
                  </a:lnTo>
                  <a:lnTo>
                    <a:pt x="1781588" y="759796"/>
                  </a:lnTo>
                  <a:lnTo>
                    <a:pt x="1817207" y="732027"/>
                  </a:lnTo>
                  <a:lnTo>
                    <a:pt x="1847097" y="698376"/>
                  </a:lnTo>
                  <a:lnTo>
                    <a:pt x="1870357" y="659134"/>
                  </a:lnTo>
                  <a:lnTo>
                    <a:pt x="1886982" y="614289"/>
                  </a:lnTo>
                  <a:lnTo>
                    <a:pt x="1887374" y="612394"/>
                  </a:lnTo>
                  <a:lnTo>
                    <a:pt x="1589024" y="612394"/>
                  </a:lnTo>
                  <a:lnTo>
                    <a:pt x="1577566" y="611610"/>
                  </a:lnTo>
                  <a:lnTo>
                    <a:pt x="1544208" y="583136"/>
                  </a:lnTo>
                  <a:lnTo>
                    <a:pt x="1541272" y="557656"/>
                  </a:lnTo>
                  <a:lnTo>
                    <a:pt x="1541272" y="457962"/>
                  </a:lnTo>
                  <a:lnTo>
                    <a:pt x="1552829" y="416687"/>
                  </a:lnTo>
                  <a:lnTo>
                    <a:pt x="1589024" y="404241"/>
                  </a:lnTo>
                  <a:lnTo>
                    <a:pt x="1886210" y="404241"/>
                  </a:lnTo>
                  <a:lnTo>
                    <a:pt x="1882584" y="389239"/>
                  </a:lnTo>
                  <a:lnTo>
                    <a:pt x="1860438" y="342814"/>
                  </a:lnTo>
                  <a:lnTo>
                    <a:pt x="1829435" y="304926"/>
                  </a:lnTo>
                  <a:lnTo>
                    <a:pt x="1854960" y="296804"/>
                  </a:lnTo>
                  <a:lnTo>
                    <a:pt x="1877996" y="285003"/>
                  </a:lnTo>
                  <a:lnTo>
                    <a:pt x="1898532" y="269511"/>
                  </a:lnTo>
                  <a:lnTo>
                    <a:pt x="1916557" y="250317"/>
                  </a:lnTo>
                  <a:lnTo>
                    <a:pt x="1921129" y="244094"/>
                  </a:lnTo>
                  <a:lnTo>
                    <a:pt x="2214626" y="244094"/>
                  </a:lnTo>
                  <a:lnTo>
                    <a:pt x="2214626" y="221488"/>
                  </a:lnTo>
                  <a:lnTo>
                    <a:pt x="1934337" y="221488"/>
                  </a:lnTo>
                  <a:lnTo>
                    <a:pt x="1934821" y="220472"/>
                  </a:lnTo>
                  <a:lnTo>
                    <a:pt x="1736598" y="220472"/>
                  </a:lnTo>
                  <a:lnTo>
                    <a:pt x="1725330" y="220114"/>
                  </a:lnTo>
                  <a:lnTo>
                    <a:pt x="1711325" y="219043"/>
                  </a:lnTo>
                  <a:lnTo>
                    <a:pt x="1694557" y="217257"/>
                  </a:lnTo>
                  <a:lnTo>
                    <a:pt x="1675003" y="214756"/>
                  </a:lnTo>
                  <a:lnTo>
                    <a:pt x="1647049" y="211589"/>
                  </a:lnTo>
                  <a:lnTo>
                    <a:pt x="1623393" y="209327"/>
                  </a:lnTo>
                  <a:lnTo>
                    <a:pt x="1604047" y="207970"/>
                  </a:lnTo>
                  <a:lnTo>
                    <a:pt x="1589024" y="207518"/>
                  </a:lnTo>
                  <a:close/>
                </a:path>
                <a:path w="2258695" h="809625">
                  <a:moveTo>
                    <a:pt x="2258568" y="612394"/>
                  </a:moveTo>
                  <a:lnTo>
                    <a:pt x="1921129" y="612394"/>
                  </a:lnTo>
                  <a:lnTo>
                    <a:pt x="1921129" y="795147"/>
                  </a:lnTo>
                  <a:lnTo>
                    <a:pt x="2258568" y="795147"/>
                  </a:lnTo>
                  <a:lnTo>
                    <a:pt x="2258568" y="612394"/>
                  </a:lnTo>
                  <a:close/>
                </a:path>
                <a:path w="2258695" h="809625">
                  <a:moveTo>
                    <a:pt x="1886210" y="404241"/>
                  </a:moveTo>
                  <a:lnTo>
                    <a:pt x="1589024" y="404241"/>
                  </a:lnTo>
                  <a:lnTo>
                    <a:pt x="1600408" y="405024"/>
                  </a:lnTo>
                  <a:lnTo>
                    <a:pt x="1610185" y="407368"/>
                  </a:lnTo>
                  <a:lnTo>
                    <a:pt x="1635840" y="444212"/>
                  </a:lnTo>
                  <a:lnTo>
                    <a:pt x="1636649" y="457962"/>
                  </a:lnTo>
                  <a:lnTo>
                    <a:pt x="1636649" y="557656"/>
                  </a:lnTo>
                  <a:lnTo>
                    <a:pt x="1624811" y="599948"/>
                  </a:lnTo>
                  <a:lnTo>
                    <a:pt x="1589024" y="612394"/>
                  </a:lnTo>
                  <a:lnTo>
                    <a:pt x="1887374" y="612394"/>
                  </a:lnTo>
                  <a:lnTo>
                    <a:pt x="1896967" y="563831"/>
                  </a:lnTo>
                  <a:lnTo>
                    <a:pt x="1900301" y="507746"/>
                  </a:lnTo>
                  <a:lnTo>
                    <a:pt x="1895897" y="444583"/>
                  </a:lnTo>
                  <a:lnTo>
                    <a:pt x="1895871" y="444212"/>
                  </a:lnTo>
                  <a:lnTo>
                    <a:pt x="1886210" y="404241"/>
                  </a:lnTo>
                  <a:close/>
                </a:path>
                <a:path w="2258695" h="809625">
                  <a:moveTo>
                    <a:pt x="2214626" y="244094"/>
                  </a:moveTo>
                  <a:lnTo>
                    <a:pt x="1921129" y="244094"/>
                  </a:lnTo>
                  <a:lnTo>
                    <a:pt x="1921129" y="404241"/>
                  </a:lnTo>
                  <a:lnTo>
                    <a:pt x="1964944" y="404241"/>
                  </a:lnTo>
                  <a:lnTo>
                    <a:pt x="1964944" y="612394"/>
                  </a:lnTo>
                  <a:lnTo>
                    <a:pt x="2214626" y="612394"/>
                  </a:lnTo>
                  <a:lnTo>
                    <a:pt x="2214626" y="244094"/>
                  </a:lnTo>
                  <a:close/>
                </a:path>
                <a:path w="2258695" h="809625">
                  <a:moveTo>
                    <a:pt x="1950085" y="116713"/>
                  </a:moveTo>
                  <a:lnTo>
                    <a:pt x="1791208" y="116713"/>
                  </a:lnTo>
                  <a:lnTo>
                    <a:pt x="1791208" y="145796"/>
                  </a:lnTo>
                  <a:lnTo>
                    <a:pt x="1790352" y="164371"/>
                  </a:lnTo>
                  <a:lnTo>
                    <a:pt x="1777619" y="203073"/>
                  </a:lnTo>
                  <a:lnTo>
                    <a:pt x="1736598" y="220472"/>
                  </a:lnTo>
                  <a:lnTo>
                    <a:pt x="1934821" y="220472"/>
                  </a:lnTo>
                  <a:lnTo>
                    <a:pt x="1936905" y="216106"/>
                  </a:lnTo>
                  <a:lnTo>
                    <a:pt x="1937004" y="215900"/>
                  </a:lnTo>
                  <a:lnTo>
                    <a:pt x="1942744" y="199874"/>
                  </a:lnTo>
                  <a:lnTo>
                    <a:pt x="1946830" y="182848"/>
                  </a:lnTo>
                  <a:lnTo>
                    <a:pt x="1949273" y="164822"/>
                  </a:lnTo>
                  <a:lnTo>
                    <a:pt x="1950085" y="145796"/>
                  </a:lnTo>
                  <a:lnTo>
                    <a:pt x="1950085" y="116713"/>
                  </a:lnTo>
                  <a:close/>
                </a:path>
                <a:path w="2258695" h="809625">
                  <a:moveTo>
                    <a:pt x="2192782" y="0"/>
                  </a:moveTo>
                  <a:lnTo>
                    <a:pt x="1969008" y="0"/>
                  </a:lnTo>
                  <a:lnTo>
                    <a:pt x="1969008" y="185927"/>
                  </a:lnTo>
                  <a:lnTo>
                    <a:pt x="2192782" y="185927"/>
                  </a:lnTo>
                  <a:lnTo>
                    <a:pt x="2192782" y="0"/>
                  </a:lnTo>
                  <a:close/>
                </a:path>
                <a:path w="2258695" h="809625">
                  <a:moveTo>
                    <a:pt x="311277" y="207518"/>
                  </a:moveTo>
                  <a:lnTo>
                    <a:pt x="255437" y="210596"/>
                  </a:lnTo>
                  <a:lnTo>
                    <a:pt x="204657" y="219831"/>
                  </a:lnTo>
                  <a:lnTo>
                    <a:pt x="158937" y="235224"/>
                  </a:lnTo>
                  <a:lnTo>
                    <a:pt x="118277" y="256773"/>
                  </a:lnTo>
                  <a:lnTo>
                    <a:pt x="82677" y="284479"/>
                  </a:lnTo>
                  <a:lnTo>
                    <a:pt x="52913" y="318099"/>
                  </a:lnTo>
                  <a:lnTo>
                    <a:pt x="29763" y="357235"/>
                  </a:lnTo>
                  <a:lnTo>
                    <a:pt x="13228" y="401888"/>
                  </a:lnTo>
                  <a:lnTo>
                    <a:pt x="3307" y="452059"/>
                  </a:lnTo>
                  <a:lnTo>
                    <a:pt x="0" y="507746"/>
                  </a:lnTo>
                  <a:lnTo>
                    <a:pt x="3308" y="563831"/>
                  </a:lnTo>
                  <a:lnTo>
                    <a:pt x="13236" y="614289"/>
                  </a:lnTo>
                  <a:lnTo>
                    <a:pt x="29791" y="659134"/>
                  </a:lnTo>
                  <a:lnTo>
                    <a:pt x="52978" y="698376"/>
                  </a:lnTo>
                  <a:lnTo>
                    <a:pt x="82804" y="732027"/>
                  </a:lnTo>
                  <a:lnTo>
                    <a:pt x="118448" y="759796"/>
                  </a:lnTo>
                  <a:lnTo>
                    <a:pt x="159231" y="781383"/>
                  </a:lnTo>
                  <a:lnTo>
                    <a:pt x="205141" y="796794"/>
                  </a:lnTo>
                  <a:lnTo>
                    <a:pt x="256427" y="806084"/>
                  </a:lnTo>
                  <a:lnTo>
                    <a:pt x="257029" y="806084"/>
                  </a:lnTo>
                  <a:lnTo>
                    <a:pt x="312293" y="809117"/>
                  </a:lnTo>
                  <a:lnTo>
                    <a:pt x="378015" y="806084"/>
                  </a:lnTo>
                  <a:lnTo>
                    <a:pt x="441452" y="797051"/>
                  </a:lnTo>
                  <a:lnTo>
                    <a:pt x="498427" y="783351"/>
                  </a:lnTo>
                  <a:lnTo>
                    <a:pt x="544830" y="766699"/>
                  </a:lnTo>
                  <a:lnTo>
                    <a:pt x="544830" y="612394"/>
                  </a:lnTo>
                  <a:lnTo>
                    <a:pt x="342138" y="612394"/>
                  </a:lnTo>
                  <a:lnTo>
                    <a:pt x="307780" y="608087"/>
                  </a:lnTo>
                  <a:lnTo>
                    <a:pt x="283210" y="595185"/>
                  </a:lnTo>
                  <a:lnTo>
                    <a:pt x="268450" y="573710"/>
                  </a:lnTo>
                  <a:lnTo>
                    <a:pt x="263525" y="543687"/>
                  </a:lnTo>
                  <a:lnTo>
                    <a:pt x="263525" y="457962"/>
                  </a:lnTo>
                  <a:lnTo>
                    <a:pt x="266521" y="434459"/>
                  </a:lnTo>
                  <a:lnTo>
                    <a:pt x="275494" y="417671"/>
                  </a:lnTo>
                  <a:lnTo>
                    <a:pt x="290421" y="407598"/>
                  </a:lnTo>
                  <a:lnTo>
                    <a:pt x="311277" y="404241"/>
                  </a:lnTo>
                  <a:lnTo>
                    <a:pt x="550799" y="404241"/>
                  </a:lnTo>
                  <a:lnTo>
                    <a:pt x="550799" y="274066"/>
                  </a:lnTo>
                  <a:lnTo>
                    <a:pt x="504301" y="248412"/>
                  </a:lnTo>
                  <a:lnTo>
                    <a:pt x="445897" y="226949"/>
                  </a:lnTo>
                  <a:lnTo>
                    <a:pt x="380063" y="212375"/>
                  </a:lnTo>
                  <a:lnTo>
                    <a:pt x="346045" y="208732"/>
                  </a:lnTo>
                  <a:lnTo>
                    <a:pt x="311277" y="207518"/>
                  </a:lnTo>
                  <a:close/>
                </a:path>
                <a:path w="2258695" h="809625">
                  <a:moveTo>
                    <a:pt x="544830" y="593344"/>
                  </a:moveTo>
                  <a:lnTo>
                    <a:pt x="486870" y="601678"/>
                  </a:lnTo>
                  <a:lnTo>
                    <a:pt x="433768" y="607631"/>
                  </a:lnTo>
                  <a:lnTo>
                    <a:pt x="385524" y="611203"/>
                  </a:lnTo>
                  <a:lnTo>
                    <a:pt x="342138" y="612394"/>
                  </a:lnTo>
                  <a:lnTo>
                    <a:pt x="544830" y="612394"/>
                  </a:lnTo>
                  <a:lnTo>
                    <a:pt x="544830" y="593344"/>
                  </a:lnTo>
                  <a:close/>
                </a:path>
                <a:path w="2258695" h="809625">
                  <a:moveTo>
                    <a:pt x="550799" y="404241"/>
                  </a:moveTo>
                  <a:lnTo>
                    <a:pt x="311277" y="404241"/>
                  </a:lnTo>
                  <a:lnTo>
                    <a:pt x="323044" y="405024"/>
                  </a:lnTo>
                  <a:lnTo>
                    <a:pt x="333025" y="407368"/>
                  </a:lnTo>
                  <a:lnTo>
                    <a:pt x="358209" y="444529"/>
                  </a:lnTo>
                  <a:lnTo>
                    <a:pt x="358902" y="457962"/>
                  </a:lnTo>
                  <a:lnTo>
                    <a:pt x="358902" y="486028"/>
                  </a:lnTo>
                  <a:lnTo>
                    <a:pt x="550799" y="486028"/>
                  </a:lnTo>
                  <a:lnTo>
                    <a:pt x="550799" y="404241"/>
                  </a:lnTo>
                  <a:close/>
                </a:path>
                <a:path w="2258695" h="809625">
                  <a:moveTo>
                    <a:pt x="912368" y="612394"/>
                  </a:moveTo>
                  <a:lnTo>
                    <a:pt x="576961" y="612394"/>
                  </a:lnTo>
                  <a:lnTo>
                    <a:pt x="576961" y="795147"/>
                  </a:lnTo>
                  <a:lnTo>
                    <a:pt x="912368" y="795147"/>
                  </a:lnTo>
                  <a:lnTo>
                    <a:pt x="912368" y="612394"/>
                  </a:lnTo>
                  <a:close/>
                </a:path>
                <a:path w="2258695" h="809625">
                  <a:moveTo>
                    <a:pt x="1259459" y="612394"/>
                  </a:moveTo>
                  <a:lnTo>
                    <a:pt x="923925" y="612394"/>
                  </a:lnTo>
                  <a:lnTo>
                    <a:pt x="923925" y="795147"/>
                  </a:lnTo>
                  <a:lnTo>
                    <a:pt x="1259459" y="795147"/>
                  </a:lnTo>
                  <a:lnTo>
                    <a:pt x="1259459" y="612394"/>
                  </a:lnTo>
                  <a:close/>
                </a:path>
                <a:path w="2258695" h="809625">
                  <a:moveTo>
                    <a:pt x="870458" y="0"/>
                  </a:moveTo>
                  <a:lnTo>
                    <a:pt x="576961" y="0"/>
                  </a:lnTo>
                  <a:lnTo>
                    <a:pt x="576961" y="182879"/>
                  </a:lnTo>
                  <a:lnTo>
                    <a:pt x="620776" y="182879"/>
                  </a:lnTo>
                  <a:lnTo>
                    <a:pt x="620776" y="612394"/>
                  </a:lnTo>
                  <a:lnTo>
                    <a:pt x="870458" y="612394"/>
                  </a:lnTo>
                  <a:lnTo>
                    <a:pt x="870458" y="457962"/>
                  </a:lnTo>
                  <a:lnTo>
                    <a:pt x="873575" y="434459"/>
                  </a:lnTo>
                  <a:lnTo>
                    <a:pt x="882919" y="417671"/>
                  </a:lnTo>
                  <a:lnTo>
                    <a:pt x="898479" y="407598"/>
                  </a:lnTo>
                  <a:lnTo>
                    <a:pt x="920242" y="404241"/>
                  </a:lnTo>
                  <a:lnTo>
                    <a:pt x="1215093" y="404241"/>
                  </a:lnTo>
                  <a:lnTo>
                    <a:pt x="1212776" y="366736"/>
                  </a:lnTo>
                  <a:lnTo>
                    <a:pt x="1204547" y="327183"/>
                  </a:lnTo>
                  <a:lnTo>
                    <a:pt x="1193091" y="298196"/>
                  </a:lnTo>
                  <a:lnTo>
                    <a:pt x="870458" y="298196"/>
                  </a:lnTo>
                  <a:lnTo>
                    <a:pt x="870458" y="0"/>
                  </a:lnTo>
                  <a:close/>
                </a:path>
                <a:path w="2258695" h="809625">
                  <a:moveTo>
                    <a:pt x="1215093" y="404241"/>
                  </a:moveTo>
                  <a:lnTo>
                    <a:pt x="920242" y="404241"/>
                  </a:lnTo>
                  <a:lnTo>
                    <a:pt x="931102" y="405024"/>
                  </a:lnTo>
                  <a:lnTo>
                    <a:pt x="940450" y="407368"/>
                  </a:lnTo>
                  <a:lnTo>
                    <a:pt x="965142" y="444529"/>
                  </a:lnTo>
                  <a:lnTo>
                    <a:pt x="965835" y="457962"/>
                  </a:lnTo>
                  <a:lnTo>
                    <a:pt x="965835" y="612394"/>
                  </a:lnTo>
                  <a:lnTo>
                    <a:pt x="1215517" y="612394"/>
                  </a:lnTo>
                  <a:lnTo>
                    <a:pt x="1215517" y="411099"/>
                  </a:lnTo>
                  <a:lnTo>
                    <a:pt x="1215141" y="405024"/>
                  </a:lnTo>
                  <a:lnTo>
                    <a:pt x="1215093" y="404241"/>
                  </a:lnTo>
                  <a:close/>
                </a:path>
                <a:path w="2258695" h="809625">
                  <a:moveTo>
                    <a:pt x="1039876" y="207518"/>
                  </a:moveTo>
                  <a:lnTo>
                    <a:pt x="983884" y="213518"/>
                  </a:lnTo>
                  <a:lnTo>
                    <a:pt x="935228" y="231521"/>
                  </a:lnTo>
                  <a:lnTo>
                    <a:pt x="896556" y="260191"/>
                  </a:lnTo>
                  <a:lnTo>
                    <a:pt x="870458" y="298196"/>
                  </a:lnTo>
                  <a:lnTo>
                    <a:pt x="1193091" y="298196"/>
                  </a:lnTo>
                  <a:lnTo>
                    <a:pt x="1171575" y="262509"/>
                  </a:lnTo>
                  <a:lnTo>
                    <a:pt x="1116726" y="221249"/>
                  </a:lnTo>
                  <a:lnTo>
                    <a:pt x="1039876" y="207518"/>
                  </a:lnTo>
                  <a:close/>
                </a:path>
              </a:pathLst>
            </a:custGeom>
            <a:solidFill>
              <a:srgbClr val="30859C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0" name="object 10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586730" y="3178048"/>
              <a:ext cx="104521" cy="217297"/>
            </a:xfrm>
            <a:prstGeom prst="rect">
              <a:avLst/>
            </a:prstGeom>
          </p:spPr>
        </p:pic>
        <p:sp>
          <p:nvSpPr>
            <p:cNvPr id="11" name="object 11" descr=""/>
            <p:cNvSpPr/>
            <p:nvPr/>
          </p:nvSpPr>
          <p:spPr>
            <a:xfrm>
              <a:off x="4050030" y="2778379"/>
              <a:ext cx="2258695" cy="809625"/>
            </a:xfrm>
            <a:custGeom>
              <a:avLst/>
              <a:gdLst/>
              <a:ahLst/>
              <a:cxnLst/>
              <a:rect l="l" t="t" r="r" b="b"/>
              <a:pathLst>
                <a:path w="2258695" h="809625">
                  <a:moveTo>
                    <a:pt x="311277" y="207518"/>
                  </a:moveTo>
                  <a:lnTo>
                    <a:pt x="380063" y="212375"/>
                  </a:lnTo>
                  <a:lnTo>
                    <a:pt x="445897" y="226949"/>
                  </a:lnTo>
                  <a:lnTo>
                    <a:pt x="504301" y="248412"/>
                  </a:lnTo>
                  <a:lnTo>
                    <a:pt x="550799" y="274066"/>
                  </a:lnTo>
                  <a:lnTo>
                    <a:pt x="550799" y="486028"/>
                  </a:lnTo>
                  <a:lnTo>
                    <a:pt x="358902" y="486028"/>
                  </a:lnTo>
                  <a:lnTo>
                    <a:pt x="358902" y="457962"/>
                  </a:lnTo>
                  <a:lnTo>
                    <a:pt x="358209" y="444529"/>
                  </a:lnTo>
                  <a:lnTo>
                    <a:pt x="333025" y="407368"/>
                  </a:lnTo>
                  <a:lnTo>
                    <a:pt x="311277" y="404241"/>
                  </a:lnTo>
                  <a:lnTo>
                    <a:pt x="290421" y="407598"/>
                  </a:lnTo>
                  <a:lnTo>
                    <a:pt x="275494" y="417671"/>
                  </a:lnTo>
                  <a:lnTo>
                    <a:pt x="266521" y="434459"/>
                  </a:lnTo>
                  <a:lnTo>
                    <a:pt x="263525" y="457962"/>
                  </a:lnTo>
                  <a:lnTo>
                    <a:pt x="263525" y="543687"/>
                  </a:lnTo>
                  <a:lnTo>
                    <a:pt x="268450" y="573710"/>
                  </a:lnTo>
                  <a:lnTo>
                    <a:pt x="283210" y="595185"/>
                  </a:lnTo>
                  <a:lnTo>
                    <a:pt x="307780" y="608087"/>
                  </a:lnTo>
                  <a:lnTo>
                    <a:pt x="342138" y="612394"/>
                  </a:lnTo>
                  <a:lnTo>
                    <a:pt x="385524" y="611203"/>
                  </a:lnTo>
                  <a:lnTo>
                    <a:pt x="433768" y="607631"/>
                  </a:lnTo>
                  <a:lnTo>
                    <a:pt x="486870" y="601678"/>
                  </a:lnTo>
                  <a:lnTo>
                    <a:pt x="544830" y="593344"/>
                  </a:lnTo>
                  <a:lnTo>
                    <a:pt x="544830" y="766699"/>
                  </a:lnTo>
                  <a:lnTo>
                    <a:pt x="498427" y="783351"/>
                  </a:lnTo>
                  <a:lnTo>
                    <a:pt x="441452" y="797051"/>
                  </a:lnTo>
                  <a:lnTo>
                    <a:pt x="378015" y="806084"/>
                  </a:lnTo>
                  <a:lnTo>
                    <a:pt x="312293" y="809117"/>
                  </a:lnTo>
                  <a:lnTo>
                    <a:pt x="256166" y="806037"/>
                  </a:lnTo>
                  <a:lnTo>
                    <a:pt x="205141" y="796794"/>
                  </a:lnTo>
                  <a:lnTo>
                    <a:pt x="159231" y="781383"/>
                  </a:lnTo>
                  <a:lnTo>
                    <a:pt x="118448" y="759796"/>
                  </a:lnTo>
                  <a:lnTo>
                    <a:pt x="82804" y="732027"/>
                  </a:lnTo>
                  <a:lnTo>
                    <a:pt x="52978" y="698376"/>
                  </a:lnTo>
                  <a:lnTo>
                    <a:pt x="29791" y="659134"/>
                  </a:lnTo>
                  <a:lnTo>
                    <a:pt x="13236" y="614289"/>
                  </a:lnTo>
                  <a:lnTo>
                    <a:pt x="3308" y="563831"/>
                  </a:lnTo>
                  <a:lnTo>
                    <a:pt x="0" y="507746"/>
                  </a:lnTo>
                  <a:lnTo>
                    <a:pt x="3307" y="452059"/>
                  </a:lnTo>
                  <a:lnTo>
                    <a:pt x="13228" y="401888"/>
                  </a:lnTo>
                  <a:lnTo>
                    <a:pt x="29763" y="357235"/>
                  </a:lnTo>
                  <a:lnTo>
                    <a:pt x="52913" y="318099"/>
                  </a:lnTo>
                  <a:lnTo>
                    <a:pt x="82677" y="284479"/>
                  </a:lnTo>
                  <a:lnTo>
                    <a:pt x="118277" y="256773"/>
                  </a:lnTo>
                  <a:lnTo>
                    <a:pt x="158937" y="235224"/>
                  </a:lnTo>
                  <a:lnTo>
                    <a:pt x="204657" y="219831"/>
                  </a:lnTo>
                  <a:lnTo>
                    <a:pt x="255437" y="210596"/>
                  </a:lnTo>
                  <a:lnTo>
                    <a:pt x="311277" y="207518"/>
                  </a:lnTo>
                  <a:close/>
                </a:path>
                <a:path w="2258695" h="809625">
                  <a:moveTo>
                    <a:pt x="1791208" y="116713"/>
                  </a:moveTo>
                  <a:lnTo>
                    <a:pt x="1950085" y="116713"/>
                  </a:lnTo>
                  <a:lnTo>
                    <a:pt x="1950085" y="145796"/>
                  </a:lnTo>
                  <a:lnTo>
                    <a:pt x="1942744" y="199874"/>
                  </a:lnTo>
                  <a:lnTo>
                    <a:pt x="1934337" y="221488"/>
                  </a:lnTo>
                  <a:lnTo>
                    <a:pt x="2214626" y="221488"/>
                  </a:lnTo>
                  <a:lnTo>
                    <a:pt x="2214626" y="612394"/>
                  </a:lnTo>
                  <a:lnTo>
                    <a:pt x="2258568" y="612394"/>
                  </a:lnTo>
                  <a:lnTo>
                    <a:pt x="2258568" y="795147"/>
                  </a:lnTo>
                  <a:lnTo>
                    <a:pt x="1921129" y="795147"/>
                  </a:lnTo>
                  <a:lnTo>
                    <a:pt x="1921129" y="612394"/>
                  </a:lnTo>
                  <a:lnTo>
                    <a:pt x="1964944" y="612394"/>
                  </a:lnTo>
                  <a:lnTo>
                    <a:pt x="1964944" y="404241"/>
                  </a:lnTo>
                  <a:lnTo>
                    <a:pt x="1921129" y="404241"/>
                  </a:lnTo>
                  <a:lnTo>
                    <a:pt x="1921129" y="244094"/>
                  </a:lnTo>
                  <a:lnTo>
                    <a:pt x="1916557" y="250317"/>
                  </a:lnTo>
                  <a:lnTo>
                    <a:pt x="1898532" y="269511"/>
                  </a:lnTo>
                  <a:lnTo>
                    <a:pt x="1877996" y="285003"/>
                  </a:lnTo>
                  <a:lnTo>
                    <a:pt x="1854960" y="296804"/>
                  </a:lnTo>
                  <a:lnTo>
                    <a:pt x="1829435" y="304926"/>
                  </a:lnTo>
                  <a:lnTo>
                    <a:pt x="1860438" y="342814"/>
                  </a:lnTo>
                  <a:lnTo>
                    <a:pt x="1882584" y="389239"/>
                  </a:lnTo>
                  <a:lnTo>
                    <a:pt x="1895871" y="444212"/>
                  </a:lnTo>
                  <a:lnTo>
                    <a:pt x="1900301" y="507746"/>
                  </a:lnTo>
                  <a:lnTo>
                    <a:pt x="1896979" y="563769"/>
                  </a:lnTo>
                  <a:lnTo>
                    <a:pt x="1887019" y="614190"/>
                  </a:lnTo>
                  <a:lnTo>
                    <a:pt x="1870427" y="659015"/>
                  </a:lnTo>
                  <a:lnTo>
                    <a:pt x="1847208" y="698250"/>
                  </a:lnTo>
                  <a:lnTo>
                    <a:pt x="1817370" y="731901"/>
                  </a:lnTo>
                  <a:lnTo>
                    <a:pt x="1781710" y="759731"/>
                  </a:lnTo>
                  <a:lnTo>
                    <a:pt x="1741033" y="781355"/>
                  </a:lnTo>
                  <a:lnTo>
                    <a:pt x="1695352" y="796786"/>
                  </a:lnTo>
                  <a:lnTo>
                    <a:pt x="1644678" y="806036"/>
                  </a:lnTo>
                  <a:lnTo>
                    <a:pt x="1589024" y="809117"/>
                  </a:lnTo>
                  <a:lnTo>
                    <a:pt x="1533245" y="806037"/>
                  </a:lnTo>
                  <a:lnTo>
                    <a:pt x="1482496" y="796794"/>
                  </a:lnTo>
                  <a:lnTo>
                    <a:pt x="1436776" y="781383"/>
                  </a:lnTo>
                  <a:lnTo>
                    <a:pt x="1396085" y="759796"/>
                  </a:lnTo>
                  <a:lnTo>
                    <a:pt x="1360424" y="732027"/>
                  </a:lnTo>
                  <a:lnTo>
                    <a:pt x="1330647" y="698376"/>
                  </a:lnTo>
                  <a:lnTo>
                    <a:pt x="1307466" y="659134"/>
                  </a:lnTo>
                  <a:lnTo>
                    <a:pt x="1290893" y="614289"/>
                  </a:lnTo>
                  <a:lnTo>
                    <a:pt x="1280940" y="563831"/>
                  </a:lnTo>
                  <a:lnTo>
                    <a:pt x="1277620" y="507746"/>
                  </a:lnTo>
                  <a:lnTo>
                    <a:pt x="1280928" y="452059"/>
                  </a:lnTo>
                  <a:lnTo>
                    <a:pt x="1290856" y="401888"/>
                  </a:lnTo>
                  <a:lnTo>
                    <a:pt x="1307411" y="357235"/>
                  </a:lnTo>
                  <a:lnTo>
                    <a:pt x="1330598" y="318099"/>
                  </a:lnTo>
                  <a:lnTo>
                    <a:pt x="1360424" y="284479"/>
                  </a:lnTo>
                  <a:lnTo>
                    <a:pt x="1396024" y="256773"/>
                  </a:lnTo>
                  <a:lnTo>
                    <a:pt x="1436684" y="235224"/>
                  </a:lnTo>
                  <a:lnTo>
                    <a:pt x="1482404" y="219831"/>
                  </a:lnTo>
                  <a:lnTo>
                    <a:pt x="1533184" y="210596"/>
                  </a:lnTo>
                  <a:lnTo>
                    <a:pt x="1589024" y="207518"/>
                  </a:lnTo>
                  <a:lnTo>
                    <a:pt x="1604047" y="207970"/>
                  </a:lnTo>
                  <a:lnTo>
                    <a:pt x="1623393" y="209327"/>
                  </a:lnTo>
                  <a:lnTo>
                    <a:pt x="1647049" y="211589"/>
                  </a:lnTo>
                  <a:lnTo>
                    <a:pt x="1675003" y="214756"/>
                  </a:lnTo>
                  <a:lnTo>
                    <a:pt x="1694557" y="217257"/>
                  </a:lnTo>
                  <a:lnTo>
                    <a:pt x="1711325" y="219043"/>
                  </a:lnTo>
                  <a:lnTo>
                    <a:pt x="1725330" y="220114"/>
                  </a:lnTo>
                  <a:lnTo>
                    <a:pt x="1736598" y="220472"/>
                  </a:lnTo>
                  <a:lnTo>
                    <a:pt x="1749454" y="219378"/>
                  </a:lnTo>
                  <a:lnTo>
                    <a:pt x="1783546" y="192998"/>
                  </a:lnTo>
                  <a:lnTo>
                    <a:pt x="1791208" y="145796"/>
                  </a:lnTo>
                  <a:lnTo>
                    <a:pt x="1791208" y="116713"/>
                  </a:lnTo>
                  <a:close/>
                </a:path>
                <a:path w="2258695" h="809625">
                  <a:moveTo>
                    <a:pt x="1969008" y="0"/>
                  </a:moveTo>
                  <a:lnTo>
                    <a:pt x="2192782" y="0"/>
                  </a:lnTo>
                  <a:lnTo>
                    <a:pt x="2192782" y="185927"/>
                  </a:lnTo>
                  <a:lnTo>
                    <a:pt x="1969008" y="185927"/>
                  </a:lnTo>
                  <a:lnTo>
                    <a:pt x="1969008" y="0"/>
                  </a:lnTo>
                  <a:close/>
                </a:path>
                <a:path w="2258695" h="809625">
                  <a:moveTo>
                    <a:pt x="576961" y="0"/>
                  </a:moveTo>
                  <a:lnTo>
                    <a:pt x="870458" y="0"/>
                  </a:lnTo>
                  <a:lnTo>
                    <a:pt x="870458" y="298196"/>
                  </a:lnTo>
                  <a:lnTo>
                    <a:pt x="881935" y="278026"/>
                  </a:lnTo>
                  <a:lnTo>
                    <a:pt x="914320" y="244689"/>
                  </a:lnTo>
                  <a:lnTo>
                    <a:pt x="958633" y="221019"/>
                  </a:lnTo>
                  <a:lnTo>
                    <a:pt x="1010969" y="209018"/>
                  </a:lnTo>
                  <a:lnTo>
                    <a:pt x="1039876" y="207518"/>
                  </a:lnTo>
                  <a:lnTo>
                    <a:pt x="1081045" y="210948"/>
                  </a:lnTo>
                  <a:lnTo>
                    <a:pt x="1146907" y="238432"/>
                  </a:lnTo>
                  <a:lnTo>
                    <a:pt x="1190817" y="292441"/>
                  </a:lnTo>
                  <a:lnTo>
                    <a:pt x="1212776" y="366736"/>
                  </a:lnTo>
                  <a:lnTo>
                    <a:pt x="1215517" y="411099"/>
                  </a:lnTo>
                  <a:lnTo>
                    <a:pt x="1215517" y="612394"/>
                  </a:lnTo>
                  <a:lnTo>
                    <a:pt x="1259459" y="612394"/>
                  </a:lnTo>
                  <a:lnTo>
                    <a:pt x="1259459" y="795147"/>
                  </a:lnTo>
                  <a:lnTo>
                    <a:pt x="923925" y="795147"/>
                  </a:lnTo>
                  <a:lnTo>
                    <a:pt x="923925" y="612394"/>
                  </a:lnTo>
                  <a:lnTo>
                    <a:pt x="965835" y="612394"/>
                  </a:lnTo>
                  <a:lnTo>
                    <a:pt x="965835" y="457962"/>
                  </a:lnTo>
                  <a:lnTo>
                    <a:pt x="954659" y="416687"/>
                  </a:lnTo>
                  <a:lnTo>
                    <a:pt x="920242" y="404241"/>
                  </a:lnTo>
                  <a:lnTo>
                    <a:pt x="898479" y="407598"/>
                  </a:lnTo>
                  <a:lnTo>
                    <a:pt x="882919" y="417671"/>
                  </a:lnTo>
                  <a:lnTo>
                    <a:pt x="873575" y="434459"/>
                  </a:lnTo>
                  <a:lnTo>
                    <a:pt x="870458" y="457962"/>
                  </a:lnTo>
                  <a:lnTo>
                    <a:pt x="870458" y="612394"/>
                  </a:lnTo>
                  <a:lnTo>
                    <a:pt x="912368" y="612394"/>
                  </a:lnTo>
                  <a:lnTo>
                    <a:pt x="912368" y="795147"/>
                  </a:lnTo>
                  <a:lnTo>
                    <a:pt x="576961" y="795147"/>
                  </a:lnTo>
                  <a:lnTo>
                    <a:pt x="576961" y="612394"/>
                  </a:lnTo>
                  <a:lnTo>
                    <a:pt x="620776" y="612394"/>
                  </a:lnTo>
                  <a:lnTo>
                    <a:pt x="620776" y="182879"/>
                  </a:lnTo>
                  <a:lnTo>
                    <a:pt x="576961" y="182879"/>
                  </a:lnTo>
                  <a:lnTo>
                    <a:pt x="576961" y="0"/>
                  </a:lnTo>
                  <a:close/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2" name="object 12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353556" y="3073908"/>
              <a:ext cx="214109" cy="544829"/>
            </a:xfrm>
            <a:prstGeom prst="rect">
              <a:avLst/>
            </a:prstGeom>
          </p:spPr>
        </p:pic>
        <p:sp>
          <p:nvSpPr>
            <p:cNvPr id="13" name="object 13" descr=""/>
            <p:cNvSpPr/>
            <p:nvPr/>
          </p:nvSpPr>
          <p:spPr>
            <a:xfrm>
              <a:off x="6346698" y="3066668"/>
              <a:ext cx="175895" cy="507365"/>
            </a:xfrm>
            <a:custGeom>
              <a:avLst/>
              <a:gdLst/>
              <a:ahLst/>
              <a:cxnLst/>
              <a:rect l="l" t="t" r="r" b="b"/>
              <a:pathLst>
                <a:path w="175895" h="507364">
                  <a:moveTo>
                    <a:pt x="175895" y="324104"/>
                  </a:moveTo>
                  <a:lnTo>
                    <a:pt x="0" y="324104"/>
                  </a:lnTo>
                  <a:lnTo>
                    <a:pt x="0" y="506857"/>
                  </a:lnTo>
                  <a:lnTo>
                    <a:pt x="175895" y="506857"/>
                  </a:lnTo>
                  <a:lnTo>
                    <a:pt x="175895" y="324104"/>
                  </a:lnTo>
                  <a:close/>
                </a:path>
                <a:path w="175895" h="507364">
                  <a:moveTo>
                    <a:pt x="175895" y="0"/>
                  </a:moveTo>
                  <a:lnTo>
                    <a:pt x="0" y="0"/>
                  </a:lnTo>
                  <a:lnTo>
                    <a:pt x="0" y="182753"/>
                  </a:lnTo>
                  <a:lnTo>
                    <a:pt x="175895" y="182753"/>
                  </a:lnTo>
                  <a:lnTo>
                    <a:pt x="175895" y="0"/>
                  </a:lnTo>
                  <a:close/>
                </a:path>
              </a:pathLst>
            </a:custGeom>
            <a:solidFill>
              <a:srgbClr val="30859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 descr=""/>
            <p:cNvSpPr/>
            <p:nvPr/>
          </p:nvSpPr>
          <p:spPr>
            <a:xfrm>
              <a:off x="6346698" y="3066669"/>
              <a:ext cx="175895" cy="507365"/>
            </a:xfrm>
            <a:custGeom>
              <a:avLst/>
              <a:gdLst/>
              <a:ahLst/>
              <a:cxnLst/>
              <a:rect l="l" t="t" r="r" b="b"/>
              <a:pathLst>
                <a:path w="175895" h="507364">
                  <a:moveTo>
                    <a:pt x="0" y="324103"/>
                  </a:moveTo>
                  <a:lnTo>
                    <a:pt x="175895" y="324103"/>
                  </a:lnTo>
                  <a:lnTo>
                    <a:pt x="175895" y="506856"/>
                  </a:lnTo>
                  <a:lnTo>
                    <a:pt x="0" y="506856"/>
                  </a:lnTo>
                  <a:lnTo>
                    <a:pt x="0" y="324103"/>
                  </a:lnTo>
                  <a:close/>
                </a:path>
                <a:path w="175895" h="507364">
                  <a:moveTo>
                    <a:pt x="0" y="0"/>
                  </a:moveTo>
                  <a:lnTo>
                    <a:pt x="175895" y="0"/>
                  </a:lnTo>
                  <a:lnTo>
                    <a:pt x="175895" y="182752"/>
                  </a:lnTo>
                  <a:lnTo>
                    <a:pt x="0" y="182752"/>
                  </a:lnTo>
                  <a:lnTo>
                    <a:pt x="0" y="0"/>
                  </a:lnTo>
                  <a:close/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5" name="object 15" descr=""/>
          <p:cNvGrpSpPr/>
          <p:nvPr/>
        </p:nvGrpSpPr>
        <p:grpSpPr>
          <a:xfrm>
            <a:off x="6870827" y="2768854"/>
            <a:ext cx="2845435" cy="863600"/>
            <a:chOff x="6870827" y="2768854"/>
            <a:chExt cx="2845435" cy="863600"/>
          </a:xfrm>
        </p:grpSpPr>
        <p:pic>
          <p:nvPicPr>
            <p:cNvPr id="16" name="object 16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882384" y="2781300"/>
              <a:ext cx="2833878" cy="851153"/>
            </a:xfrm>
            <a:prstGeom prst="rect">
              <a:avLst/>
            </a:prstGeom>
          </p:spPr>
        </p:pic>
        <p:sp>
          <p:nvSpPr>
            <p:cNvPr id="17" name="object 17" descr=""/>
            <p:cNvSpPr/>
            <p:nvPr/>
          </p:nvSpPr>
          <p:spPr>
            <a:xfrm>
              <a:off x="6875399" y="2773426"/>
              <a:ext cx="2795905" cy="814069"/>
            </a:xfrm>
            <a:custGeom>
              <a:avLst/>
              <a:gdLst/>
              <a:ahLst/>
              <a:cxnLst/>
              <a:rect l="l" t="t" r="r" b="b"/>
              <a:pathLst>
                <a:path w="2795904" h="814070">
                  <a:moveTo>
                    <a:pt x="2042179" y="409194"/>
                  </a:moveTo>
                  <a:lnTo>
                    <a:pt x="1713483" y="409194"/>
                  </a:lnTo>
                  <a:lnTo>
                    <a:pt x="1737443" y="409860"/>
                  </a:lnTo>
                  <a:lnTo>
                    <a:pt x="1757330" y="411860"/>
                  </a:lnTo>
                  <a:lnTo>
                    <a:pt x="1793650" y="425676"/>
                  </a:lnTo>
                  <a:lnTo>
                    <a:pt x="1806955" y="449072"/>
                  </a:lnTo>
                  <a:lnTo>
                    <a:pt x="1739787" y="452548"/>
                  </a:lnTo>
                  <a:lnTo>
                    <a:pt x="1680520" y="460774"/>
                  </a:lnTo>
                  <a:lnTo>
                    <a:pt x="1629155" y="473752"/>
                  </a:lnTo>
                  <a:lnTo>
                    <a:pt x="1585693" y="491480"/>
                  </a:lnTo>
                  <a:lnTo>
                    <a:pt x="1550133" y="513959"/>
                  </a:lnTo>
                  <a:lnTo>
                    <a:pt x="1522476" y="541189"/>
                  </a:lnTo>
                  <a:lnTo>
                    <a:pt x="1490941" y="609669"/>
                  </a:lnTo>
                  <a:lnTo>
                    <a:pt x="1490867" y="609901"/>
                  </a:lnTo>
                  <a:lnTo>
                    <a:pt x="1486916" y="651382"/>
                  </a:lnTo>
                  <a:lnTo>
                    <a:pt x="1489777" y="687887"/>
                  </a:lnTo>
                  <a:lnTo>
                    <a:pt x="1498377" y="720058"/>
                  </a:lnTo>
                  <a:lnTo>
                    <a:pt x="1532890" y="771398"/>
                  </a:lnTo>
                  <a:lnTo>
                    <a:pt x="1587007" y="803401"/>
                  </a:lnTo>
                  <a:lnTo>
                    <a:pt x="1657603" y="814070"/>
                  </a:lnTo>
                  <a:lnTo>
                    <a:pt x="1686440" y="812446"/>
                  </a:lnTo>
                  <a:lnTo>
                    <a:pt x="1737113" y="799389"/>
                  </a:lnTo>
                  <a:lnTo>
                    <a:pt x="1777333" y="774644"/>
                  </a:lnTo>
                  <a:lnTo>
                    <a:pt x="1805051" y="732281"/>
                  </a:lnTo>
                  <a:lnTo>
                    <a:pt x="2088642" y="732281"/>
                  </a:lnTo>
                  <a:lnTo>
                    <a:pt x="2088642" y="637285"/>
                  </a:lnTo>
                  <a:lnTo>
                    <a:pt x="1751710" y="637285"/>
                  </a:lnTo>
                  <a:lnTo>
                    <a:pt x="1744345" y="634746"/>
                  </a:lnTo>
                  <a:lnTo>
                    <a:pt x="1734184" y="624585"/>
                  </a:lnTo>
                  <a:lnTo>
                    <a:pt x="1731645" y="617474"/>
                  </a:lnTo>
                  <a:lnTo>
                    <a:pt x="1731645" y="608456"/>
                  </a:lnTo>
                  <a:lnTo>
                    <a:pt x="1761744" y="572928"/>
                  </a:lnTo>
                  <a:lnTo>
                    <a:pt x="1797177" y="566927"/>
                  </a:lnTo>
                  <a:lnTo>
                    <a:pt x="2044700" y="566927"/>
                  </a:lnTo>
                  <a:lnTo>
                    <a:pt x="2044700" y="441959"/>
                  </a:lnTo>
                  <a:lnTo>
                    <a:pt x="2042230" y="409860"/>
                  </a:lnTo>
                  <a:lnTo>
                    <a:pt x="2042179" y="409194"/>
                  </a:lnTo>
                  <a:close/>
                </a:path>
                <a:path w="2795904" h="814070">
                  <a:moveTo>
                    <a:pt x="2088642" y="732281"/>
                  </a:moveTo>
                  <a:lnTo>
                    <a:pt x="1805051" y="732281"/>
                  </a:lnTo>
                  <a:lnTo>
                    <a:pt x="1805051" y="800100"/>
                  </a:lnTo>
                  <a:lnTo>
                    <a:pt x="2088642" y="800100"/>
                  </a:lnTo>
                  <a:lnTo>
                    <a:pt x="2088642" y="732281"/>
                  </a:lnTo>
                  <a:close/>
                </a:path>
                <a:path w="2795904" h="814070">
                  <a:moveTo>
                    <a:pt x="2044700" y="566927"/>
                  </a:moveTo>
                  <a:lnTo>
                    <a:pt x="1804920" y="566927"/>
                  </a:lnTo>
                  <a:lnTo>
                    <a:pt x="1804797" y="571753"/>
                  </a:lnTo>
                  <a:lnTo>
                    <a:pt x="1803580" y="586186"/>
                  </a:lnTo>
                  <a:lnTo>
                    <a:pt x="1801332" y="598408"/>
                  </a:lnTo>
                  <a:lnTo>
                    <a:pt x="1801256" y="598820"/>
                  </a:lnTo>
                  <a:lnTo>
                    <a:pt x="1797813" y="609669"/>
                  </a:lnTo>
                  <a:lnTo>
                    <a:pt x="1761362" y="637285"/>
                  </a:lnTo>
                  <a:lnTo>
                    <a:pt x="2088642" y="637285"/>
                  </a:lnTo>
                  <a:lnTo>
                    <a:pt x="2088642" y="617474"/>
                  </a:lnTo>
                  <a:lnTo>
                    <a:pt x="2044700" y="617474"/>
                  </a:lnTo>
                  <a:lnTo>
                    <a:pt x="2044700" y="566927"/>
                  </a:lnTo>
                  <a:close/>
                </a:path>
                <a:path w="2795904" h="814070">
                  <a:moveTo>
                    <a:pt x="1758315" y="212471"/>
                  </a:moveTo>
                  <a:lnTo>
                    <a:pt x="1698196" y="214487"/>
                  </a:lnTo>
                  <a:lnTo>
                    <a:pt x="1636268" y="220599"/>
                  </a:lnTo>
                  <a:lnTo>
                    <a:pt x="1573974" y="230362"/>
                  </a:lnTo>
                  <a:lnTo>
                    <a:pt x="1512824" y="243458"/>
                  </a:lnTo>
                  <a:lnTo>
                    <a:pt x="1512824" y="444119"/>
                  </a:lnTo>
                  <a:lnTo>
                    <a:pt x="1540325" y="436451"/>
                  </a:lnTo>
                  <a:lnTo>
                    <a:pt x="1567195" y="429641"/>
                  </a:lnTo>
                  <a:lnTo>
                    <a:pt x="1618996" y="418592"/>
                  </a:lnTo>
                  <a:lnTo>
                    <a:pt x="1667859" y="411559"/>
                  </a:lnTo>
                  <a:lnTo>
                    <a:pt x="1690114" y="409860"/>
                  </a:lnTo>
                  <a:lnTo>
                    <a:pt x="1688303" y="409860"/>
                  </a:lnTo>
                  <a:lnTo>
                    <a:pt x="1713483" y="409194"/>
                  </a:lnTo>
                  <a:lnTo>
                    <a:pt x="2042179" y="409194"/>
                  </a:lnTo>
                  <a:lnTo>
                    <a:pt x="2040510" y="387500"/>
                  </a:lnTo>
                  <a:lnTo>
                    <a:pt x="2027951" y="340518"/>
                  </a:lnTo>
                  <a:lnTo>
                    <a:pt x="2007034" y="301013"/>
                  </a:lnTo>
                  <a:lnTo>
                    <a:pt x="1977771" y="268985"/>
                  </a:lnTo>
                  <a:lnTo>
                    <a:pt x="1910471" y="232798"/>
                  </a:lnTo>
                  <a:lnTo>
                    <a:pt x="1866579" y="221501"/>
                  </a:lnTo>
                  <a:lnTo>
                    <a:pt x="1815861" y="214727"/>
                  </a:lnTo>
                  <a:lnTo>
                    <a:pt x="1758315" y="212471"/>
                  </a:lnTo>
                  <a:close/>
                </a:path>
                <a:path w="2795904" h="814070">
                  <a:moveTo>
                    <a:pt x="1149603" y="212471"/>
                  </a:moveTo>
                  <a:lnTo>
                    <a:pt x="1092935" y="215595"/>
                  </a:lnTo>
                  <a:lnTo>
                    <a:pt x="1093513" y="215595"/>
                  </a:lnTo>
                  <a:lnTo>
                    <a:pt x="1042984" y="224784"/>
                  </a:lnTo>
                  <a:lnTo>
                    <a:pt x="997264" y="240177"/>
                  </a:lnTo>
                  <a:lnTo>
                    <a:pt x="956604" y="261726"/>
                  </a:lnTo>
                  <a:lnTo>
                    <a:pt x="921003" y="289432"/>
                  </a:lnTo>
                  <a:lnTo>
                    <a:pt x="891240" y="323052"/>
                  </a:lnTo>
                  <a:lnTo>
                    <a:pt x="868090" y="362188"/>
                  </a:lnTo>
                  <a:lnTo>
                    <a:pt x="851555" y="406841"/>
                  </a:lnTo>
                  <a:lnTo>
                    <a:pt x="841634" y="457012"/>
                  </a:lnTo>
                  <a:lnTo>
                    <a:pt x="838326" y="512699"/>
                  </a:lnTo>
                  <a:lnTo>
                    <a:pt x="841635" y="568784"/>
                  </a:lnTo>
                  <a:lnTo>
                    <a:pt x="851563" y="619242"/>
                  </a:lnTo>
                  <a:lnTo>
                    <a:pt x="868118" y="664087"/>
                  </a:lnTo>
                  <a:lnTo>
                    <a:pt x="891305" y="703329"/>
                  </a:lnTo>
                  <a:lnTo>
                    <a:pt x="921130" y="736980"/>
                  </a:lnTo>
                  <a:lnTo>
                    <a:pt x="956730" y="764749"/>
                  </a:lnTo>
                  <a:lnTo>
                    <a:pt x="997383" y="786336"/>
                  </a:lnTo>
                  <a:lnTo>
                    <a:pt x="1043084" y="801747"/>
                  </a:lnTo>
                  <a:lnTo>
                    <a:pt x="1093826" y="810990"/>
                  </a:lnTo>
                  <a:lnTo>
                    <a:pt x="1149603" y="814070"/>
                  </a:lnTo>
                  <a:lnTo>
                    <a:pt x="1205288" y="810990"/>
                  </a:lnTo>
                  <a:lnTo>
                    <a:pt x="1255942" y="801747"/>
                  </a:lnTo>
                  <a:lnTo>
                    <a:pt x="1301569" y="786336"/>
                  </a:lnTo>
                  <a:lnTo>
                    <a:pt x="1342180" y="764749"/>
                  </a:lnTo>
                  <a:lnTo>
                    <a:pt x="1377787" y="736980"/>
                  </a:lnTo>
                  <a:lnTo>
                    <a:pt x="1407725" y="703329"/>
                  </a:lnTo>
                  <a:lnTo>
                    <a:pt x="1430992" y="664087"/>
                  </a:lnTo>
                  <a:lnTo>
                    <a:pt x="1447599" y="619242"/>
                  </a:lnTo>
                  <a:lnTo>
                    <a:pt x="1447990" y="617347"/>
                  </a:lnTo>
                  <a:lnTo>
                    <a:pt x="1149603" y="617347"/>
                  </a:lnTo>
                  <a:lnTo>
                    <a:pt x="1138199" y="616563"/>
                  </a:lnTo>
                  <a:lnTo>
                    <a:pt x="1104788" y="588089"/>
                  </a:lnTo>
                  <a:lnTo>
                    <a:pt x="1101852" y="562609"/>
                  </a:lnTo>
                  <a:lnTo>
                    <a:pt x="1101852" y="462915"/>
                  </a:lnTo>
                  <a:lnTo>
                    <a:pt x="1113408" y="421640"/>
                  </a:lnTo>
                  <a:lnTo>
                    <a:pt x="1149603" y="409194"/>
                  </a:lnTo>
                  <a:lnTo>
                    <a:pt x="1448056" y="409194"/>
                  </a:lnTo>
                  <a:lnTo>
                    <a:pt x="1447827" y="408030"/>
                  </a:lnTo>
                  <a:lnTo>
                    <a:pt x="1431501" y="363606"/>
                  </a:lnTo>
                  <a:lnTo>
                    <a:pt x="1408634" y="324454"/>
                  </a:lnTo>
                  <a:lnTo>
                    <a:pt x="1379220" y="290575"/>
                  </a:lnTo>
                  <a:lnTo>
                    <a:pt x="1343879" y="262458"/>
                  </a:lnTo>
                  <a:lnTo>
                    <a:pt x="1303241" y="240588"/>
                  </a:lnTo>
                  <a:lnTo>
                    <a:pt x="1257312" y="224967"/>
                  </a:lnTo>
                  <a:lnTo>
                    <a:pt x="1206097" y="215595"/>
                  </a:lnTo>
                  <a:lnTo>
                    <a:pt x="1149603" y="212471"/>
                  </a:lnTo>
                  <a:close/>
                </a:path>
                <a:path w="2795904" h="814070">
                  <a:moveTo>
                    <a:pt x="1448056" y="409194"/>
                  </a:moveTo>
                  <a:lnTo>
                    <a:pt x="1149603" y="409194"/>
                  </a:lnTo>
                  <a:lnTo>
                    <a:pt x="1161008" y="409977"/>
                  </a:lnTo>
                  <a:lnTo>
                    <a:pt x="1170828" y="412321"/>
                  </a:lnTo>
                  <a:lnTo>
                    <a:pt x="1196512" y="449536"/>
                  </a:lnTo>
                  <a:lnTo>
                    <a:pt x="1197228" y="462915"/>
                  </a:lnTo>
                  <a:lnTo>
                    <a:pt x="1197228" y="562609"/>
                  </a:lnTo>
                  <a:lnTo>
                    <a:pt x="1185392" y="604901"/>
                  </a:lnTo>
                  <a:lnTo>
                    <a:pt x="1149603" y="617347"/>
                  </a:lnTo>
                  <a:lnTo>
                    <a:pt x="1447990" y="617347"/>
                  </a:lnTo>
                  <a:lnTo>
                    <a:pt x="1457559" y="568784"/>
                  </a:lnTo>
                  <a:lnTo>
                    <a:pt x="1460880" y="512699"/>
                  </a:lnTo>
                  <a:lnTo>
                    <a:pt x="1457618" y="457728"/>
                  </a:lnTo>
                  <a:lnTo>
                    <a:pt x="1448056" y="409194"/>
                  </a:lnTo>
                  <a:close/>
                </a:path>
                <a:path w="2795904" h="814070">
                  <a:moveTo>
                    <a:pt x="2448686" y="617347"/>
                  </a:moveTo>
                  <a:lnTo>
                    <a:pt x="2113279" y="617347"/>
                  </a:lnTo>
                  <a:lnTo>
                    <a:pt x="2113279" y="800100"/>
                  </a:lnTo>
                  <a:lnTo>
                    <a:pt x="2448686" y="800100"/>
                  </a:lnTo>
                  <a:lnTo>
                    <a:pt x="2448686" y="617347"/>
                  </a:lnTo>
                  <a:close/>
                </a:path>
                <a:path w="2795904" h="814070">
                  <a:moveTo>
                    <a:pt x="2795778" y="617347"/>
                  </a:moveTo>
                  <a:lnTo>
                    <a:pt x="2460244" y="617347"/>
                  </a:lnTo>
                  <a:lnTo>
                    <a:pt x="2460244" y="800100"/>
                  </a:lnTo>
                  <a:lnTo>
                    <a:pt x="2795778" y="800100"/>
                  </a:lnTo>
                  <a:lnTo>
                    <a:pt x="2795778" y="617347"/>
                  </a:lnTo>
                  <a:close/>
                </a:path>
                <a:path w="2795904" h="814070">
                  <a:moveTo>
                    <a:pt x="2456560" y="409194"/>
                  </a:moveTo>
                  <a:lnTo>
                    <a:pt x="2157095" y="409194"/>
                  </a:lnTo>
                  <a:lnTo>
                    <a:pt x="2157095" y="617347"/>
                  </a:lnTo>
                  <a:lnTo>
                    <a:pt x="2406777" y="617347"/>
                  </a:lnTo>
                  <a:lnTo>
                    <a:pt x="2406777" y="462915"/>
                  </a:lnTo>
                  <a:lnTo>
                    <a:pt x="2409894" y="439412"/>
                  </a:lnTo>
                  <a:lnTo>
                    <a:pt x="2419238" y="422624"/>
                  </a:lnTo>
                  <a:lnTo>
                    <a:pt x="2434798" y="412551"/>
                  </a:lnTo>
                  <a:lnTo>
                    <a:pt x="2456560" y="409194"/>
                  </a:lnTo>
                  <a:close/>
                </a:path>
                <a:path w="2795904" h="814070">
                  <a:moveTo>
                    <a:pt x="2406777" y="226441"/>
                  </a:moveTo>
                  <a:lnTo>
                    <a:pt x="2113279" y="226441"/>
                  </a:lnTo>
                  <a:lnTo>
                    <a:pt x="2113279" y="409194"/>
                  </a:lnTo>
                  <a:lnTo>
                    <a:pt x="2456560" y="409194"/>
                  </a:lnTo>
                  <a:lnTo>
                    <a:pt x="2467421" y="409977"/>
                  </a:lnTo>
                  <a:lnTo>
                    <a:pt x="2499375" y="438134"/>
                  </a:lnTo>
                  <a:lnTo>
                    <a:pt x="2502154" y="462915"/>
                  </a:lnTo>
                  <a:lnTo>
                    <a:pt x="2502154" y="617347"/>
                  </a:lnTo>
                  <a:lnTo>
                    <a:pt x="2751835" y="617347"/>
                  </a:lnTo>
                  <a:lnTo>
                    <a:pt x="2751835" y="416051"/>
                  </a:lnTo>
                  <a:lnTo>
                    <a:pt x="2749095" y="371689"/>
                  </a:lnTo>
                  <a:lnTo>
                    <a:pt x="2740866" y="332136"/>
                  </a:lnTo>
                  <a:lnTo>
                    <a:pt x="2729410" y="303149"/>
                  </a:lnTo>
                  <a:lnTo>
                    <a:pt x="2406777" y="303149"/>
                  </a:lnTo>
                  <a:lnTo>
                    <a:pt x="2406777" y="226441"/>
                  </a:lnTo>
                  <a:close/>
                </a:path>
                <a:path w="2795904" h="814070">
                  <a:moveTo>
                    <a:pt x="2576195" y="212471"/>
                  </a:moveTo>
                  <a:lnTo>
                    <a:pt x="2523237" y="218138"/>
                  </a:lnTo>
                  <a:lnTo>
                    <a:pt x="2477341" y="235140"/>
                  </a:lnTo>
                  <a:lnTo>
                    <a:pt x="2438517" y="263477"/>
                  </a:lnTo>
                  <a:lnTo>
                    <a:pt x="2406777" y="303149"/>
                  </a:lnTo>
                  <a:lnTo>
                    <a:pt x="2729410" y="303149"/>
                  </a:lnTo>
                  <a:lnTo>
                    <a:pt x="2707894" y="267462"/>
                  </a:lnTo>
                  <a:lnTo>
                    <a:pt x="2653045" y="226202"/>
                  </a:lnTo>
                  <a:lnTo>
                    <a:pt x="2576195" y="212471"/>
                  </a:lnTo>
                  <a:close/>
                </a:path>
                <a:path w="2795904" h="814070">
                  <a:moveTo>
                    <a:pt x="769803" y="187832"/>
                  </a:moveTo>
                  <a:lnTo>
                    <a:pt x="418083" y="187832"/>
                  </a:lnTo>
                  <a:lnTo>
                    <a:pt x="443253" y="191809"/>
                  </a:lnTo>
                  <a:lnTo>
                    <a:pt x="461232" y="203739"/>
                  </a:lnTo>
                  <a:lnTo>
                    <a:pt x="472019" y="223623"/>
                  </a:lnTo>
                  <a:lnTo>
                    <a:pt x="475615" y="251459"/>
                  </a:lnTo>
                  <a:lnTo>
                    <a:pt x="475615" y="552703"/>
                  </a:lnTo>
                  <a:lnTo>
                    <a:pt x="467685" y="593494"/>
                  </a:lnTo>
                  <a:lnTo>
                    <a:pt x="431728" y="616396"/>
                  </a:lnTo>
                  <a:lnTo>
                    <a:pt x="418083" y="617347"/>
                  </a:lnTo>
                  <a:lnTo>
                    <a:pt x="10922" y="617347"/>
                  </a:lnTo>
                  <a:lnTo>
                    <a:pt x="10922" y="800100"/>
                  </a:lnTo>
                  <a:lnTo>
                    <a:pt x="435991" y="800100"/>
                  </a:lnTo>
                  <a:lnTo>
                    <a:pt x="490897" y="797485"/>
                  </a:lnTo>
                  <a:lnTo>
                    <a:pt x="541956" y="789643"/>
                  </a:lnTo>
                  <a:lnTo>
                    <a:pt x="589168" y="776573"/>
                  </a:lnTo>
                  <a:lnTo>
                    <a:pt x="632539" y="758274"/>
                  </a:lnTo>
                  <a:lnTo>
                    <a:pt x="672072" y="734747"/>
                  </a:lnTo>
                  <a:lnTo>
                    <a:pt x="707771" y="705993"/>
                  </a:lnTo>
                  <a:lnTo>
                    <a:pt x="734658" y="676741"/>
                  </a:lnTo>
                  <a:lnTo>
                    <a:pt x="757409" y="642765"/>
                  </a:lnTo>
                  <a:lnTo>
                    <a:pt x="776024" y="604066"/>
                  </a:lnTo>
                  <a:lnTo>
                    <a:pt x="790502" y="560645"/>
                  </a:lnTo>
                  <a:lnTo>
                    <a:pt x="800843" y="512506"/>
                  </a:lnTo>
                  <a:lnTo>
                    <a:pt x="807048" y="459651"/>
                  </a:lnTo>
                  <a:lnTo>
                    <a:pt x="809117" y="402081"/>
                  </a:lnTo>
                  <a:lnTo>
                    <a:pt x="807049" y="344721"/>
                  </a:lnTo>
                  <a:lnTo>
                    <a:pt x="800846" y="292055"/>
                  </a:lnTo>
                  <a:lnTo>
                    <a:pt x="790512" y="244081"/>
                  </a:lnTo>
                  <a:lnTo>
                    <a:pt x="776048" y="200796"/>
                  </a:lnTo>
                  <a:lnTo>
                    <a:pt x="769803" y="187832"/>
                  </a:lnTo>
                  <a:close/>
                </a:path>
                <a:path w="2795904" h="814070">
                  <a:moveTo>
                    <a:pt x="370331" y="489966"/>
                  </a:moveTo>
                  <a:lnTo>
                    <a:pt x="70866" y="489966"/>
                  </a:lnTo>
                  <a:lnTo>
                    <a:pt x="70866" y="617347"/>
                  </a:lnTo>
                  <a:lnTo>
                    <a:pt x="370331" y="617347"/>
                  </a:lnTo>
                  <a:lnTo>
                    <a:pt x="370331" y="489966"/>
                  </a:lnTo>
                  <a:close/>
                </a:path>
                <a:path w="2795904" h="814070">
                  <a:moveTo>
                    <a:pt x="431165" y="307213"/>
                  </a:moveTo>
                  <a:lnTo>
                    <a:pt x="0" y="307213"/>
                  </a:lnTo>
                  <a:lnTo>
                    <a:pt x="0" y="489966"/>
                  </a:lnTo>
                  <a:lnTo>
                    <a:pt x="431165" y="489966"/>
                  </a:lnTo>
                  <a:lnTo>
                    <a:pt x="431165" y="307213"/>
                  </a:lnTo>
                  <a:close/>
                </a:path>
                <a:path w="2795904" h="814070">
                  <a:moveTo>
                    <a:pt x="435991" y="4952"/>
                  </a:moveTo>
                  <a:lnTo>
                    <a:pt x="10922" y="4952"/>
                  </a:lnTo>
                  <a:lnTo>
                    <a:pt x="10922" y="188849"/>
                  </a:lnTo>
                  <a:lnTo>
                    <a:pt x="70866" y="188849"/>
                  </a:lnTo>
                  <a:lnTo>
                    <a:pt x="70866" y="307213"/>
                  </a:lnTo>
                  <a:lnTo>
                    <a:pt x="370331" y="307213"/>
                  </a:lnTo>
                  <a:lnTo>
                    <a:pt x="370331" y="187832"/>
                  </a:lnTo>
                  <a:lnTo>
                    <a:pt x="769803" y="187832"/>
                  </a:lnTo>
                  <a:lnTo>
                    <a:pt x="734738" y="128288"/>
                  </a:lnTo>
                  <a:lnTo>
                    <a:pt x="707898" y="99059"/>
                  </a:lnTo>
                  <a:lnTo>
                    <a:pt x="672190" y="70305"/>
                  </a:lnTo>
                  <a:lnTo>
                    <a:pt x="632634" y="46778"/>
                  </a:lnTo>
                  <a:lnTo>
                    <a:pt x="589232" y="28479"/>
                  </a:lnTo>
                  <a:lnTo>
                    <a:pt x="541988" y="15409"/>
                  </a:lnTo>
                  <a:lnTo>
                    <a:pt x="490907" y="7567"/>
                  </a:lnTo>
                  <a:lnTo>
                    <a:pt x="435991" y="4952"/>
                  </a:lnTo>
                  <a:close/>
                </a:path>
                <a:path w="2795904" h="814070">
                  <a:moveTo>
                    <a:pt x="2038730" y="0"/>
                  </a:moveTo>
                  <a:lnTo>
                    <a:pt x="1809496" y="0"/>
                  </a:lnTo>
                  <a:lnTo>
                    <a:pt x="1696339" y="157860"/>
                  </a:lnTo>
                  <a:lnTo>
                    <a:pt x="1696339" y="185927"/>
                  </a:lnTo>
                  <a:lnTo>
                    <a:pt x="1869821" y="185927"/>
                  </a:lnTo>
                  <a:lnTo>
                    <a:pt x="2038730" y="40767"/>
                  </a:lnTo>
                  <a:lnTo>
                    <a:pt x="2038730" y="0"/>
                  </a:lnTo>
                  <a:close/>
                </a:path>
              </a:pathLst>
            </a:custGeom>
            <a:solidFill>
              <a:srgbClr val="30859C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8" name="object 18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602472" y="3335655"/>
              <a:ext cx="82423" cy="79628"/>
            </a:xfrm>
            <a:prstGeom prst="rect">
              <a:avLst/>
            </a:prstGeom>
          </p:spPr>
        </p:pic>
        <p:pic>
          <p:nvPicPr>
            <p:cNvPr id="19" name="object 19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972679" y="3178048"/>
              <a:ext cx="104521" cy="217297"/>
            </a:xfrm>
            <a:prstGeom prst="rect">
              <a:avLst/>
            </a:prstGeom>
          </p:spPr>
        </p:pic>
        <p:sp>
          <p:nvSpPr>
            <p:cNvPr id="20" name="object 20" descr=""/>
            <p:cNvSpPr/>
            <p:nvPr/>
          </p:nvSpPr>
          <p:spPr>
            <a:xfrm>
              <a:off x="6875399" y="2773426"/>
              <a:ext cx="2795905" cy="814069"/>
            </a:xfrm>
            <a:custGeom>
              <a:avLst/>
              <a:gdLst/>
              <a:ahLst/>
              <a:cxnLst/>
              <a:rect l="l" t="t" r="r" b="b"/>
              <a:pathLst>
                <a:path w="2795904" h="814070">
                  <a:moveTo>
                    <a:pt x="2576195" y="212471"/>
                  </a:moveTo>
                  <a:lnTo>
                    <a:pt x="2617364" y="215901"/>
                  </a:lnTo>
                  <a:lnTo>
                    <a:pt x="2683226" y="243385"/>
                  </a:lnTo>
                  <a:lnTo>
                    <a:pt x="2727136" y="297394"/>
                  </a:lnTo>
                  <a:lnTo>
                    <a:pt x="2749095" y="371689"/>
                  </a:lnTo>
                  <a:lnTo>
                    <a:pt x="2751835" y="416051"/>
                  </a:lnTo>
                  <a:lnTo>
                    <a:pt x="2751835" y="617347"/>
                  </a:lnTo>
                  <a:lnTo>
                    <a:pt x="2795778" y="617347"/>
                  </a:lnTo>
                  <a:lnTo>
                    <a:pt x="2795778" y="800100"/>
                  </a:lnTo>
                  <a:lnTo>
                    <a:pt x="2460244" y="800100"/>
                  </a:lnTo>
                  <a:lnTo>
                    <a:pt x="2460244" y="617347"/>
                  </a:lnTo>
                  <a:lnTo>
                    <a:pt x="2502154" y="617347"/>
                  </a:lnTo>
                  <a:lnTo>
                    <a:pt x="2502154" y="462915"/>
                  </a:lnTo>
                  <a:lnTo>
                    <a:pt x="2490978" y="421640"/>
                  </a:lnTo>
                  <a:lnTo>
                    <a:pt x="2456560" y="409194"/>
                  </a:lnTo>
                  <a:lnTo>
                    <a:pt x="2434798" y="412551"/>
                  </a:lnTo>
                  <a:lnTo>
                    <a:pt x="2419238" y="422624"/>
                  </a:lnTo>
                  <a:lnTo>
                    <a:pt x="2409894" y="439412"/>
                  </a:lnTo>
                  <a:lnTo>
                    <a:pt x="2406777" y="462915"/>
                  </a:lnTo>
                  <a:lnTo>
                    <a:pt x="2406777" y="617347"/>
                  </a:lnTo>
                  <a:lnTo>
                    <a:pt x="2448686" y="617347"/>
                  </a:lnTo>
                  <a:lnTo>
                    <a:pt x="2448686" y="800100"/>
                  </a:lnTo>
                  <a:lnTo>
                    <a:pt x="2113279" y="800100"/>
                  </a:lnTo>
                  <a:lnTo>
                    <a:pt x="2113279" y="617347"/>
                  </a:lnTo>
                  <a:lnTo>
                    <a:pt x="2157095" y="617347"/>
                  </a:lnTo>
                  <a:lnTo>
                    <a:pt x="2157095" y="409194"/>
                  </a:lnTo>
                  <a:lnTo>
                    <a:pt x="2113279" y="409194"/>
                  </a:lnTo>
                  <a:lnTo>
                    <a:pt x="2113279" y="226441"/>
                  </a:lnTo>
                  <a:lnTo>
                    <a:pt x="2406777" y="226441"/>
                  </a:lnTo>
                  <a:lnTo>
                    <a:pt x="2406777" y="303149"/>
                  </a:lnTo>
                  <a:lnTo>
                    <a:pt x="2438517" y="263477"/>
                  </a:lnTo>
                  <a:lnTo>
                    <a:pt x="2477341" y="235140"/>
                  </a:lnTo>
                  <a:lnTo>
                    <a:pt x="2523237" y="218138"/>
                  </a:lnTo>
                  <a:lnTo>
                    <a:pt x="2576195" y="212471"/>
                  </a:lnTo>
                  <a:close/>
                </a:path>
                <a:path w="2795904" h="814070">
                  <a:moveTo>
                    <a:pt x="1758315" y="212471"/>
                  </a:moveTo>
                  <a:lnTo>
                    <a:pt x="1815861" y="214727"/>
                  </a:lnTo>
                  <a:lnTo>
                    <a:pt x="1866579" y="221501"/>
                  </a:lnTo>
                  <a:lnTo>
                    <a:pt x="1910471" y="232798"/>
                  </a:lnTo>
                  <a:lnTo>
                    <a:pt x="1947534" y="248624"/>
                  </a:lnTo>
                  <a:lnTo>
                    <a:pt x="2007034" y="301013"/>
                  </a:lnTo>
                  <a:lnTo>
                    <a:pt x="2027951" y="340518"/>
                  </a:lnTo>
                  <a:lnTo>
                    <a:pt x="2040510" y="387500"/>
                  </a:lnTo>
                  <a:lnTo>
                    <a:pt x="2044700" y="441959"/>
                  </a:lnTo>
                  <a:lnTo>
                    <a:pt x="2044700" y="617347"/>
                  </a:lnTo>
                  <a:lnTo>
                    <a:pt x="2088642" y="617347"/>
                  </a:lnTo>
                  <a:lnTo>
                    <a:pt x="2088642" y="800100"/>
                  </a:lnTo>
                  <a:lnTo>
                    <a:pt x="1805051" y="800100"/>
                  </a:lnTo>
                  <a:lnTo>
                    <a:pt x="1805051" y="732281"/>
                  </a:lnTo>
                  <a:lnTo>
                    <a:pt x="1800383" y="746831"/>
                  </a:lnTo>
                  <a:lnTo>
                    <a:pt x="1758950" y="787907"/>
                  </a:lnTo>
                  <a:lnTo>
                    <a:pt x="1712944" y="807561"/>
                  </a:lnTo>
                  <a:lnTo>
                    <a:pt x="1657603" y="814070"/>
                  </a:lnTo>
                  <a:lnTo>
                    <a:pt x="1620240" y="811402"/>
                  </a:lnTo>
                  <a:lnTo>
                    <a:pt x="1557895" y="790067"/>
                  </a:lnTo>
                  <a:lnTo>
                    <a:pt x="1512740" y="747895"/>
                  </a:lnTo>
                  <a:lnTo>
                    <a:pt x="1489777" y="687887"/>
                  </a:lnTo>
                  <a:lnTo>
                    <a:pt x="1486916" y="651382"/>
                  </a:lnTo>
                  <a:lnTo>
                    <a:pt x="1490867" y="609901"/>
                  </a:lnTo>
                  <a:lnTo>
                    <a:pt x="1502720" y="573169"/>
                  </a:lnTo>
                  <a:lnTo>
                    <a:pt x="1550133" y="513959"/>
                  </a:lnTo>
                  <a:lnTo>
                    <a:pt x="1585693" y="491480"/>
                  </a:lnTo>
                  <a:lnTo>
                    <a:pt x="1629155" y="473752"/>
                  </a:lnTo>
                  <a:lnTo>
                    <a:pt x="1680520" y="460774"/>
                  </a:lnTo>
                  <a:lnTo>
                    <a:pt x="1739787" y="452548"/>
                  </a:lnTo>
                  <a:lnTo>
                    <a:pt x="1806955" y="449072"/>
                  </a:lnTo>
                  <a:lnTo>
                    <a:pt x="1804648" y="440257"/>
                  </a:lnTo>
                  <a:lnTo>
                    <a:pt x="1773170" y="415194"/>
                  </a:lnTo>
                  <a:lnTo>
                    <a:pt x="1713483" y="409194"/>
                  </a:lnTo>
                  <a:lnTo>
                    <a:pt x="1691076" y="409787"/>
                  </a:lnTo>
                  <a:lnTo>
                    <a:pt x="1643832" y="414498"/>
                  </a:lnTo>
                  <a:lnTo>
                    <a:pt x="1593423" y="423687"/>
                  </a:lnTo>
                  <a:lnTo>
                    <a:pt x="1540325" y="436451"/>
                  </a:lnTo>
                  <a:lnTo>
                    <a:pt x="1512824" y="444119"/>
                  </a:lnTo>
                  <a:lnTo>
                    <a:pt x="1512824" y="243458"/>
                  </a:lnTo>
                  <a:lnTo>
                    <a:pt x="1573974" y="230362"/>
                  </a:lnTo>
                  <a:lnTo>
                    <a:pt x="1636268" y="220599"/>
                  </a:lnTo>
                  <a:lnTo>
                    <a:pt x="1698196" y="214487"/>
                  </a:lnTo>
                  <a:lnTo>
                    <a:pt x="1728475" y="212973"/>
                  </a:lnTo>
                  <a:lnTo>
                    <a:pt x="1758315" y="212471"/>
                  </a:lnTo>
                  <a:close/>
                </a:path>
                <a:path w="2795904" h="814070">
                  <a:moveTo>
                    <a:pt x="1149603" y="212471"/>
                  </a:moveTo>
                  <a:lnTo>
                    <a:pt x="1206097" y="215595"/>
                  </a:lnTo>
                  <a:lnTo>
                    <a:pt x="1257312" y="224967"/>
                  </a:lnTo>
                  <a:lnTo>
                    <a:pt x="1303241" y="240588"/>
                  </a:lnTo>
                  <a:lnTo>
                    <a:pt x="1343879" y="262458"/>
                  </a:lnTo>
                  <a:lnTo>
                    <a:pt x="1379220" y="290575"/>
                  </a:lnTo>
                  <a:lnTo>
                    <a:pt x="1408634" y="324454"/>
                  </a:lnTo>
                  <a:lnTo>
                    <a:pt x="1431501" y="363606"/>
                  </a:lnTo>
                  <a:lnTo>
                    <a:pt x="1447827" y="408030"/>
                  </a:lnTo>
                  <a:lnTo>
                    <a:pt x="1457618" y="457728"/>
                  </a:lnTo>
                  <a:lnTo>
                    <a:pt x="1460880" y="512699"/>
                  </a:lnTo>
                  <a:lnTo>
                    <a:pt x="1457571" y="568722"/>
                  </a:lnTo>
                  <a:lnTo>
                    <a:pt x="1447636" y="619143"/>
                  </a:lnTo>
                  <a:lnTo>
                    <a:pt x="1431062" y="663968"/>
                  </a:lnTo>
                  <a:lnTo>
                    <a:pt x="1407837" y="703203"/>
                  </a:lnTo>
                  <a:lnTo>
                    <a:pt x="1377950" y="736853"/>
                  </a:lnTo>
                  <a:lnTo>
                    <a:pt x="1342302" y="764684"/>
                  </a:lnTo>
                  <a:lnTo>
                    <a:pt x="1301650" y="786308"/>
                  </a:lnTo>
                  <a:lnTo>
                    <a:pt x="1255987" y="801739"/>
                  </a:lnTo>
                  <a:lnTo>
                    <a:pt x="1205307" y="810989"/>
                  </a:lnTo>
                  <a:lnTo>
                    <a:pt x="1149603" y="814070"/>
                  </a:lnTo>
                  <a:lnTo>
                    <a:pt x="1093826" y="810990"/>
                  </a:lnTo>
                  <a:lnTo>
                    <a:pt x="1043084" y="801747"/>
                  </a:lnTo>
                  <a:lnTo>
                    <a:pt x="997383" y="786336"/>
                  </a:lnTo>
                  <a:lnTo>
                    <a:pt x="956730" y="764749"/>
                  </a:lnTo>
                  <a:lnTo>
                    <a:pt x="921130" y="736980"/>
                  </a:lnTo>
                  <a:lnTo>
                    <a:pt x="891305" y="703329"/>
                  </a:lnTo>
                  <a:lnTo>
                    <a:pt x="868118" y="664087"/>
                  </a:lnTo>
                  <a:lnTo>
                    <a:pt x="851563" y="619242"/>
                  </a:lnTo>
                  <a:lnTo>
                    <a:pt x="841635" y="568784"/>
                  </a:lnTo>
                  <a:lnTo>
                    <a:pt x="838326" y="512699"/>
                  </a:lnTo>
                  <a:lnTo>
                    <a:pt x="841634" y="457012"/>
                  </a:lnTo>
                  <a:lnTo>
                    <a:pt x="851555" y="406841"/>
                  </a:lnTo>
                  <a:lnTo>
                    <a:pt x="868090" y="362188"/>
                  </a:lnTo>
                  <a:lnTo>
                    <a:pt x="891240" y="323052"/>
                  </a:lnTo>
                  <a:lnTo>
                    <a:pt x="921003" y="289432"/>
                  </a:lnTo>
                  <a:lnTo>
                    <a:pt x="956604" y="261726"/>
                  </a:lnTo>
                  <a:lnTo>
                    <a:pt x="997264" y="240177"/>
                  </a:lnTo>
                  <a:lnTo>
                    <a:pt x="1042984" y="224784"/>
                  </a:lnTo>
                  <a:lnTo>
                    <a:pt x="1093764" y="215549"/>
                  </a:lnTo>
                  <a:lnTo>
                    <a:pt x="1149603" y="212471"/>
                  </a:lnTo>
                  <a:close/>
                </a:path>
                <a:path w="2795904" h="814070">
                  <a:moveTo>
                    <a:pt x="370331" y="187832"/>
                  </a:moveTo>
                  <a:lnTo>
                    <a:pt x="370331" y="307213"/>
                  </a:lnTo>
                  <a:lnTo>
                    <a:pt x="431165" y="307213"/>
                  </a:lnTo>
                  <a:lnTo>
                    <a:pt x="431165" y="489966"/>
                  </a:lnTo>
                  <a:lnTo>
                    <a:pt x="370331" y="489966"/>
                  </a:lnTo>
                  <a:lnTo>
                    <a:pt x="370331" y="617347"/>
                  </a:lnTo>
                  <a:lnTo>
                    <a:pt x="418083" y="617347"/>
                  </a:lnTo>
                  <a:lnTo>
                    <a:pt x="431728" y="616396"/>
                  </a:lnTo>
                  <a:lnTo>
                    <a:pt x="467685" y="593494"/>
                  </a:lnTo>
                  <a:lnTo>
                    <a:pt x="475615" y="552703"/>
                  </a:lnTo>
                  <a:lnTo>
                    <a:pt x="475615" y="251459"/>
                  </a:lnTo>
                  <a:lnTo>
                    <a:pt x="472019" y="223623"/>
                  </a:lnTo>
                  <a:lnTo>
                    <a:pt x="461232" y="203739"/>
                  </a:lnTo>
                  <a:lnTo>
                    <a:pt x="443253" y="191809"/>
                  </a:lnTo>
                  <a:lnTo>
                    <a:pt x="418083" y="187832"/>
                  </a:lnTo>
                  <a:lnTo>
                    <a:pt x="370331" y="187832"/>
                  </a:lnTo>
                  <a:close/>
                </a:path>
                <a:path w="2795904" h="814070">
                  <a:moveTo>
                    <a:pt x="10922" y="4952"/>
                  </a:moveTo>
                  <a:lnTo>
                    <a:pt x="435991" y="4952"/>
                  </a:lnTo>
                  <a:lnTo>
                    <a:pt x="490907" y="7567"/>
                  </a:lnTo>
                  <a:lnTo>
                    <a:pt x="541988" y="15409"/>
                  </a:lnTo>
                  <a:lnTo>
                    <a:pt x="589232" y="28479"/>
                  </a:lnTo>
                  <a:lnTo>
                    <a:pt x="632634" y="46778"/>
                  </a:lnTo>
                  <a:lnTo>
                    <a:pt x="672190" y="70305"/>
                  </a:lnTo>
                  <a:lnTo>
                    <a:pt x="707898" y="99059"/>
                  </a:lnTo>
                  <a:lnTo>
                    <a:pt x="734738" y="128288"/>
                  </a:lnTo>
                  <a:lnTo>
                    <a:pt x="757456" y="162200"/>
                  </a:lnTo>
                  <a:lnTo>
                    <a:pt x="776048" y="200796"/>
                  </a:lnTo>
                  <a:lnTo>
                    <a:pt x="790512" y="244081"/>
                  </a:lnTo>
                  <a:lnTo>
                    <a:pt x="800846" y="292055"/>
                  </a:lnTo>
                  <a:lnTo>
                    <a:pt x="807049" y="344721"/>
                  </a:lnTo>
                  <a:lnTo>
                    <a:pt x="809117" y="402081"/>
                  </a:lnTo>
                  <a:lnTo>
                    <a:pt x="807048" y="459651"/>
                  </a:lnTo>
                  <a:lnTo>
                    <a:pt x="800843" y="512506"/>
                  </a:lnTo>
                  <a:lnTo>
                    <a:pt x="790502" y="560645"/>
                  </a:lnTo>
                  <a:lnTo>
                    <a:pt x="776024" y="604066"/>
                  </a:lnTo>
                  <a:lnTo>
                    <a:pt x="757409" y="642765"/>
                  </a:lnTo>
                  <a:lnTo>
                    <a:pt x="734658" y="676741"/>
                  </a:lnTo>
                  <a:lnTo>
                    <a:pt x="707771" y="705993"/>
                  </a:lnTo>
                  <a:lnTo>
                    <a:pt x="672072" y="734747"/>
                  </a:lnTo>
                  <a:lnTo>
                    <a:pt x="632539" y="758274"/>
                  </a:lnTo>
                  <a:lnTo>
                    <a:pt x="589168" y="776573"/>
                  </a:lnTo>
                  <a:lnTo>
                    <a:pt x="541956" y="789643"/>
                  </a:lnTo>
                  <a:lnTo>
                    <a:pt x="490897" y="797485"/>
                  </a:lnTo>
                  <a:lnTo>
                    <a:pt x="435991" y="800100"/>
                  </a:lnTo>
                  <a:lnTo>
                    <a:pt x="10922" y="800100"/>
                  </a:lnTo>
                  <a:lnTo>
                    <a:pt x="10922" y="617347"/>
                  </a:lnTo>
                  <a:lnTo>
                    <a:pt x="70866" y="617347"/>
                  </a:lnTo>
                  <a:lnTo>
                    <a:pt x="70866" y="489966"/>
                  </a:lnTo>
                  <a:lnTo>
                    <a:pt x="0" y="489966"/>
                  </a:lnTo>
                  <a:lnTo>
                    <a:pt x="0" y="307213"/>
                  </a:lnTo>
                  <a:lnTo>
                    <a:pt x="70866" y="307213"/>
                  </a:lnTo>
                  <a:lnTo>
                    <a:pt x="70866" y="188849"/>
                  </a:lnTo>
                  <a:lnTo>
                    <a:pt x="10922" y="188849"/>
                  </a:lnTo>
                  <a:lnTo>
                    <a:pt x="10922" y="4952"/>
                  </a:lnTo>
                  <a:close/>
                </a:path>
                <a:path w="2795904" h="814070">
                  <a:moveTo>
                    <a:pt x="1809496" y="0"/>
                  </a:moveTo>
                  <a:lnTo>
                    <a:pt x="2038730" y="0"/>
                  </a:lnTo>
                  <a:lnTo>
                    <a:pt x="2038730" y="40767"/>
                  </a:lnTo>
                  <a:lnTo>
                    <a:pt x="1869821" y="185927"/>
                  </a:lnTo>
                  <a:lnTo>
                    <a:pt x="1696339" y="185927"/>
                  </a:lnTo>
                  <a:lnTo>
                    <a:pt x="1696339" y="157860"/>
                  </a:lnTo>
                  <a:lnTo>
                    <a:pt x="1809496" y="0"/>
                  </a:lnTo>
                  <a:close/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21" name="object 21" descr=""/>
          <p:cNvGrpSpPr/>
          <p:nvPr/>
        </p:nvGrpSpPr>
        <p:grpSpPr>
          <a:xfrm>
            <a:off x="9984485" y="2768854"/>
            <a:ext cx="1807845" cy="863600"/>
            <a:chOff x="9984485" y="2768854"/>
            <a:chExt cx="1807845" cy="863600"/>
          </a:xfrm>
        </p:grpSpPr>
        <p:pic>
          <p:nvPicPr>
            <p:cNvPr id="22" name="object 22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995915" y="2781300"/>
              <a:ext cx="1796033" cy="851153"/>
            </a:xfrm>
            <a:prstGeom prst="rect">
              <a:avLst/>
            </a:prstGeom>
          </p:spPr>
        </p:pic>
        <p:sp>
          <p:nvSpPr>
            <p:cNvPr id="23" name="object 23" descr=""/>
            <p:cNvSpPr/>
            <p:nvPr/>
          </p:nvSpPr>
          <p:spPr>
            <a:xfrm>
              <a:off x="9989057" y="2773426"/>
              <a:ext cx="1758314" cy="814069"/>
            </a:xfrm>
            <a:custGeom>
              <a:avLst/>
              <a:gdLst/>
              <a:ahLst/>
              <a:cxnLst/>
              <a:rect l="l" t="t" r="r" b="b"/>
              <a:pathLst>
                <a:path w="1758315" h="814070">
                  <a:moveTo>
                    <a:pt x="777621" y="212471"/>
                  </a:moveTo>
                  <a:lnTo>
                    <a:pt x="721781" y="215549"/>
                  </a:lnTo>
                  <a:lnTo>
                    <a:pt x="671001" y="224784"/>
                  </a:lnTo>
                  <a:lnTo>
                    <a:pt x="625281" y="240177"/>
                  </a:lnTo>
                  <a:lnTo>
                    <a:pt x="584621" y="261726"/>
                  </a:lnTo>
                  <a:lnTo>
                    <a:pt x="549021" y="289432"/>
                  </a:lnTo>
                  <a:lnTo>
                    <a:pt x="519257" y="323052"/>
                  </a:lnTo>
                  <a:lnTo>
                    <a:pt x="496107" y="362188"/>
                  </a:lnTo>
                  <a:lnTo>
                    <a:pt x="479572" y="406841"/>
                  </a:lnTo>
                  <a:lnTo>
                    <a:pt x="469651" y="457012"/>
                  </a:lnTo>
                  <a:lnTo>
                    <a:pt x="466344" y="512699"/>
                  </a:lnTo>
                  <a:lnTo>
                    <a:pt x="469652" y="568784"/>
                  </a:lnTo>
                  <a:lnTo>
                    <a:pt x="479580" y="619242"/>
                  </a:lnTo>
                  <a:lnTo>
                    <a:pt x="496135" y="664087"/>
                  </a:lnTo>
                  <a:lnTo>
                    <a:pt x="519322" y="703329"/>
                  </a:lnTo>
                  <a:lnTo>
                    <a:pt x="549148" y="736980"/>
                  </a:lnTo>
                  <a:lnTo>
                    <a:pt x="584747" y="764749"/>
                  </a:lnTo>
                  <a:lnTo>
                    <a:pt x="625400" y="786336"/>
                  </a:lnTo>
                  <a:lnTo>
                    <a:pt x="671101" y="801747"/>
                  </a:lnTo>
                  <a:lnTo>
                    <a:pt x="721843" y="810990"/>
                  </a:lnTo>
                  <a:lnTo>
                    <a:pt x="777621" y="814070"/>
                  </a:lnTo>
                  <a:lnTo>
                    <a:pt x="817000" y="813093"/>
                  </a:lnTo>
                  <a:lnTo>
                    <a:pt x="891331" y="805283"/>
                  </a:lnTo>
                  <a:lnTo>
                    <a:pt x="958717" y="790136"/>
                  </a:lnTo>
                  <a:lnTo>
                    <a:pt x="1013632" y="771034"/>
                  </a:lnTo>
                  <a:lnTo>
                    <a:pt x="1036066" y="760222"/>
                  </a:lnTo>
                  <a:lnTo>
                    <a:pt x="1036066" y="617347"/>
                  </a:lnTo>
                  <a:lnTo>
                    <a:pt x="814451" y="617347"/>
                  </a:lnTo>
                  <a:lnTo>
                    <a:pt x="792688" y="616398"/>
                  </a:lnTo>
                  <a:lnTo>
                    <a:pt x="748665" y="602360"/>
                  </a:lnTo>
                  <a:lnTo>
                    <a:pt x="730250" y="562609"/>
                  </a:lnTo>
                  <a:lnTo>
                    <a:pt x="730123" y="558800"/>
                  </a:lnTo>
                  <a:lnTo>
                    <a:pt x="1052957" y="558800"/>
                  </a:lnTo>
                  <a:lnTo>
                    <a:pt x="1052957" y="476884"/>
                  </a:lnTo>
                  <a:lnTo>
                    <a:pt x="1049397" y="429768"/>
                  </a:lnTo>
                  <a:lnTo>
                    <a:pt x="729869" y="429768"/>
                  </a:lnTo>
                  <a:lnTo>
                    <a:pt x="729869" y="426974"/>
                  </a:lnTo>
                  <a:lnTo>
                    <a:pt x="741426" y="385699"/>
                  </a:lnTo>
                  <a:lnTo>
                    <a:pt x="777621" y="373379"/>
                  </a:lnTo>
                  <a:lnTo>
                    <a:pt x="1036432" y="373379"/>
                  </a:lnTo>
                  <a:lnTo>
                    <a:pt x="1016470" y="329259"/>
                  </a:lnTo>
                  <a:lnTo>
                    <a:pt x="988060" y="288798"/>
                  </a:lnTo>
                  <a:lnTo>
                    <a:pt x="958846" y="261304"/>
                  </a:lnTo>
                  <a:lnTo>
                    <a:pt x="923184" y="239930"/>
                  </a:lnTo>
                  <a:lnTo>
                    <a:pt x="881398" y="224784"/>
                  </a:lnTo>
                  <a:lnTo>
                    <a:pt x="881687" y="224784"/>
                  </a:lnTo>
                  <a:lnTo>
                    <a:pt x="832715" y="215549"/>
                  </a:lnTo>
                  <a:lnTo>
                    <a:pt x="833090" y="215549"/>
                  </a:lnTo>
                  <a:lnTo>
                    <a:pt x="777621" y="212471"/>
                  </a:lnTo>
                  <a:close/>
                </a:path>
                <a:path w="1758315" h="814070">
                  <a:moveTo>
                    <a:pt x="1036066" y="584326"/>
                  </a:moveTo>
                  <a:lnTo>
                    <a:pt x="982535" y="597963"/>
                  </a:lnTo>
                  <a:lnTo>
                    <a:pt x="928624" y="608456"/>
                  </a:lnTo>
                  <a:lnTo>
                    <a:pt x="873013" y="615092"/>
                  </a:lnTo>
                  <a:lnTo>
                    <a:pt x="814451" y="617347"/>
                  </a:lnTo>
                  <a:lnTo>
                    <a:pt x="1036066" y="617347"/>
                  </a:lnTo>
                  <a:lnTo>
                    <a:pt x="1036066" y="584326"/>
                  </a:lnTo>
                  <a:close/>
                </a:path>
                <a:path w="1758315" h="814070">
                  <a:moveTo>
                    <a:pt x="1036432" y="373379"/>
                  </a:moveTo>
                  <a:lnTo>
                    <a:pt x="777621" y="373379"/>
                  </a:lnTo>
                  <a:lnTo>
                    <a:pt x="789340" y="374143"/>
                  </a:lnTo>
                  <a:lnTo>
                    <a:pt x="789100" y="374143"/>
                  </a:lnTo>
                  <a:lnTo>
                    <a:pt x="799128" y="376443"/>
                  </a:lnTo>
                  <a:lnTo>
                    <a:pt x="798954" y="376443"/>
                  </a:lnTo>
                  <a:lnTo>
                    <a:pt x="806963" y="380130"/>
                  </a:lnTo>
                  <a:lnTo>
                    <a:pt x="825246" y="426974"/>
                  </a:lnTo>
                  <a:lnTo>
                    <a:pt x="825246" y="429768"/>
                  </a:lnTo>
                  <a:lnTo>
                    <a:pt x="1049397" y="429768"/>
                  </a:lnTo>
                  <a:lnTo>
                    <a:pt x="1048906" y="423279"/>
                  </a:lnTo>
                  <a:lnTo>
                    <a:pt x="1036764" y="374143"/>
                  </a:lnTo>
                  <a:lnTo>
                    <a:pt x="1036432" y="373379"/>
                  </a:lnTo>
                  <a:close/>
                </a:path>
                <a:path w="1758315" h="814070">
                  <a:moveTo>
                    <a:pt x="1410716" y="617347"/>
                  </a:moveTo>
                  <a:lnTo>
                    <a:pt x="1075309" y="617347"/>
                  </a:lnTo>
                  <a:lnTo>
                    <a:pt x="1075309" y="800100"/>
                  </a:lnTo>
                  <a:lnTo>
                    <a:pt x="1410716" y="800100"/>
                  </a:lnTo>
                  <a:lnTo>
                    <a:pt x="1410716" y="617347"/>
                  </a:lnTo>
                  <a:close/>
                </a:path>
                <a:path w="1758315" h="814070">
                  <a:moveTo>
                    <a:pt x="1757807" y="617347"/>
                  </a:moveTo>
                  <a:lnTo>
                    <a:pt x="1422273" y="617347"/>
                  </a:lnTo>
                  <a:lnTo>
                    <a:pt x="1422273" y="800100"/>
                  </a:lnTo>
                  <a:lnTo>
                    <a:pt x="1757807" y="800100"/>
                  </a:lnTo>
                  <a:lnTo>
                    <a:pt x="1757807" y="617347"/>
                  </a:lnTo>
                  <a:close/>
                </a:path>
                <a:path w="1758315" h="814070">
                  <a:moveTo>
                    <a:pt x="1418590" y="409194"/>
                  </a:moveTo>
                  <a:lnTo>
                    <a:pt x="1119124" y="409194"/>
                  </a:lnTo>
                  <a:lnTo>
                    <a:pt x="1119124" y="617347"/>
                  </a:lnTo>
                  <a:lnTo>
                    <a:pt x="1368806" y="617347"/>
                  </a:lnTo>
                  <a:lnTo>
                    <a:pt x="1368806" y="462915"/>
                  </a:lnTo>
                  <a:lnTo>
                    <a:pt x="1371923" y="439412"/>
                  </a:lnTo>
                  <a:lnTo>
                    <a:pt x="1381267" y="422624"/>
                  </a:lnTo>
                  <a:lnTo>
                    <a:pt x="1396827" y="412551"/>
                  </a:lnTo>
                  <a:lnTo>
                    <a:pt x="1418590" y="409194"/>
                  </a:lnTo>
                  <a:close/>
                </a:path>
                <a:path w="1758315" h="814070">
                  <a:moveTo>
                    <a:pt x="1368806" y="226441"/>
                  </a:moveTo>
                  <a:lnTo>
                    <a:pt x="1075309" y="226441"/>
                  </a:lnTo>
                  <a:lnTo>
                    <a:pt x="1075309" y="409194"/>
                  </a:lnTo>
                  <a:lnTo>
                    <a:pt x="1418590" y="409194"/>
                  </a:lnTo>
                  <a:lnTo>
                    <a:pt x="1429450" y="409977"/>
                  </a:lnTo>
                  <a:lnTo>
                    <a:pt x="1461404" y="438134"/>
                  </a:lnTo>
                  <a:lnTo>
                    <a:pt x="1464183" y="462915"/>
                  </a:lnTo>
                  <a:lnTo>
                    <a:pt x="1464183" y="617347"/>
                  </a:lnTo>
                  <a:lnTo>
                    <a:pt x="1713865" y="617347"/>
                  </a:lnTo>
                  <a:lnTo>
                    <a:pt x="1713865" y="416051"/>
                  </a:lnTo>
                  <a:lnTo>
                    <a:pt x="1711124" y="371689"/>
                  </a:lnTo>
                  <a:lnTo>
                    <a:pt x="1702895" y="332136"/>
                  </a:lnTo>
                  <a:lnTo>
                    <a:pt x="1691439" y="303149"/>
                  </a:lnTo>
                  <a:lnTo>
                    <a:pt x="1368806" y="303149"/>
                  </a:lnTo>
                  <a:lnTo>
                    <a:pt x="1368806" y="226441"/>
                  </a:lnTo>
                  <a:close/>
                </a:path>
                <a:path w="1758315" h="814070">
                  <a:moveTo>
                    <a:pt x="1538224" y="212471"/>
                  </a:moveTo>
                  <a:lnTo>
                    <a:pt x="1485266" y="218138"/>
                  </a:lnTo>
                  <a:lnTo>
                    <a:pt x="1439370" y="235140"/>
                  </a:lnTo>
                  <a:lnTo>
                    <a:pt x="1400546" y="263477"/>
                  </a:lnTo>
                  <a:lnTo>
                    <a:pt x="1368806" y="303149"/>
                  </a:lnTo>
                  <a:lnTo>
                    <a:pt x="1691439" y="303149"/>
                  </a:lnTo>
                  <a:lnTo>
                    <a:pt x="1669923" y="267462"/>
                  </a:lnTo>
                  <a:lnTo>
                    <a:pt x="1615074" y="226202"/>
                  </a:lnTo>
                  <a:lnTo>
                    <a:pt x="1538224" y="212471"/>
                  </a:lnTo>
                  <a:close/>
                </a:path>
                <a:path w="1758315" h="814070">
                  <a:moveTo>
                    <a:pt x="307594" y="409194"/>
                  </a:moveTo>
                  <a:lnTo>
                    <a:pt x="43942" y="409194"/>
                  </a:lnTo>
                  <a:lnTo>
                    <a:pt x="43942" y="579627"/>
                  </a:lnTo>
                  <a:lnTo>
                    <a:pt x="47464" y="638202"/>
                  </a:lnTo>
                  <a:lnTo>
                    <a:pt x="58023" y="687800"/>
                  </a:lnTo>
                  <a:lnTo>
                    <a:pt x="75606" y="728396"/>
                  </a:lnTo>
                  <a:lnTo>
                    <a:pt x="100202" y="759968"/>
                  </a:lnTo>
                  <a:lnTo>
                    <a:pt x="131679" y="783637"/>
                  </a:lnTo>
                  <a:lnTo>
                    <a:pt x="169894" y="800544"/>
                  </a:lnTo>
                  <a:lnTo>
                    <a:pt x="214824" y="810688"/>
                  </a:lnTo>
                  <a:lnTo>
                    <a:pt x="266446" y="814070"/>
                  </a:lnTo>
                  <a:lnTo>
                    <a:pt x="291377" y="813472"/>
                  </a:lnTo>
                  <a:lnTo>
                    <a:pt x="340526" y="808658"/>
                  </a:lnTo>
                  <a:lnTo>
                    <a:pt x="388104" y="799373"/>
                  </a:lnTo>
                  <a:lnTo>
                    <a:pt x="429823" y="787665"/>
                  </a:lnTo>
                  <a:lnTo>
                    <a:pt x="448183" y="781050"/>
                  </a:lnTo>
                  <a:lnTo>
                    <a:pt x="448183" y="617347"/>
                  </a:lnTo>
                  <a:lnTo>
                    <a:pt x="355219" y="617347"/>
                  </a:lnTo>
                  <a:lnTo>
                    <a:pt x="343814" y="616563"/>
                  </a:lnTo>
                  <a:lnTo>
                    <a:pt x="310467" y="588089"/>
                  </a:lnTo>
                  <a:lnTo>
                    <a:pt x="307594" y="562609"/>
                  </a:lnTo>
                  <a:lnTo>
                    <a:pt x="307594" y="409194"/>
                  </a:lnTo>
                  <a:close/>
                </a:path>
                <a:path w="1758315" h="814070">
                  <a:moveTo>
                    <a:pt x="448183" y="607314"/>
                  </a:moveTo>
                  <a:lnTo>
                    <a:pt x="421513" y="611667"/>
                  </a:lnTo>
                  <a:lnTo>
                    <a:pt x="397129" y="614806"/>
                  </a:lnTo>
                  <a:lnTo>
                    <a:pt x="375031" y="616708"/>
                  </a:lnTo>
                  <a:lnTo>
                    <a:pt x="355219" y="617347"/>
                  </a:lnTo>
                  <a:lnTo>
                    <a:pt x="448183" y="617347"/>
                  </a:lnTo>
                  <a:lnTo>
                    <a:pt x="448183" y="607314"/>
                  </a:lnTo>
                  <a:close/>
                </a:path>
                <a:path w="1758315" h="814070">
                  <a:moveTo>
                    <a:pt x="307594" y="108712"/>
                  </a:moveTo>
                  <a:lnTo>
                    <a:pt x="75819" y="108712"/>
                  </a:lnTo>
                  <a:lnTo>
                    <a:pt x="75819" y="162687"/>
                  </a:lnTo>
                  <a:lnTo>
                    <a:pt x="74816" y="177139"/>
                  </a:lnTo>
                  <a:lnTo>
                    <a:pt x="49952" y="217064"/>
                  </a:lnTo>
                  <a:lnTo>
                    <a:pt x="0" y="226441"/>
                  </a:lnTo>
                  <a:lnTo>
                    <a:pt x="0" y="409194"/>
                  </a:lnTo>
                  <a:lnTo>
                    <a:pt x="442214" y="409194"/>
                  </a:lnTo>
                  <a:lnTo>
                    <a:pt x="442214" y="226441"/>
                  </a:lnTo>
                  <a:lnTo>
                    <a:pt x="307594" y="226441"/>
                  </a:lnTo>
                  <a:lnTo>
                    <a:pt x="307594" y="108712"/>
                  </a:lnTo>
                  <a:close/>
                </a:path>
                <a:path w="1758315" h="814070">
                  <a:moveTo>
                    <a:pt x="881507" y="0"/>
                  </a:moveTo>
                  <a:lnTo>
                    <a:pt x="673608" y="0"/>
                  </a:lnTo>
                  <a:lnTo>
                    <a:pt x="551052" y="157860"/>
                  </a:lnTo>
                  <a:lnTo>
                    <a:pt x="551052" y="185927"/>
                  </a:lnTo>
                  <a:lnTo>
                    <a:pt x="715264" y="185927"/>
                  </a:lnTo>
                  <a:lnTo>
                    <a:pt x="777113" y="121030"/>
                  </a:lnTo>
                  <a:lnTo>
                    <a:pt x="975490" y="121030"/>
                  </a:lnTo>
                  <a:lnTo>
                    <a:pt x="881507" y="0"/>
                  </a:lnTo>
                  <a:close/>
                </a:path>
                <a:path w="1758315" h="814070">
                  <a:moveTo>
                    <a:pt x="975490" y="121030"/>
                  </a:moveTo>
                  <a:lnTo>
                    <a:pt x="778001" y="121030"/>
                  </a:lnTo>
                  <a:lnTo>
                    <a:pt x="839851" y="185927"/>
                  </a:lnTo>
                  <a:lnTo>
                    <a:pt x="1004189" y="185927"/>
                  </a:lnTo>
                  <a:lnTo>
                    <a:pt x="1004090" y="157860"/>
                  </a:lnTo>
                  <a:lnTo>
                    <a:pt x="975490" y="121030"/>
                  </a:lnTo>
                  <a:close/>
                </a:path>
              </a:pathLst>
            </a:custGeom>
            <a:solidFill>
              <a:srgbClr val="30859C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4" name="object 24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0714354" y="3142234"/>
              <a:ext cx="104521" cy="65532"/>
            </a:xfrm>
            <a:prstGeom prst="rect">
              <a:avLst/>
            </a:prstGeom>
          </p:spPr>
        </p:pic>
        <p:sp>
          <p:nvSpPr>
            <p:cNvPr id="25" name="object 25" descr=""/>
            <p:cNvSpPr/>
            <p:nvPr/>
          </p:nvSpPr>
          <p:spPr>
            <a:xfrm>
              <a:off x="9989057" y="2773426"/>
              <a:ext cx="1758314" cy="814069"/>
            </a:xfrm>
            <a:custGeom>
              <a:avLst/>
              <a:gdLst/>
              <a:ahLst/>
              <a:cxnLst/>
              <a:rect l="l" t="t" r="r" b="b"/>
              <a:pathLst>
                <a:path w="1758315" h="814070">
                  <a:moveTo>
                    <a:pt x="1538224" y="212471"/>
                  </a:moveTo>
                  <a:lnTo>
                    <a:pt x="1579393" y="215901"/>
                  </a:lnTo>
                  <a:lnTo>
                    <a:pt x="1645255" y="243385"/>
                  </a:lnTo>
                  <a:lnTo>
                    <a:pt x="1689165" y="297394"/>
                  </a:lnTo>
                  <a:lnTo>
                    <a:pt x="1711124" y="371689"/>
                  </a:lnTo>
                  <a:lnTo>
                    <a:pt x="1713865" y="416051"/>
                  </a:lnTo>
                  <a:lnTo>
                    <a:pt x="1713865" y="617347"/>
                  </a:lnTo>
                  <a:lnTo>
                    <a:pt x="1757807" y="617347"/>
                  </a:lnTo>
                  <a:lnTo>
                    <a:pt x="1757807" y="800100"/>
                  </a:lnTo>
                  <a:lnTo>
                    <a:pt x="1422273" y="800100"/>
                  </a:lnTo>
                  <a:lnTo>
                    <a:pt x="1422273" y="617347"/>
                  </a:lnTo>
                  <a:lnTo>
                    <a:pt x="1464183" y="617347"/>
                  </a:lnTo>
                  <a:lnTo>
                    <a:pt x="1464183" y="462915"/>
                  </a:lnTo>
                  <a:lnTo>
                    <a:pt x="1453007" y="421640"/>
                  </a:lnTo>
                  <a:lnTo>
                    <a:pt x="1418590" y="409194"/>
                  </a:lnTo>
                  <a:lnTo>
                    <a:pt x="1396827" y="412551"/>
                  </a:lnTo>
                  <a:lnTo>
                    <a:pt x="1381267" y="422624"/>
                  </a:lnTo>
                  <a:lnTo>
                    <a:pt x="1371923" y="439412"/>
                  </a:lnTo>
                  <a:lnTo>
                    <a:pt x="1368806" y="462915"/>
                  </a:lnTo>
                  <a:lnTo>
                    <a:pt x="1368806" y="617347"/>
                  </a:lnTo>
                  <a:lnTo>
                    <a:pt x="1410716" y="617347"/>
                  </a:lnTo>
                  <a:lnTo>
                    <a:pt x="1410716" y="800100"/>
                  </a:lnTo>
                  <a:lnTo>
                    <a:pt x="1075309" y="800100"/>
                  </a:lnTo>
                  <a:lnTo>
                    <a:pt x="1075309" y="617347"/>
                  </a:lnTo>
                  <a:lnTo>
                    <a:pt x="1119124" y="617347"/>
                  </a:lnTo>
                  <a:lnTo>
                    <a:pt x="1119124" y="409194"/>
                  </a:lnTo>
                  <a:lnTo>
                    <a:pt x="1075309" y="409194"/>
                  </a:lnTo>
                  <a:lnTo>
                    <a:pt x="1075309" y="226441"/>
                  </a:lnTo>
                  <a:lnTo>
                    <a:pt x="1368806" y="226441"/>
                  </a:lnTo>
                  <a:lnTo>
                    <a:pt x="1368806" y="303149"/>
                  </a:lnTo>
                  <a:lnTo>
                    <a:pt x="1400546" y="263477"/>
                  </a:lnTo>
                  <a:lnTo>
                    <a:pt x="1439370" y="235140"/>
                  </a:lnTo>
                  <a:lnTo>
                    <a:pt x="1485266" y="218138"/>
                  </a:lnTo>
                  <a:lnTo>
                    <a:pt x="1538224" y="212471"/>
                  </a:lnTo>
                  <a:close/>
                </a:path>
                <a:path w="1758315" h="814070">
                  <a:moveTo>
                    <a:pt x="777621" y="212471"/>
                  </a:moveTo>
                  <a:lnTo>
                    <a:pt x="832559" y="215520"/>
                  </a:lnTo>
                  <a:lnTo>
                    <a:pt x="881084" y="224671"/>
                  </a:lnTo>
                  <a:lnTo>
                    <a:pt x="923184" y="239930"/>
                  </a:lnTo>
                  <a:lnTo>
                    <a:pt x="958846" y="261304"/>
                  </a:lnTo>
                  <a:lnTo>
                    <a:pt x="988060" y="288798"/>
                  </a:lnTo>
                  <a:lnTo>
                    <a:pt x="1016470" y="329259"/>
                  </a:lnTo>
                  <a:lnTo>
                    <a:pt x="1036748" y="374078"/>
                  </a:lnTo>
                  <a:lnTo>
                    <a:pt x="1048906" y="423279"/>
                  </a:lnTo>
                  <a:lnTo>
                    <a:pt x="1052957" y="476884"/>
                  </a:lnTo>
                  <a:lnTo>
                    <a:pt x="1052957" y="558800"/>
                  </a:lnTo>
                  <a:lnTo>
                    <a:pt x="730123" y="558800"/>
                  </a:lnTo>
                  <a:lnTo>
                    <a:pt x="730250" y="562609"/>
                  </a:lnTo>
                  <a:lnTo>
                    <a:pt x="748665" y="602360"/>
                  </a:lnTo>
                  <a:lnTo>
                    <a:pt x="792688" y="616398"/>
                  </a:lnTo>
                  <a:lnTo>
                    <a:pt x="814451" y="617347"/>
                  </a:lnTo>
                  <a:lnTo>
                    <a:pt x="844095" y="616779"/>
                  </a:lnTo>
                  <a:lnTo>
                    <a:pt x="901193" y="612310"/>
                  </a:lnTo>
                  <a:lnTo>
                    <a:pt x="955627" y="603597"/>
                  </a:lnTo>
                  <a:lnTo>
                    <a:pt x="1009348" y="591544"/>
                  </a:lnTo>
                  <a:lnTo>
                    <a:pt x="1036066" y="584326"/>
                  </a:lnTo>
                  <a:lnTo>
                    <a:pt x="1036066" y="760222"/>
                  </a:lnTo>
                  <a:lnTo>
                    <a:pt x="987853" y="781002"/>
                  </a:lnTo>
                  <a:lnTo>
                    <a:pt x="926211" y="798449"/>
                  </a:lnTo>
                  <a:lnTo>
                    <a:pt x="854916" y="810164"/>
                  </a:lnTo>
                  <a:lnTo>
                    <a:pt x="777621" y="814070"/>
                  </a:lnTo>
                  <a:lnTo>
                    <a:pt x="721843" y="810990"/>
                  </a:lnTo>
                  <a:lnTo>
                    <a:pt x="671101" y="801747"/>
                  </a:lnTo>
                  <a:lnTo>
                    <a:pt x="625400" y="786336"/>
                  </a:lnTo>
                  <a:lnTo>
                    <a:pt x="584747" y="764749"/>
                  </a:lnTo>
                  <a:lnTo>
                    <a:pt x="549148" y="736980"/>
                  </a:lnTo>
                  <a:lnTo>
                    <a:pt x="519322" y="703329"/>
                  </a:lnTo>
                  <a:lnTo>
                    <a:pt x="496135" y="664087"/>
                  </a:lnTo>
                  <a:lnTo>
                    <a:pt x="479580" y="619242"/>
                  </a:lnTo>
                  <a:lnTo>
                    <a:pt x="469652" y="568784"/>
                  </a:lnTo>
                  <a:lnTo>
                    <a:pt x="466344" y="512699"/>
                  </a:lnTo>
                  <a:lnTo>
                    <a:pt x="469651" y="457012"/>
                  </a:lnTo>
                  <a:lnTo>
                    <a:pt x="479572" y="406841"/>
                  </a:lnTo>
                  <a:lnTo>
                    <a:pt x="496107" y="362188"/>
                  </a:lnTo>
                  <a:lnTo>
                    <a:pt x="519257" y="323052"/>
                  </a:lnTo>
                  <a:lnTo>
                    <a:pt x="549021" y="289432"/>
                  </a:lnTo>
                  <a:lnTo>
                    <a:pt x="584621" y="261726"/>
                  </a:lnTo>
                  <a:lnTo>
                    <a:pt x="625281" y="240177"/>
                  </a:lnTo>
                  <a:lnTo>
                    <a:pt x="671001" y="224784"/>
                  </a:lnTo>
                  <a:lnTo>
                    <a:pt x="721781" y="215549"/>
                  </a:lnTo>
                  <a:lnTo>
                    <a:pt x="777621" y="212471"/>
                  </a:lnTo>
                  <a:close/>
                </a:path>
                <a:path w="1758315" h="814070">
                  <a:moveTo>
                    <a:pt x="75819" y="108712"/>
                  </a:moveTo>
                  <a:lnTo>
                    <a:pt x="307594" y="108712"/>
                  </a:lnTo>
                  <a:lnTo>
                    <a:pt x="307594" y="226441"/>
                  </a:lnTo>
                  <a:lnTo>
                    <a:pt x="442214" y="226441"/>
                  </a:lnTo>
                  <a:lnTo>
                    <a:pt x="442214" y="409194"/>
                  </a:lnTo>
                  <a:lnTo>
                    <a:pt x="307594" y="409194"/>
                  </a:lnTo>
                  <a:lnTo>
                    <a:pt x="307594" y="562609"/>
                  </a:lnTo>
                  <a:lnTo>
                    <a:pt x="319150" y="604901"/>
                  </a:lnTo>
                  <a:lnTo>
                    <a:pt x="355219" y="617347"/>
                  </a:lnTo>
                  <a:lnTo>
                    <a:pt x="375031" y="616708"/>
                  </a:lnTo>
                  <a:lnTo>
                    <a:pt x="397129" y="614806"/>
                  </a:lnTo>
                  <a:lnTo>
                    <a:pt x="421513" y="611667"/>
                  </a:lnTo>
                  <a:lnTo>
                    <a:pt x="448183" y="607314"/>
                  </a:lnTo>
                  <a:lnTo>
                    <a:pt x="448183" y="781050"/>
                  </a:lnTo>
                  <a:lnTo>
                    <a:pt x="409797" y="793781"/>
                  </a:lnTo>
                  <a:lnTo>
                    <a:pt x="364744" y="804418"/>
                  </a:lnTo>
                  <a:lnTo>
                    <a:pt x="316071" y="811672"/>
                  </a:lnTo>
                  <a:lnTo>
                    <a:pt x="266446" y="814070"/>
                  </a:lnTo>
                  <a:lnTo>
                    <a:pt x="214824" y="810688"/>
                  </a:lnTo>
                  <a:lnTo>
                    <a:pt x="169894" y="800544"/>
                  </a:lnTo>
                  <a:lnTo>
                    <a:pt x="131679" y="783637"/>
                  </a:lnTo>
                  <a:lnTo>
                    <a:pt x="100202" y="759968"/>
                  </a:lnTo>
                  <a:lnTo>
                    <a:pt x="75606" y="728396"/>
                  </a:lnTo>
                  <a:lnTo>
                    <a:pt x="58023" y="687800"/>
                  </a:lnTo>
                  <a:lnTo>
                    <a:pt x="47464" y="638202"/>
                  </a:lnTo>
                  <a:lnTo>
                    <a:pt x="43942" y="579627"/>
                  </a:lnTo>
                  <a:lnTo>
                    <a:pt x="43942" y="409194"/>
                  </a:lnTo>
                  <a:lnTo>
                    <a:pt x="0" y="409194"/>
                  </a:lnTo>
                  <a:lnTo>
                    <a:pt x="0" y="226441"/>
                  </a:lnTo>
                  <a:lnTo>
                    <a:pt x="20095" y="225395"/>
                  </a:lnTo>
                  <a:lnTo>
                    <a:pt x="36750" y="222265"/>
                  </a:lnTo>
                  <a:lnTo>
                    <a:pt x="71802" y="189817"/>
                  </a:lnTo>
                  <a:lnTo>
                    <a:pt x="75819" y="162687"/>
                  </a:lnTo>
                  <a:lnTo>
                    <a:pt x="75819" y="108712"/>
                  </a:lnTo>
                  <a:close/>
                </a:path>
                <a:path w="1758315" h="814070">
                  <a:moveTo>
                    <a:pt x="673608" y="0"/>
                  </a:moveTo>
                  <a:lnTo>
                    <a:pt x="881507" y="0"/>
                  </a:lnTo>
                  <a:lnTo>
                    <a:pt x="1004189" y="157988"/>
                  </a:lnTo>
                  <a:lnTo>
                    <a:pt x="1004189" y="185927"/>
                  </a:lnTo>
                  <a:lnTo>
                    <a:pt x="839851" y="185927"/>
                  </a:lnTo>
                  <a:lnTo>
                    <a:pt x="778001" y="121030"/>
                  </a:lnTo>
                  <a:lnTo>
                    <a:pt x="777113" y="121030"/>
                  </a:lnTo>
                  <a:lnTo>
                    <a:pt x="715264" y="185927"/>
                  </a:lnTo>
                  <a:lnTo>
                    <a:pt x="551052" y="185927"/>
                  </a:lnTo>
                  <a:lnTo>
                    <a:pt x="551052" y="157860"/>
                  </a:lnTo>
                  <a:lnTo>
                    <a:pt x="673608" y="0"/>
                  </a:lnTo>
                  <a:close/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26" name="object 26" descr=""/>
          <p:cNvGrpSpPr/>
          <p:nvPr/>
        </p:nvGrpSpPr>
        <p:grpSpPr>
          <a:xfrm>
            <a:off x="12071731" y="2773807"/>
            <a:ext cx="2033905" cy="1067435"/>
            <a:chOff x="12071731" y="2773807"/>
            <a:chExt cx="2033905" cy="1067435"/>
          </a:xfrm>
        </p:grpSpPr>
        <p:pic>
          <p:nvPicPr>
            <p:cNvPr id="27" name="object 27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2083796" y="2785872"/>
              <a:ext cx="2021586" cy="1055369"/>
            </a:xfrm>
            <a:prstGeom prst="rect">
              <a:avLst/>
            </a:prstGeom>
          </p:spPr>
        </p:pic>
        <p:sp>
          <p:nvSpPr>
            <p:cNvPr id="28" name="object 28" descr=""/>
            <p:cNvSpPr/>
            <p:nvPr/>
          </p:nvSpPr>
          <p:spPr>
            <a:xfrm>
              <a:off x="12076303" y="2778379"/>
              <a:ext cx="1984375" cy="1018540"/>
            </a:xfrm>
            <a:custGeom>
              <a:avLst/>
              <a:gdLst/>
              <a:ahLst/>
              <a:cxnLst/>
              <a:rect l="l" t="t" r="r" b="b"/>
              <a:pathLst>
                <a:path w="1984375" h="1018539">
                  <a:moveTo>
                    <a:pt x="1074420" y="845693"/>
                  </a:moveTo>
                  <a:lnTo>
                    <a:pt x="878586" y="845693"/>
                  </a:lnTo>
                  <a:lnTo>
                    <a:pt x="878586" y="1018540"/>
                  </a:lnTo>
                  <a:lnTo>
                    <a:pt x="1074420" y="1018540"/>
                  </a:lnTo>
                  <a:lnTo>
                    <a:pt x="1074420" y="845693"/>
                  </a:lnTo>
                  <a:close/>
                </a:path>
                <a:path w="1984375" h="1018539">
                  <a:moveTo>
                    <a:pt x="1230395" y="404241"/>
                  </a:moveTo>
                  <a:lnTo>
                    <a:pt x="901700" y="404241"/>
                  </a:lnTo>
                  <a:lnTo>
                    <a:pt x="925659" y="404907"/>
                  </a:lnTo>
                  <a:lnTo>
                    <a:pt x="945546" y="406907"/>
                  </a:lnTo>
                  <a:lnTo>
                    <a:pt x="981866" y="420723"/>
                  </a:lnTo>
                  <a:lnTo>
                    <a:pt x="995172" y="444119"/>
                  </a:lnTo>
                  <a:lnTo>
                    <a:pt x="928003" y="447595"/>
                  </a:lnTo>
                  <a:lnTo>
                    <a:pt x="868736" y="455821"/>
                  </a:lnTo>
                  <a:lnTo>
                    <a:pt x="817372" y="468799"/>
                  </a:lnTo>
                  <a:lnTo>
                    <a:pt x="773909" y="486527"/>
                  </a:lnTo>
                  <a:lnTo>
                    <a:pt x="738349" y="509006"/>
                  </a:lnTo>
                  <a:lnTo>
                    <a:pt x="710692" y="536236"/>
                  </a:lnTo>
                  <a:lnTo>
                    <a:pt x="679157" y="604716"/>
                  </a:lnTo>
                  <a:lnTo>
                    <a:pt x="679083" y="604948"/>
                  </a:lnTo>
                  <a:lnTo>
                    <a:pt x="675131" y="646429"/>
                  </a:lnTo>
                  <a:lnTo>
                    <a:pt x="677993" y="682934"/>
                  </a:lnTo>
                  <a:lnTo>
                    <a:pt x="686593" y="715105"/>
                  </a:lnTo>
                  <a:lnTo>
                    <a:pt x="721105" y="766445"/>
                  </a:lnTo>
                  <a:lnTo>
                    <a:pt x="775223" y="798449"/>
                  </a:lnTo>
                  <a:lnTo>
                    <a:pt x="845820" y="809117"/>
                  </a:lnTo>
                  <a:lnTo>
                    <a:pt x="874656" y="807493"/>
                  </a:lnTo>
                  <a:lnTo>
                    <a:pt x="925329" y="794436"/>
                  </a:lnTo>
                  <a:lnTo>
                    <a:pt x="965531" y="769691"/>
                  </a:lnTo>
                  <a:lnTo>
                    <a:pt x="993266" y="727328"/>
                  </a:lnTo>
                  <a:lnTo>
                    <a:pt x="1276858" y="727328"/>
                  </a:lnTo>
                  <a:lnTo>
                    <a:pt x="1276858" y="632332"/>
                  </a:lnTo>
                  <a:lnTo>
                    <a:pt x="939927" y="632332"/>
                  </a:lnTo>
                  <a:lnTo>
                    <a:pt x="932560" y="629793"/>
                  </a:lnTo>
                  <a:lnTo>
                    <a:pt x="922401" y="619632"/>
                  </a:lnTo>
                  <a:lnTo>
                    <a:pt x="919861" y="612521"/>
                  </a:lnTo>
                  <a:lnTo>
                    <a:pt x="919861" y="603503"/>
                  </a:lnTo>
                  <a:lnTo>
                    <a:pt x="949960" y="567975"/>
                  </a:lnTo>
                  <a:lnTo>
                    <a:pt x="985393" y="561975"/>
                  </a:lnTo>
                  <a:lnTo>
                    <a:pt x="1232916" y="561975"/>
                  </a:lnTo>
                  <a:lnTo>
                    <a:pt x="1232916" y="437006"/>
                  </a:lnTo>
                  <a:lnTo>
                    <a:pt x="1230446" y="404907"/>
                  </a:lnTo>
                  <a:lnTo>
                    <a:pt x="1230395" y="404241"/>
                  </a:lnTo>
                  <a:close/>
                </a:path>
                <a:path w="1984375" h="1018539">
                  <a:moveTo>
                    <a:pt x="1276858" y="727328"/>
                  </a:moveTo>
                  <a:lnTo>
                    <a:pt x="993266" y="727328"/>
                  </a:lnTo>
                  <a:lnTo>
                    <a:pt x="993266" y="795147"/>
                  </a:lnTo>
                  <a:lnTo>
                    <a:pt x="1276858" y="795147"/>
                  </a:lnTo>
                  <a:lnTo>
                    <a:pt x="1276858" y="727328"/>
                  </a:lnTo>
                  <a:close/>
                </a:path>
                <a:path w="1984375" h="1018539">
                  <a:moveTo>
                    <a:pt x="1232916" y="561975"/>
                  </a:moveTo>
                  <a:lnTo>
                    <a:pt x="993136" y="561975"/>
                  </a:lnTo>
                  <a:lnTo>
                    <a:pt x="993012" y="566801"/>
                  </a:lnTo>
                  <a:lnTo>
                    <a:pt x="991796" y="581233"/>
                  </a:lnTo>
                  <a:lnTo>
                    <a:pt x="989548" y="593455"/>
                  </a:lnTo>
                  <a:lnTo>
                    <a:pt x="989472" y="593867"/>
                  </a:lnTo>
                  <a:lnTo>
                    <a:pt x="986029" y="604716"/>
                  </a:lnTo>
                  <a:lnTo>
                    <a:pt x="949579" y="632332"/>
                  </a:lnTo>
                  <a:lnTo>
                    <a:pt x="1276858" y="632332"/>
                  </a:lnTo>
                  <a:lnTo>
                    <a:pt x="1276858" y="612521"/>
                  </a:lnTo>
                  <a:lnTo>
                    <a:pt x="1232916" y="612521"/>
                  </a:lnTo>
                  <a:lnTo>
                    <a:pt x="1232916" y="561975"/>
                  </a:lnTo>
                  <a:close/>
                </a:path>
                <a:path w="1984375" h="1018539">
                  <a:moveTo>
                    <a:pt x="946531" y="207518"/>
                  </a:moveTo>
                  <a:lnTo>
                    <a:pt x="886412" y="209534"/>
                  </a:lnTo>
                  <a:lnTo>
                    <a:pt x="824483" y="215646"/>
                  </a:lnTo>
                  <a:lnTo>
                    <a:pt x="762142" y="225409"/>
                  </a:lnTo>
                  <a:lnTo>
                    <a:pt x="701040" y="238505"/>
                  </a:lnTo>
                  <a:lnTo>
                    <a:pt x="701040" y="439166"/>
                  </a:lnTo>
                  <a:lnTo>
                    <a:pt x="728541" y="431498"/>
                  </a:lnTo>
                  <a:lnTo>
                    <a:pt x="755411" y="424688"/>
                  </a:lnTo>
                  <a:lnTo>
                    <a:pt x="807212" y="413639"/>
                  </a:lnTo>
                  <a:lnTo>
                    <a:pt x="856075" y="406606"/>
                  </a:lnTo>
                  <a:lnTo>
                    <a:pt x="878330" y="404907"/>
                  </a:lnTo>
                  <a:lnTo>
                    <a:pt x="876519" y="404907"/>
                  </a:lnTo>
                  <a:lnTo>
                    <a:pt x="901700" y="404241"/>
                  </a:lnTo>
                  <a:lnTo>
                    <a:pt x="1230395" y="404241"/>
                  </a:lnTo>
                  <a:lnTo>
                    <a:pt x="1228726" y="382547"/>
                  </a:lnTo>
                  <a:lnTo>
                    <a:pt x="1216167" y="335565"/>
                  </a:lnTo>
                  <a:lnTo>
                    <a:pt x="1195250" y="296060"/>
                  </a:lnTo>
                  <a:lnTo>
                    <a:pt x="1165987" y="264032"/>
                  </a:lnTo>
                  <a:lnTo>
                    <a:pt x="1098687" y="227845"/>
                  </a:lnTo>
                  <a:lnTo>
                    <a:pt x="1054795" y="216548"/>
                  </a:lnTo>
                  <a:lnTo>
                    <a:pt x="1004077" y="209774"/>
                  </a:lnTo>
                  <a:lnTo>
                    <a:pt x="946531" y="207518"/>
                  </a:lnTo>
                  <a:close/>
                </a:path>
                <a:path w="1984375" h="1018539">
                  <a:moveTo>
                    <a:pt x="600043" y="727328"/>
                  </a:moveTo>
                  <a:lnTo>
                    <a:pt x="293497" y="727328"/>
                  </a:lnTo>
                  <a:lnTo>
                    <a:pt x="299569" y="741951"/>
                  </a:lnTo>
                  <a:lnTo>
                    <a:pt x="342646" y="783081"/>
                  </a:lnTo>
                  <a:lnTo>
                    <a:pt x="387032" y="802624"/>
                  </a:lnTo>
                  <a:lnTo>
                    <a:pt x="437896" y="809117"/>
                  </a:lnTo>
                  <a:lnTo>
                    <a:pt x="488092" y="804162"/>
                  </a:lnTo>
                  <a:lnTo>
                    <a:pt x="531622" y="789289"/>
                  </a:lnTo>
                  <a:lnTo>
                    <a:pt x="568483" y="764486"/>
                  </a:lnTo>
                  <a:lnTo>
                    <a:pt x="598677" y="729742"/>
                  </a:lnTo>
                  <a:lnTo>
                    <a:pt x="600043" y="727328"/>
                  </a:lnTo>
                  <a:close/>
                </a:path>
                <a:path w="1984375" h="1018539">
                  <a:moveTo>
                    <a:pt x="643930" y="404357"/>
                  </a:moveTo>
                  <a:lnTo>
                    <a:pt x="342948" y="404357"/>
                  </a:lnTo>
                  <a:lnTo>
                    <a:pt x="352653" y="405024"/>
                  </a:lnTo>
                  <a:lnTo>
                    <a:pt x="362473" y="407368"/>
                  </a:lnTo>
                  <a:lnTo>
                    <a:pt x="388157" y="444583"/>
                  </a:lnTo>
                  <a:lnTo>
                    <a:pt x="388874" y="457962"/>
                  </a:lnTo>
                  <a:lnTo>
                    <a:pt x="388874" y="557656"/>
                  </a:lnTo>
                  <a:lnTo>
                    <a:pt x="377037" y="599948"/>
                  </a:lnTo>
                  <a:lnTo>
                    <a:pt x="352076" y="611729"/>
                  </a:lnTo>
                  <a:lnTo>
                    <a:pt x="350830" y="611729"/>
                  </a:lnTo>
                  <a:lnTo>
                    <a:pt x="341249" y="612394"/>
                  </a:lnTo>
                  <a:lnTo>
                    <a:pt x="0" y="612394"/>
                  </a:lnTo>
                  <a:lnTo>
                    <a:pt x="0" y="795147"/>
                  </a:lnTo>
                  <a:lnTo>
                    <a:pt x="293497" y="795147"/>
                  </a:lnTo>
                  <a:lnTo>
                    <a:pt x="293497" y="727328"/>
                  </a:lnTo>
                  <a:lnTo>
                    <a:pt x="600043" y="727328"/>
                  </a:lnTo>
                  <a:lnTo>
                    <a:pt x="633159" y="656116"/>
                  </a:lnTo>
                  <a:lnTo>
                    <a:pt x="643922" y="611729"/>
                  </a:lnTo>
                  <a:lnTo>
                    <a:pt x="650376" y="562276"/>
                  </a:lnTo>
                  <a:lnTo>
                    <a:pt x="652526" y="507746"/>
                  </a:lnTo>
                  <a:lnTo>
                    <a:pt x="650377" y="453552"/>
                  </a:lnTo>
                  <a:lnTo>
                    <a:pt x="644018" y="405024"/>
                  </a:lnTo>
                  <a:lnTo>
                    <a:pt x="643930" y="404357"/>
                  </a:lnTo>
                  <a:close/>
                </a:path>
                <a:path w="1984375" h="1018539">
                  <a:moveTo>
                    <a:pt x="293497" y="0"/>
                  </a:moveTo>
                  <a:lnTo>
                    <a:pt x="0" y="0"/>
                  </a:lnTo>
                  <a:lnTo>
                    <a:pt x="0" y="182879"/>
                  </a:lnTo>
                  <a:lnTo>
                    <a:pt x="43815" y="182879"/>
                  </a:lnTo>
                  <a:lnTo>
                    <a:pt x="43815" y="612394"/>
                  </a:lnTo>
                  <a:lnTo>
                    <a:pt x="341249" y="612394"/>
                  </a:lnTo>
                  <a:lnTo>
                    <a:pt x="331581" y="611729"/>
                  </a:lnTo>
                  <a:lnTo>
                    <a:pt x="330344" y="611729"/>
                  </a:lnTo>
                  <a:lnTo>
                    <a:pt x="320024" y="609266"/>
                  </a:lnTo>
                  <a:lnTo>
                    <a:pt x="294233" y="571498"/>
                  </a:lnTo>
                  <a:lnTo>
                    <a:pt x="293497" y="557656"/>
                  </a:lnTo>
                  <a:lnTo>
                    <a:pt x="293497" y="457962"/>
                  </a:lnTo>
                  <a:lnTo>
                    <a:pt x="305053" y="416687"/>
                  </a:lnTo>
                  <a:lnTo>
                    <a:pt x="339538" y="404357"/>
                  </a:lnTo>
                  <a:lnTo>
                    <a:pt x="643930" y="404357"/>
                  </a:lnTo>
                  <a:lnTo>
                    <a:pt x="633186" y="360161"/>
                  </a:lnTo>
                  <a:lnTo>
                    <a:pt x="618144" y="320964"/>
                  </a:lnTo>
                  <a:lnTo>
                    <a:pt x="599595" y="288163"/>
                  </a:lnTo>
                  <a:lnTo>
                    <a:pt x="293497" y="288163"/>
                  </a:lnTo>
                  <a:lnTo>
                    <a:pt x="293497" y="0"/>
                  </a:lnTo>
                  <a:close/>
                </a:path>
                <a:path w="1984375" h="1018539">
                  <a:moveTo>
                    <a:pt x="437896" y="207518"/>
                  </a:moveTo>
                  <a:lnTo>
                    <a:pt x="386953" y="214026"/>
                  </a:lnTo>
                  <a:lnTo>
                    <a:pt x="342392" y="233679"/>
                  </a:lnTo>
                  <a:lnTo>
                    <a:pt x="309514" y="260350"/>
                  </a:lnTo>
                  <a:lnTo>
                    <a:pt x="293497" y="288163"/>
                  </a:lnTo>
                  <a:lnTo>
                    <a:pt x="599595" y="288163"/>
                  </a:lnTo>
                  <a:lnTo>
                    <a:pt x="568608" y="252095"/>
                  </a:lnTo>
                  <a:lnTo>
                    <a:pt x="531733" y="227329"/>
                  </a:lnTo>
                  <a:lnTo>
                    <a:pt x="488166" y="212471"/>
                  </a:lnTo>
                  <a:lnTo>
                    <a:pt x="437896" y="207518"/>
                  </a:lnTo>
                  <a:close/>
                </a:path>
                <a:path w="1984375" h="1018539">
                  <a:moveTo>
                    <a:pt x="1636902" y="612394"/>
                  </a:moveTo>
                  <a:lnTo>
                    <a:pt x="1301495" y="612394"/>
                  </a:lnTo>
                  <a:lnTo>
                    <a:pt x="1301495" y="795147"/>
                  </a:lnTo>
                  <a:lnTo>
                    <a:pt x="1636902" y="795147"/>
                  </a:lnTo>
                  <a:lnTo>
                    <a:pt x="1636902" y="612394"/>
                  </a:lnTo>
                  <a:close/>
                </a:path>
                <a:path w="1984375" h="1018539">
                  <a:moveTo>
                    <a:pt x="1983993" y="612394"/>
                  </a:moveTo>
                  <a:lnTo>
                    <a:pt x="1648460" y="612394"/>
                  </a:lnTo>
                  <a:lnTo>
                    <a:pt x="1648460" y="795147"/>
                  </a:lnTo>
                  <a:lnTo>
                    <a:pt x="1983993" y="795147"/>
                  </a:lnTo>
                  <a:lnTo>
                    <a:pt x="1983993" y="612394"/>
                  </a:lnTo>
                  <a:close/>
                </a:path>
                <a:path w="1984375" h="1018539">
                  <a:moveTo>
                    <a:pt x="1644777" y="404241"/>
                  </a:moveTo>
                  <a:lnTo>
                    <a:pt x="1345310" y="404241"/>
                  </a:lnTo>
                  <a:lnTo>
                    <a:pt x="1345310" y="612394"/>
                  </a:lnTo>
                  <a:lnTo>
                    <a:pt x="1594993" y="612394"/>
                  </a:lnTo>
                  <a:lnTo>
                    <a:pt x="1594993" y="457962"/>
                  </a:lnTo>
                  <a:lnTo>
                    <a:pt x="1598110" y="434459"/>
                  </a:lnTo>
                  <a:lnTo>
                    <a:pt x="1607454" y="417671"/>
                  </a:lnTo>
                  <a:lnTo>
                    <a:pt x="1623014" y="407598"/>
                  </a:lnTo>
                  <a:lnTo>
                    <a:pt x="1644777" y="404241"/>
                  </a:lnTo>
                  <a:close/>
                </a:path>
                <a:path w="1984375" h="1018539">
                  <a:moveTo>
                    <a:pt x="1594993" y="221488"/>
                  </a:moveTo>
                  <a:lnTo>
                    <a:pt x="1301495" y="221488"/>
                  </a:lnTo>
                  <a:lnTo>
                    <a:pt x="1301495" y="404241"/>
                  </a:lnTo>
                  <a:lnTo>
                    <a:pt x="1644777" y="404241"/>
                  </a:lnTo>
                  <a:lnTo>
                    <a:pt x="1655637" y="405024"/>
                  </a:lnTo>
                  <a:lnTo>
                    <a:pt x="1687591" y="433181"/>
                  </a:lnTo>
                  <a:lnTo>
                    <a:pt x="1690370" y="457962"/>
                  </a:lnTo>
                  <a:lnTo>
                    <a:pt x="1690370" y="612394"/>
                  </a:lnTo>
                  <a:lnTo>
                    <a:pt x="1940052" y="612394"/>
                  </a:lnTo>
                  <a:lnTo>
                    <a:pt x="1940052" y="411099"/>
                  </a:lnTo>
                  <a:lnTo>
                    <a:pt x="1937311" y="366736"/>
                  </a:lnTo>
                  <a:lnTo>
                    <a:pt x="1929082" y="327183"/>
                  </a:lnTo>
                  <a:lnTo>
                    <a:pt x="1917626" y="298196"/>
                  </a:lnTo>
                  <a:lnTo>
                    <a:pt x="1594993" y="298196"/>
                  </a:lnTo>
                  <a:lnTo>
                    <a:pt x="1594993" y="221488"/>
                  </a:lnTo>
                  <a:close/>
                </a:path>
                <a:path w="1984375" h="1018539">
                  <a:moveTo>
                    <a:pt x="1764410" y="207518"/>
                  </a:moveTo>
                  <a:lnTo>
                    <a:pt x="1711453" y="213185"/>
                  </a:lnTo>
                  <a:lnTo>
                    <a:pt x="1665557" y="230187"/>
                  </a:lnTo>
                  <a:lnTo>
                    <a:pt x="1626733" y="258524"/>
                  </a:lnTo>
                  <a:lnTo>
                    <a:pt x="1594993" y="298196"/>
                  </a:lnTo>
                  <a:lnTo>
                    <a:pt x="1917626" y="298196"/>
                  </a:lnTo>
                  <a:lnTo>
                    <a:pt x="1896110" y="262509"/>
                  </a:lnTo>
                  <a:lnTo>
                    <a:pt x="1841261" y="221249"/>
                  </a:lnTo>
                  <a:lnTo>
                    <a:pt x="1764410" y="207518"/>
                  </a:lnTo>
                  <a:close/>
                </a:path>
              </a:pathLst>
            </a:custGeom>
            <a:solidFill>
              <a:srgbClr val="30859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 descr=""/>
            <p:cNvSpPr/>
            <p:nvPr/>
          </p:nvSpPr>
          <p:spPr>
            <a:xfrm>
              <a:off x="12954889" y="3624072"/>
              <a:ext cx="196215" cy="173355"/>
            </a:xfrm>
            <a:custGeom>
              <a:avLst/>
              <a:gdLst/>
              <a:ahLst/>
              <a:cxnLst/>
              <a:rect l="l" t="t" r="r" b="b"/>
              <a:pathLst>
                <a:path w="196215" h="173354">
                  <a:moveTo>
                    <a:pt x="0" y="0"/>
                  </a:moveTo>
                  <a:lnTo>
                    <a:pt x="195833" y="0"/>
                  </a:lnTo>
                  <a:lnTo>
                    <a:pt x="195833" y="172847"/>
                  </a:lnTo>
                  <a:lnTo>
                    <a:pt x="0" y="172847"/>
                  </a:lnTo>
                  <a:lnTo>
                    <a:pt x="0" y="0"/>
                  </a:lnTo>
                  <a:close/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30" name="object 30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2991592" y="3335655"/>
              <a:ext cx="82422" cy="79628"/>
            </a:xfrm>
            <a:prstGeom prst="rect">
              <a:avLst/>
            </a:prstGeom>
          </p:spPr>
        </p:pic>
        <p:pic>
          <p:nvPicPr>
            <p:cNvPr id="31" name="object 31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2365228" y="3178048"/>
              <a:ext cx="104521" cy="217297"/>
            </a:xfrm>
            <a:prstGeom prst="rect">
              <a:avLst/>
            </a:prstGeom>
          </p:spPr>
        </p:pic>
        <p:sp>
          <p:nvSpPr>
            <p:cNvPr id="32" name="object 32" descr=""/>
            <p:cNvSpPr/>
            <p:nvPr/>
          </p:nvSpPr>
          <p:spPr>
            <a:xfrm>
              <a:off x="12076303" y="2778379"/>
              <a:ext cx="1984375" cy="809625"/>
            </a:xfrm>
            <a:custGeom>
              <a:avLst/>
              <a:gdLst/>
              <a:ahLst/>
              <a:cxnLst/>
              <a:rect l="l" t="t" r="r" b="b"/>
              <a:pathLst>
                <a:path w="1984375" h="809625">
                  <a:moveTo>
                    <a:pt x="1764410" y="207518"/>
                  </a:moveTo>
                  <a:lnTo>
                    <a:pt x="1805580" y="210948"/>
                  </a:lnTo>
                  <a:lnTo>
                    <a:pt x="1871442" y="238432"/>
                  </a:lnTo>
                  <a:lnTo>
                    <a:pt x="1915352" y="292441"/>
                  </a:lnTo>
                  <a:lnTo>
                    <a:pt x="1937311" y="366736"/>
                  </a:lnTo>
                  <a:lnTo>
                    <a:pt x="1940052" y="411099"/>
                  </a:lnTo>
                  <a:lnTo>
                    <a:pt x="1940052" y="612394"/>
                  </a:lnTo>
                  <a:lnTo>
                    <a:pt x="1983993" y="612394"/>
                  </a:lnTo>
                  <a:lnTo>
                    <a:pt x="1983993" y="795147"/>
                  </a:lnTo>
                  <a:lnTo>
                    <a:pt x="1648460" y="795147"/>
                  </a:lnTo>
                  <a:lnTo>
                    <a:pt x="1648460" y="612394"/>
                  </a:lnTo>
                  <a:lnTo>
                    <a:pt x="1690370" y="612394"/>
                  </a:lnTo>
                  <a:lnTo>
                    <a:pt x="1690370" y="457962"/>
                  </a:lnTo>
                  <a:lnTo>
                    <a:pt x="1679193" y="416687"/>
                  </a:lnTo>
                  <a:lnTo>
                    <a:pt x="1644777" y="404241"/>
                  </a:lnTo>
                  <a:lnTo>
                    <a:pt x="1623014" y="407598"/>
                  </a:lnTo>
                  <a:lnTo>
                    <a:pt x="1607454" y="417671"/>
                  </a:lnTo>
                  <a:lnTo>
                    <a:pt x="1598110" y="434459"/>
                  </a:lnTo>
                  <a:lnTo>
                    <a:pt x="1594993" y="457962"/>
                  </a:lnTo>
                  <a:lnTo>
                    <a:pt x="1594993" y="612394"/>
                  </a:lnTo>
                  <a:lnTo>
                    <a:pt x="1636902" y="612394"/>
                  </a:lnTo>
                  <a:lnTo>
                    <a:pt x="1636902" y="795147"/>
                  </a:lnTo>
                  <a:lnTo>
                    <a:pt x="1301495" y="795147"/>
                  </a:lnTo>
                  <a:lnTo>
                    <a:pt x="1301495" y="612394"/>
                  </a:lnTo>
                  <a:lnTo>
                    <a:pt x="1345310" y="612394"/>
                  </a:lnTo>
                  <a:lnTo>
                    <a:pt x="1345310" y="404241"/>
                  </a:lnTo>
                  <a:lnTo>
                    <a:pt x="1301495" y="404241"/>
                  </a:lnTo>
                  <a:lnTo>
                    <a:pt x="1301495" y="221488"/>
                  </a:lnTo>
                  <a:lnTo>
                    <a:pt x="1594993" y="221488"/>
                  </a:lnTo>
                  <a:lnTo>
                    <a:pt x="1594993" y="298196"/>
                  </a:lnTo>
                  <a:lnTo>
                    <a:pt x="1626733" y="258524"/>
                  </a:lnTo>
                  <a:lnTo>
                    <a:pt x="1665557" y="230187"/>
                  </a:lnTo>
                  <a:lnTo>
                    <a:pt x="1711453" y="213185"/>
                  </a:lnTo>
                  <a:lnTo>
                    <a:pt x="1764410" y="207518"/>
                  </a:lnTo>
                  <a:close/>
                </a:path>
                <a:path w="1984375" h="809625">
                  <a:moveTo>
                    <a:pt x="946531" y="207518"/>
                  </a:moveTo>
                  <a:lnTo>
                    <a:pt x="1004077" y="209774"/>
                  </a:lnTo>
                  <a:lnTo>
                    <a:pt x="1054795" y="216548"/>
                  </a:lnTo>
                  <a:lnTo>
                    <a:pt x="1098687" y="227845"/>
                  </a:lnTo>
                  <a:lnTo>
                    <a:pt x="1135750" y="243671"/>
                  </a:lnTo>
                  <a:lnTo>
                    <a:pt x="1195250" y="296060"/>
                  </a:lnTo>
                  <a:lnTo>
                    <a:pt x="1216167" y="335565"/>
                  </a:lnTo>
                  <a:lnTo>
                    <a:pt x="1228726" y="382547"/>
                  </a:lnTo>
                  <a:lnTo>
                    <a:pt x="1232916" y="437006"/>
                  </a:lnTo>
                  <a:lnTo>
                    <a:pt x="1232916" y="612394"/>
                  </a:lnTo>
                  <a:lnTo>
                    <a:pt x="1276858" y="612394"/>
                  </a:lnTo>
                  <a:lnTo>
                    <a:pt x="1276858" y="795147"/>
                  </a:lnTo>
                  <a:lnTo>
                    <a:pt x="993266" y="795147"/>
                  </a:lnTo>
                  <a:lnTo>
                    <a:pt x="993266" y="727328"/>
                  </a:lnTo>
                  <a:lnTo>
                    <a:pt x="988546" y="741878"/>
                  </a:lnTo>
                  <a:lnTo>
                    <a:pt x="947166" y="782954"/>
                  </a:lnTo>
                  <a:lnTo>
                    <a:pt x="901160" y="802608"/>
                  </a:lnTo>
                  <a:lnTo>
                    <a:pt x="845820" y="809117"/>
                  </a:lnTo>
                  <a:lnTo>
                    <a:pt x="808456" y="806450"/>
                  </a:lnTo>
                  <a:lnTo>
                    <a:pt x="746111" y="785114"/>
                  </a:lnTo>
                  <a:lnTo>
                    <a:pt x="700956" y="742942"/>
                  </a:lnTo>
                  <a:lnTo>
                    <a:pt x="677993" y="682934"/>
                  </a:lnTo>
                  <a:lnTo>
                    <a:pt x="675131" y="646429"/>
                  </a:lnTo>
                  <a:lnTo>
                    <a:pt x="679083" y="604948"/>
                  </a:lnTo>
                  <a:lnTo>
                    <a:pt x="690936" y="568216"/>
                  </a:lnTo>
                  <a:lnTo>
                    <a:pt x="738349" y="509006"/>
                  </a:lnTo>
                  <a:lnTo>
                    <a:pt x="773909" y="486527"/>
                  </a:lnTo>
                  <a:lnTo>
                    <a:pt x="817372" y="468799"/>
                  </a:lnTo>
                  <a:lnTo>
                    <a:pt x="868736" y="455821"/>
                  </a:lnTo>
                  <a:lnTo>
                    <a:pt x="928003" y="447595"/>
                  </a:lnTo>
                  <a:lnTo>
                    <a:pt x="995172" y="444119"/>
                  </a:lnTo>
                  <a:lnTo>
                    <a:pt x="992864" y="435304"/>
                  </a:lnTo>
                  <a:lnTo>
                    <a:pt x="961386" y="410241"/>
                  </a:lnTo>
                  <a:lnTo>
                    <a:pt x="901700" y="404241"/>
                  </a:lnTo>
                  <a:lnTo>
                    <a:pt x="879292" y="404834"/>
                  </a:lnTo>
                  <a:lnTo>
                    <a:pt x="832048" y="409545"/>
                  </a:lnTo>
                  <a:lnTo>
                    <a:pt x="781639" y="418734"/>
                  </a:lnTo>
                  <a:lnTo>
                    <a:pt x="728541" y="431498"/>
                  </a:lnTo>
                  <a:lnTo>
                    <a:pt x="701040" y="439166"/>
                  </a:lnTo>
                  <a:lnTo>
                    <a:pt x="701040" y="238505"/>
                  </a:lnTo>
                  <a:lnTo>
                    <a:pt x="762142" y="225409"/>
                  </a:lnTo>
                  <a:lnTo>
                    <a:pt x="824483" y="215646"/>
                  </a:lnTo>
                  <a:lnTo>
                    <a:pt x="886412" y="209534"/>
                  </a:lnTo>
                  <a:lnTo>
                    <a:pt x="916691" y="208020"/>
                  </a:lnTo>
                  <a:lnTo>
                    <a:pt x="946531" y="207518"/>
                  </a:lnTo>
                  <a:close/>
                </a:path>
                <a:path w="1984375" h="809625">
                  <a:moveTo>
                    <a:pt x="0" y="0"/>
                  </a:moveTo>
                  <a:lnTo>
                    <a:pt x="293497" y="0"/>
                  </a:lnTo>
                  <a:lnTo>
                    <a:pt x="293497" y="288163"/>
                  </a:lnTo>
                  <a:lnTo>
                    <a:pt x="299404" y="274113"/>
                  </a:lnTo>
                  <a:lnTo>
                    <a:pt x="342392" y="233679"/>
                  </a:lnTo>
                  <a:lnTo>
                    <a:pt x="386953" y="214026"/>
                  </a:lnTo>
                  <a:lnTo>
                    <a:pt x="437896" y="207518"/>
                  </a:lnTo>
                  <a:lnTo>
                    <a:pt x="488166" y="212471"/>
                  </a:lnTo>
                  <a:lnTo>
                    <a:pt x="531733" y="227329"/>
                  </a:lnTo>
                  <a:lnTo>
                    <a:pt x="568608" y="252095"/>
                  </a:lnTo>
                  <a:lnTo>
                    <a:pt x="598804" y="286766"/>
                  </a:lnTo>
                  <a:lnTo>
                    <a:pt x="618144" y="320964"/>
                  </a:lnTo>
                  <a:lnTo>
                    <a:pt x="633186" y="360161"/>
                  </a:lnTo>
                  <a:lnTo>
                    <a:pt x="643930" y="404357"/>
                  </a:lnTo>
                  <a:lnTo>
                    <a:pt x="650377" y="453552"/>
                  </a:lnTo>
                  <a:lnTo>
                    <a:pt x="652526" y="507746"/>
                  </a:lnTo>
                  <a:lnTo>
                    <a:pt x="650376" y="562276"/>
                  </a:lnTo>
                  <a:lnTo>
                    <a:pt x="643922" y="611729"/>
                  </a:lnTo>
                  <a:lnTo>
                    <a:pt x="633159" y="656116"/>
                  </a:lnTo>
                  <a:lnTo>
                    <a:pt x="618079" y="695449"/>
                  </a:lnTo>
                  <a:lnTo>
                    <a:pt x="598677" y="729742"/>
                  </a:lnTo>
                  <a:lnTo>
                    <a:pt x="568483" y="764486"/>
                  </a:lnTo>
                  <a:lnTo>
                    <a:pt x="531622" y="789289"/>
                  </a:lnTo>
                  <a:lnTo>
                    <a:pt x="488092" y="804162"/>
                  </a:lnTo>
                  <a:lnTo>
                    <a:pt x="437896" y="809117"/>
                  </a:lnTo>
                  <a:lnTo>
                    <a:pt x="411654" y="807495"/>
                  </a:lnTo>
                  <a:lnTo>
                    <a:pt x="364029" y="794490"/>
                  </a:lnTo>
                  <a:lnTo>
                    <a:pt x="324143" y="769816"/>
                  </a:lnTo>
                  <a:lnTo>
                    <a:pt x="293497" y="727328"/>
                  </a:lnTo>
                  <a:lnTo>
                    <a:pt x="293497" y="795147"/>
                  </a:lnTo>
                  <a:lnTo>
                    <a:pt x="0" y="795147"/>
                  </a:lnTo>
                  <a:lnTo>
                    <a:pt x="0" y="612394"/>
                  </a:lnTo>
                  <a:lnTo>
                    <a:pt x="43815" y="612394"/>
                  </a:lnTo>
                  <a:lnTo>
                    <a:pt x="43815" y="182879"/>
                  </a:lnTo>
                  <a:lnTo>
                    <a:pt x="0" y="182879"/>
                  </a:lnTo>
                  <a:lnTo>
                    <a:pt x="0" y="0"/>
                  </a:lnTo>
                  <a:close/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33" name="object 33" descr=""/>
          <p:cNvGrpSpPr/>
          <p:nvPr/>
        </p:nvGrpSpPr>
        <p:grpSpPr>
          <a:xfrm>
            <a:off x="14385162" y="2768854"/>
            <a:ext cx="1821814" cy="863600"/>
            <a:chOff x="14385162" y="2768854"/>
            <a:chExt cx="1821814" cy="863600"/>
          </a:xfrm>
        </p:grpSpPr>
        <p:pic>
          <p:nvPicPr>
            <p:cNvPr id="34" name="object 34" descr="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4397227" y="2781300"/>
              <a:ext cx="1809750" cy="851153"/>
            </a:xfrm>
            <a:prstGeom prst="rect">
              <a:avLst/>
            </a:prstGeom>
          </p:spPr>
        </p:pic>
        <p:sp>
          <p:nvSpPr>
            <p:cNvPr id="35" name="object 35" descr=""/>
            <p:cNvSpPr/>
            <p:nvPr/>
          </p:nvSpPr>
          <p:spPr>
            <a:xfrm>
              <a:off x="14389734" y="2773426"/>
              <a:ext cx="1773555" cy="814069"/>
            </a:xfrm>
            <a:custGeom>
              <a:avLst/>
              <a:gdLst/>
              <a:ahLst/>
              <a:cxnLst/>
              <a:rect l="l" t="t" r="r" b="b"/>
              <a:pathLst>
                <a:path w="1773555" h="814070">
                  <a:moveTo>
                    <a:pt x="1263923" y="409194"/>
                  </a:moveTo>
                  <a:lnTo>
                    <a:pt x="935228" y="409194"/>
                  </a:lnTo>
                  <a:lnTo>
                    <a:pt x="959187" y="409860"/>
                  </a:lnTo>
                  <a:lnTo>
                    <a:pt x="979074" y="411860"/>
                  </a:lnTo>
                  <a:lnTo>
                    <a:pt x="1015394" y="425676"/>
                  </a:lnTo>
                  <a:lnTo>
                    <a:pt x="1028700" y="449072"/>
                  </a:lnTo>
                  <a:lnTo>
                    <a:pt x="961531" y="452548"/>
                  </a:lnTo>
                  <a:lnTo>
                    <a:pt x="902264" y="460774"/>
                  </a:lnTo>
                  <a:lnTo>
                    <a:pt x="850900" y="473752"/>
                  </a:lnTo>
                  <a:lnTo>
                    <a:pt x="807437" y="491480"/>
                  </a:lnTo>
                  <a:lnTo>
                    <a:pt x="771877" y="513959"/>
                  </a:lnTo>
                  <a:lnTo>
                    <a:pt x="744220" y="541189"/>
                  </a:lnTo>
                  <a:lnTo>
                    <a:pt x="712685" y="609669"/>
                  </a:lnTo>
                  <a:lnTo>
                    <a:pt x="708659" y="651382"/>
                  </a:lnTo>
                  <a:lnTo>
                    <a:pt x="711521" y="687887"/>
                  </a:lnTo>
                  <a:lnTo>
                    <a:pt x="734484" y="747895"/>
                  </a:lnTo>
                  <a:lnTo>
                    <a:pt x="779639" y="790067"/>
                  </a:lnTo>
                  <a:lnTo>
                    <a:pt x="841984" y="811402"/>
                  </a:lnTo>
                  <a:lnTo>
                    <a:pt x="879348" y="814070"/>
                  </a:lnTo>
                  <a:lnTo>
                    <a:pt x="908184" y="812446"/>
                  </a:lnTo>
                  <a:lnTo>
                    <a:pt x="958857" y="799389"/>
                  </a:lnTo>
                  <a:lnTo>
                    <a:pt x="999005" y="774644"/>
                  </a:lnTo>
                  <a:lnTo>
                    <a:pt x="1026795" y="732281"/>
                  </a:lnTo>
                  <a:lnTo>
                    <a:pt x="1310386" y="732281"/>
                  </a:lnTo>
                  <a:lnTo>
                    <a:pt x="1310386" y="637285"/>
                  </a:lnTo>
                  <a:lnTo>
                    <a:pt x="973455" y="637285"/>
                  </a:lnTo>
                  <a:lnTo>
                    <a:pt x="965961" y="634746"/>
                  </a:lnTo>
                  <a:lnTo>
                    <a:pt x="961009" y="629666"/>
                  </a:lnTo>
                  <a:lnTo>
                    <a:pt x="955928" y="624585"/>
                  </a:lnTo>
                  <a:lnTo>
                    <a:pt x="953388" y="617474"/>
                  </a:lnTo>
                  <a:lnTo>
                    <a:pt x="953388" y="608456"/>
                  </a:lnTo>
                  <a:lnTo>
                    <a:pt x="954622" y="598820"/>
                  </a:lnTo>
                  <a:lnTo>
                    <a:pt x="954674" y="598408"/>
                  </a:lnTo>
                  <a:lnTo>
                    <a:pt x="983488" y="572928"/>
                  </a:lnTo>
                  <a:lnTo>
                    <a:pt x="1018921" y="566927"/>
                  </a:lnTo>
                  <a:lnTo>
                    <a:pt x="1266444" y="566927"/>
                  </a:lnTo>
                  <a:lnTo>
                    <a:pt x="1266444" y="441959"/>
                  </a:lnTo>
                  <a:lnTo>
                    <a:pt x="1263974" y="409860"/>
                  </a:lnTo>
                  <a:lnTo>
                    <a:pt x="1263923" y="409194"/>
                  </a:lnTo>
                  <a:close/>
                </a:path>
                <a:path w="1773555" h="814070">
                  <a:moveTo>
                    <a:pt x="1310386" y="732281"/>
                  </a:moveTo>
                  <a:lnTo>
                    <a:pt x="1026795" y="732281"/>
                  </a:lnTo>
                  <a:lnTo>
                    <a:pt x="1026795" y="800100"/>
                  </a:lnTo>
                  <a:lnTo>
                    <a:pt x="1310386" y="800100"/>
                  </a:lnTo>
                  <a:lnTo>
                    <a:pt x="1310386" y="732281"/>
                  </a:lnTo>
                  <a:close/>
                </a:path>
                <a:path w="1773555" h="814070">
                  <a:moveTo>
                    <a:pt x="1266444" y="566927"/>
                  </a:moveTo>
                  <a:lnTo>
                    <a:pt x="1026664" y="566927"/>
                  </a:lnTo>
                  <a:lnTo>
                    <a:pt x="1026541" y="571753"/>
                  </a:lnTo>
                  <a:lnTo>
                    <a:pt x="1025324" y="586186"/>
                  </a:lnTo>
                  <a:lnTo>
                    <a:pt x="1023076" y="598408"/>
                  </a:lnTo>
                  <a:lnTo>
                    <a:pt x="1023000" y="598820"/>
                  </a:lnTo>
                  <a:lnTo>
                    <a:pt x="1019557" y="609669"/>
                  </a:lnTo>
                  <a:lnTo>
                    <a:pt x="983107" y="637285"/>
                  </a:lnTo>
                  <a:lnTo>
                    <a:pt x="1310386" y="637285"/>
                  </a:lnTo>
                  <a:lnTo>
                    <a:pt x="1310386" y="617474"/>
                  </a:lnTo>
                  <a:lnTo>
                    <a:pt x="1266444" y="617474"/>
                  </a:lnTo>
                  <a:lnTo>
                    <a:pt x="1266444" y="566927"/>
                  </a:lnTo>
                  <a:close/>
                </a:path>
                <a:path w="1773555" h="814070">
                  <a:moveTo>
                    <a:pt x="980059" y="212471"/>
                  </a:moveTo>
                  <a:lnTo>
                    <a:pt x="919940" y="214487"/>
                  </a:lnTo>
                  <a:lnTo>
                    <a:pt x="858011" y="220599"/>
                  </a:lnTo>
                  <a:lnTo>
                    <a:pt x="795670" y="230362"/>
                  </a:lnTo>
                  <a:lnTo>
                    <a:pt x="734568" y="243458"/>
                  </a:lnTo>
                  <a:lnTo>
                    <a:pt x="734568" y="444119"/>
                  </a:lnTo>
                  <a:lnTo>
                    <a:pt x="762069" y="436451"/>
                  </a:lnTo>
                  <a:lnTo>
                    <a:pt x="788939" y="429641"/>
                  </a:lnTo>
                  <a:lnTo>
                    <a:pt x="840740" y="418592"/>
                  </a:lnTo>
                  <a:lnTo>
                    <a:pt x="889603" y="411559"/>
                  </a:lnTo>
                  <a:lnTo>
                    <a:pt x="911858" y="409860"/>
                  </a:lnTo>
                  <a:lnTo>
                    <a:pt x="910047" y="409860"/>
                  </a:lnTo>
                  <a:lnTo>
                    <a:pt x="935228" y="409194"/>
                  </a:lnTo>
                  <a:lnTo>
                    <a:pt x="1263923" y="409194"/>
                  </a:lnTo>
                  <a:lnTo>
                    <a:pt x="1262254" y="387500"/>
                  </a:lnTo>
                  <a:lnTo>
                    <a:pt x="1249695" y="340518"/>
                  </a:lnTo>
                  <a:lnTo>
                    <a:pt x="1228778" y="301013"/>
                  </a:lnTo>
                  <a:lnTo>
                    <a:pt x="1199515" y="268985"/>
                  </a:lnTo>
                  <a:lnTo>
                    <a:pt x="1132215" y="232798"/>
                  </a:lnTo>
                  <a:lnTo>
                    <a:pt x="1088323" y="221501"/>
                  </a:lnTo>
                  <a:lnTo>
                    <a:pt x="1037605" y="214727"/>
                  </a:lnTo>
                  <a:lnTo>
                    <a:pt x="980059" y="212471"/>
                  </a:lnTo>
                  <a:close/>
                </a:path>
                <a:path w="1773555" h="814070">
                  <a:moveTo>
                    <a:pt x="1632584" y="409194"/>
                  </a:moveTo>
                  <a:lnTo>
                    <a:pt x="1368932" y="409194"/>
                  </a:lnTo>
                  <a:lnTo>
                    <a:pt x="1368932" y="579627"/>
                  </a:lnTo>
                  <a:lnTo>
                    <a:pt x="1372455" y="638202"/>
                  </a:lnTo>
                  <a:lnTo>
                    <a:pt x="1383014" y="687800"/>
                  </a:lnTo>
                  <a:lnTo>
                    <a:pt x="1400597" y="728396"/>
                  </a:lnTo>
                  <a:lnTo>
                    <a:pt x="1425194" y="759968"/>
                  </a:lnTo>
                  <a:lnTo>
                    <a:pt x="1456670" y="783637"/>
                  </a:lnTo>
                  <a:lnTo>
                    <a:pt x="1494885" y="800544"/>
                  </a:lnTo>
                  <a:lnTo>
                    <a:pt x="1539815" y="810688"/>
                  </a:lnTo>
                  <a:lnTo>
                    <a:pt x="1591436" y="814070"/>
                  </a:lnTo>
                  <a:lnTo>
                    <a:pt x="1616368" y="813472"/>
                  </a:lnTo>
                  <a:lnTo>
                    <a:pt x="1665517" y="808658"/>
                  </a:lnTo>
                  <a:lnTo>
                    <a:pt x="1713095" y="799373"/>
                  </a:lnTo>
                  <a:lnTo>
                    <a:pt x="1754814" y="787665"/>
                  </a:lnTo>
                  <a:lnTo>
                    <a:pt x="1773174" y="781050"/>
                  </a:lnTo>
                  <a:lnTo>
                    <a:pt x="1773174" y="617347"/>
                  </a:lnTo>
                  <a:lnTo>
                    <a:pt x="1680209" y="617347"/>
                  </a:lnTo>
                  <a:lnTo>
                    <a:pt x="1668805" y="616563"/>
                  </a:lnTo>
                  <a:lnTo>
                    <a:pt x="1635458" y="588089"/>
                  </a:lnTo>
                  <a:lnTo>
                    <a:pt x="1632584" y="562609"/>
                  </a:lnTo>
                  <a:lnTo>
                    <a:pt x="1632584" y="409194"/>
                  </a:lnTo>
                  <a:close/>
                </a:path>
                <a:path w="1773555" h="814070">
                  <a:moveTo>
                    <a:pt x="1773174" y="607314"/>
                  </a:moveTo>
                  <a:lnTo>
                    <a:pt x="1746503" y="611667"/>
                  </a:lnTo>
                  <a:lnTo>
                    <a:pt x="1722119" y="614806"/>
                  </a:lnTo>
                  <a:lnTo>
                    <a:pt x="1700021" y="616708"/>
                  </a:lnTo>
                  <a:lnTo>
                    <a:pt x="1680209" y="617347"/>
                  </a:lnTo>
                  <a:lnTo>
                    <a:pt x="1773174" y="617347"/>
                  </a:lnTo>
                  <a:lnTo>
                    <a:pt x="1773174" y="607314"/>
                  </a:lnTo>
                  <a:close/>
                </a:path>
                <a:path w="1773555" h="814070">
                  <a:moveTo>
                    <a:pt x="1632584" y="108712"/>
                  </a:moveTo>
                  <a:lnTo>
                    <a:pt x="1400809" y="108712"/>
                  </a:lnTo>
                  <a:lnTo>
                    <a:pt x="1400809" y="162687"/>
                  </a:lnTo>
                  <a:lnTo>
                    <a:pt x="1399807" y="177139"/>
                  </a:lnTo>
                  <a:lnTo>
                    <a:pt x="1374943" y="217064"/>
                  </a:lnTo>
                  <a:lnTo>
                    <a:pt x="1324991" y="226441"/>
                  </a:lnTo>
                  <a:lnTo>
                    <a:pt x="1324991" y="409194"/>
                  </a:lnTo>
                  <a:lnTo>
                    <a:pt x="1767205" y="409194"/>
                  </a:lnTo>
                  <a:lnTo>
                    <a:pt x="1767205" y="226441"/>
                  </a:lnTo>
                  <a:lnTo>
                    <a:pt x="1632584" y="226441"/>
                  </a:lnTo>
                  <a:lnTo>
                    <a:pt x="1632584" y="108712"/>
                  </a:lnTo>
                  <a:close/>
                </a:path>
                <a:path w="1773555" h="814070">
                  <a:moveTo>
                    <a:pt x="335407" y="617347"/>
                  </a:moveTo>
                  <a:lnTo>
                    <a:pt x="0" y="617347"/>
                  </a:lnTo>
                  <a:lnTo>
                    <a:pt x="0" y="800100"/>
                  </a:lnTo>
                  <a:lnTo>
                    <a:pt x="335407" y="800100"/>
                  </a:lnTo>
                  <a:lnTo>
                    <a:pt x="335407" y="617347"/>
                  </a:lnTo>
                  <a:close/>
                </a:path>
                <a:path w="1773555" h="814070">
                  <a:moveTo>
                    <a:pt x="682498" y="617347"/>
                  </a:moveTo>
                  <a:lnTo>
                    <a:pt x="346963" y="617347"/>
                  </a:lnTo>
                  <a:lnTo>
                    <a:pt x="346963" y="800100"/>
                  </a:lnTo>
                  <a:lnTo>
                    <a:pt x="682498" y="800100"/>
                  </a:lnTo>
                  <a:lnTo>
                    <a:pt x="682498" y="617347"/>
                  </a:lnTo>
                  <a:close/>
                </a:path>
                <a:path w="1773555" h="814070">
                  <a:moveTo>
                    <a:pt x="293497" y="4952"/>
                  </a:moveTo>
                  <a:lnTo>
                    <a:pt x="0" y="4952"/>
                  </a:lnTo>
                  <a:lnTo>
                    <a:pt x="0" y="187832"/>
                  </a:lnTo>
                  <a:lnTo>
                    <a:pt x="43815" y="187832"/>
                  </a:lnTo>
                  <a:lnTo>
                    <a:pt x="43815" y="617347"/>
                  </a:lnTo>
                  <a:lnTo>
                    <a:pt x="293497" y="617347"/>
                  </a:lnTo>
                  <a:lnTo>
                    <a:pt x="293497" y="462915"/>
                  </a:lnTo>
                  <a:lnTo>
                    <a:pt x="296614" y="439412"/>
                  </a:lnTo>
                  <a:lnTo>
                    <a:pt x="305958" y="422624"/>
                  </a:lnTo>
                  <a:lnTo>
                    <a:pt x="321518" y="412551"/>
                  </a:lnTo>
                  <a:lnTo>
                    <a:pt x="343280" y="409194"/>
                  </a:lnTo>
                  <a:lnTo>
                    <a:pt x="638132" y="409194"/>
                  </a:lnTo>
                  <a:lnTo>
                    <a:pt x="635815" y="371689"/>
                  </a:lnTo>
                  <a:lnTo>
                    <a:pt x="627586" y="332136"/>
                  </a:lnTo>
                  <a:lnTo>
                    <a:pt x="616130" y="303149"/>
                  </a:lnTo>
                  <a:lnTo>
                    <a:pt x="293497" y="303149"/>
                  </a:lnTo>
                  <a:lnTo>
                    <a:pt x="293497" y="4952"/>
                  </a:lnTo>
                  <a:close/>
                </a:path>
                <a:path w="1773555" h="814070">
                  <a:moveTo>
                    <a:pt x="638132" y="409194"/>
                  </a:moveTo>
                  <a:lnTo>
                    <a:pt x="343280" y="409194"/>
                  </a:lnTo>
                  <a:lnTo>
                    <a:pt x="354141" y="409977"/>
                  </a:lnTo>
                  <a:lnTo>
                    <a:pt x="363489" y="412321"/>
                  </a:lnTo>
                  <a:lnTo>
                    <a:pt x="388181" y="449482"/>
                  </a:lnTo>
                  <a:lnTo>
                    <a:pt x="388874" y="462915"/>
                  </a:lnTo>
                  <a:lnTo>
                    <a:pt x="388874" y="617347"/>
                  </a:lnTo>
                  <a:lnTo>
                    <a:pt x="638555" y="617347"/>
                  </a:lnTo>
                  <a:lnTo>
                    <a:pt x="638555" y="416051"/>
                  </a:lnTo>
                  <a:lnTo>
                    <a:pt x="638180" y="409977"/>
                  </a:lnTo>
                  <a:lnTo>
                    <a:pt x="638132" y="409194"/>
                  </a:lnTo>
                  <a:close/>
                </a:path>
                <a:path w="1773555" h="814070">
                  <a:moveTo>
                    <a:pt x="462915" y="212471"/>
                  </a:moveTo>
                  <a:lnTo>
                    <a:pt x="406923" y="218471"/>
                  </a:lnTo>
                  <a:lnTo>
                    <a:pt x="358267" y="236474"/>
                  </a:lnTo>
                  <a:lnTo>
                    <a:pt x="319595" y="265144"/>
                  </a:lnTo>
                  <a:lnTo>
                    <a:pt x="293497" y="303149"/>
                  </a:lnTo>
                  <a:lnTo>
                    <a:pt x="616130" y="303149"/>
                  </a:lnTo>
                  <a:lnTo>
                    <a:pt x="594613" y="267462"/>
                  </a:lnTo>
                  <a:lnTo>
                    <a:pt x="539765" y="226202"/>
                  </a:lnTo>
                  <a:lnTo>
                    <a:pt x="462915" y="212471"/>
                  </a:lnTo>
                  <a:close/>
                </a:path>
                <a:path w="1773555" h="814070">
                  <a:moveTo>
                    <a:pt x="1260475" y="0"/>
                  </a:moveTo>
                  <a:lnTo>
                    <a:pt x="1031240" y="0"/>
                  </a:lnTo>
                  <a:lnTo>
                    <a:pt x="918082" y="157860"/>
                  </a:lnTo>
                  <a:lnTo>
                    <a:pt x="918082" y="185927"/>
                  </a:lnTo>
                  <a:lnTo>
                    <a:pt x="1091565" y="185927"/>
                  </a:lnTo>
                  <a:lnTo>
                    <a:pt x="1260475" y="40767"/>
                  </a:lnTo>
                  <a:lnTo>
                    <a:pt x="1260475" y="0"/>
                  </a:lnTo>
                  <a:close/>
                </a:path>
              </a:pathLst>
            </a:custGeom>
            <a:solidFill>
              <a:srgbClr val="30859C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6" name="object 36" descr="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5338551" y="3335655"/>
              <a:ext cx="82423" cy="79628"/>
            </a:xfrm>
            <a:prstGeom prst="rect">
              <a:avLst/>
            </a:prstGeom>
          </p:spPr>
        </p:pic>
        <p:sp>
          <p:nvSpPr>
            <p:cNvPr id="37" name="object 37" descr=""/>
            <p:cNvSpPr/>
            <p:nvPr/>
          </p:nvSpPr>
          <p:spPr>
            <a:xfrm>
              <a:off x="14389734" y="2773426"/>
              <a:ext cx="1773555" cy="814069"/>
            </a:xfrm>
            <a:custGeom>
              <a:avLst/>
              <a:gdLst/>
              <a:ahLst/>
              <a:cxnLst/>
              <a:rect l="l" t="t" r="r" b="b"/>
              <a:pathLst>
                <a:path w="1773555" h="814070">
                  <a:moveTo>
                    <a:pt x="980059" y="212471"/>
                  </a:moveTo>
                  <a:lnTo>
                    <a:pt x="1037605" y="214727"/>
                  </a:lnTo>
                  <a:lnTo>
                    <a:pt x="1088323" y="221501"/>
                  </a:lnTo>
                  <a:lnTo>
                    <a:pt x="1132215" y="232798"/>
                  </a:lnTo>
                  <a:lnTo>
                    <a:pt x="1169278" y="248624"/>
                  </a:lnTo>
                  <a:lnTo>
                    <a:pt x="1228778" y="301013"/>
                  </a:lnTo>
                  <a:lnTo>
                    <a:pt x="1249695" y="340518"/>
                  </a:lnTo>
                  <a:lnTo>
                    <a:pt x="1262254" y="387500"/>
                  </a:lnTo>
                  <a:lnTo>
                    <a:pt x="1266444" y="441959"/>
                  </a:lnTo>
                  <a:lnTo>
                    <a:pt x="1266444" y="617347"/>
                  </a:lnTo>
                  <a:lnTo>
                    <a:pt x="1310386" y="617347"/>
                  </a:lnTo>
                  <a:lnTo>
                    <a:pt x="1310386" y="800100"/>
                  </a:lnTo>
                  <a:lnTo>
                    <a:pt x="1026795" y="800100"/>
                  </a:lnTo>
                  <a:lnTo>
                    <a:pt x="1026795" y="732281"/>
                  </a:lnTo>
                  <a:lnTo>
                    <a:pt x="1022056" y="746831"/>
                  </a:lnTo>
                  <a:lnTo>
                    <a:pt x="980694" y="787907"/>
                  </a:lnTo>
                  <a:lnTo>
                    <a:pt x="934688" y="807561"/>
                  </a:lnTo>
                  <a:lnTo>
                    <a:pt x="879348" y="814070"/>
                  </a:lnTo>
                  <a:lnTo>
                    <a:pt x="841984" y="811402"/>
                  </a:lnTo>
                  <a:lnTo>
                    <a:pt x="779639" y="790067"/>
                  </a:lnTo>
                  <a:lnTo>
                    <a:pt x="734484" y="747895"/>
                  </a:lnTo>
                  <a:lnTo>
                    <a:pt x="711521" y="687887"/>
                  </a:lnTo>
                  <a:lnTo>
                    <a:pt x="708659" y="651382"/>
                  </a:lnTo>
                  <a:lnTo>
                    <a:pt x="712611" y="609901"/>
                  </a:lnTo>
                  <a:lnTo>
                    <a:pt x="724464" y="573169"/>
                  </a:lnTo>
                  <a:lnTo>
                    <a:pt x="771877" y="513959"/>
                  </a:lnTo>
                  <a:lnTo>
                    <a:pt x="807437" y="491480"/>
                  </a:lnTo>
                  <a:lnTo>
                    <a:pt x="850900" y="473752"/>
                  </a:lnTo>
                  <a:lnTo>
                    <a:pt x="902264" y="460774"/>
                  </a:lnTo>
                  <a:lnTo>
                    <a:pt x="961531" y="452548"/>
                  </a:lnTo>
                  <a:lnTo>
                    <a:pt x="1028700" y="449072"/>
                  </a:lnTo>
                  <a:lnTo>
                    <a:pt x="1026392" y="440257"/>
                  </a:lnTo>
                  <a:lnTo>
                    <a:pt x="994914" y="415194"/>
                  </a:lnTo>
                  <a:lnTo>
                    <a:pt x="935228" y="409194"/>
                  </a:lnTo>
                  <a:lnTo>
                    <a:pt x="912820" y="409787"/>
                  </a:lnTo>
                  <a:lnTo>
                    <a:pt x="865576" y="414498"/>
                  </a:lnTo>
                  <a:lnTo>
                    <a:pt x="815167" y="423687"/>
                  </a:lnTo>
                  <a:lnTo>
                    <a:pt x="762069" y="436451"/>
                  </a:lnTo>
                  <a:lnTo>
                    <a:pt x="734568" y="444119"/>
                  </a:lnTo>
                  <a:lnTo>
                    <a:pt x="734568" y="243458"/>
                  </a:lnTo>
                  <a:lnTo>
                    <a:pt x="795670" y="230362"/>
                  </a:lnTo>
                  <a:lnTo>
                    <a:pt x="858011" y="220599"/>
                  </a:lnTo>
                  <a:lnTo>
                    <a:pt x="919940" y="214487"/>
                  </a:lnTo>
                  <a:lnTo>
                    <a:pt x="950219" y="212973"/>
                  </a:lnTo>
                  <a:lnTo>
                    <a:pt x="980059" y="212471"/>
                  </a:lnTo>
                  <a:close/>
                </a:path>
                <a:path w="1773555" h="814070">
                  <a:moveTo>
                    <a:pt x="1400809" y="108712"/>
                  </a:moveTo>
                  <a:lnTo>
                    <a:pt x="1632584" y="108712"/>
                  </a:lnTo>
                  <a:lnTo>
                    <a:pt x="1632584" y="226441"/>
                  </a:lnTo>
                  <a:lnTo>
                    <a:pt x="1767205" y="226441"/>
                  </a:lnTo>
                  <a:lnTo>
                    <a:pt x="1767205" y="409194"/>
                  </a:lnTo>
                  <a:lnTo>
                    <a:pt x="1632584" y="409194"/>
                  </a:lnTo>
                  <a:lnTo>
                    <a:pt x="1632584" y="562609"/>
                  </a:lnTo>
                  <a:lnTo>
                    <a:pt x="1644142" y="604901"/>
                  </a:lnTo>
                  <a:lnTo>
                    <a:pt x="1680209" y="617347"/>
                  </a:lnTo>
                  <a:lnTo>
                    <a:pt x="1700021" y="616708"/>
                  </a:lnTo>
                  <a:lnTo>
                    <a:pt x="1722119" y="614806"/>
                  </a:lnTo>
                  <a:lnTo>
                    <a:pt x="1746503" y="611667"/>
                  </a:lnTo>
                  <a:lnTo>
                    <a:pt x="1773174" y="607314"/>
                  </a:lnTo>
                  <a:lnTo>
                    <a:pt x="1773174" y="781050"/>
                  </a:lnTo>
                  <a:lnTo>
                    <a:pt x="1734788" y="793781"/>
                  </a:lnTo>
                  <a:lnTo>
                    <a:pt x="1689734" y="804418"/>
                  </a:lnTo>
                  <a:lnTo>
                    <a:pt x="1641062" y="811672"/>
                  </a:lnTo>
                  <a:lnTo>
                    <a:pt x="1591436" y="814070"/>
                  </a:lnTo>
                  <a:lnTo>
                    <a:pt x="1539815" y="810688"/>
                  </a:lnTo>
                  <a:lnTo>
                    <a:pt x="1494885" y="800544"/>
                  </a:lnTo>
                  <a:lnTo>
                    <a:pt x="1456670" y="783637"/>
                  </a:lnTo>
                  <a:lnTo>
                    <a:pt x="1425194" y="759968"/>
                  </a:lnTo>
                  <a:lnTo>
                    <a:pt x="1400597" y="728396"/>
                  </a:lnTo>
                  <a:lnTo>
                    <a:pt x="1383014" y="687800"/>
                  </a:lnTo>
                  <a:lnTo>
                    <a:pt x="1372455" y="638202"/>
                  </a:lnTo>
                  <a:lnTo>
                    <a:pt x="1368932" y="579627"/>
                  </a:lnTo>
                  <a:lnTo>
                    <a:pt x="1368932" y="409194"/>
                  </a:lnTo>
                  <a:lnTo>
                    <a:pt x="1324991" y="409194"/>
                  </a:lnTo>
                  <a:lnTo>
                    <a:pt x="1324991" y="226441"/>
                  </a:lnTo>
                  <a:lnTo>
                    <a:pt x="1345086" y="225395"/>
                  </a:lnTo>
                  <a:lnTo>
                    <a:pt x="1361741" y="222265"/>
                  </a:lnTo>
                  <a:lnTo>
                    <a:pt x="1396793" y="189817"/>
                  </a:lnTo>
                  <a:lnTo>
                    <a:pt x="1400809" y="162687"/>
                  </a:lnTo>
                  <a:lnTo>
                    <a:pt x="1400809" y="108712"/>
                  </a:lnTo>
                  <a:close/>
                </a:path>
                <a:path w="1773555" h="814070">
                  <a:moveTo>
                    <a:pt x="0" y="4952"/>
                  </a:moveTo>
                  <a:lnTo>
                    <a:pt x="293497" y="4952"/>
                  </a:lnTo>
                  <a:lnTo>
                    <a:pt x="293497" y="303149"/>
                  </a:lnTo>
                  <a:lnTo>
                    <a:pt x="304974" y="282979"/>
                  </a:lnTo>
                  <a:lnTo>
                    <a:pt x="337359" y="249642"/>
                  </a:lnTo>
                  <a:lnTo>
                    <a:pt x="381672" y="225972"/>
                  </a:lnTo>
                  <a:lnTo>
                    <a:pt x="434008" y="213971"/>
                  </a:lnTo>
                  <a:lnTo>
                    <a:pt x="462915" y="212471"/>
                  </a:lnTo>
                  <a:lnTo>
                    <a:pt x="504084" y="215901"/>
                  </a:lnTo>
                  <a:lnTo>
                    <a:pt x="569946" y="243385"/>
                  </a:lnTo>
                  <a:lnTo>
                    <a:pt x="613856" y="297394"/>
                  </a:lnTo>
                  <a:lnTo>
                    <a:pt x="635815" y="371689"/>
                  </a:lnTo>
                  <a:lnTo>
                    <a:pt x="638555" y="416051"/>
                  </a:lnTo>
                  <a:lnTo>
                    <a:pt x="638555" y="617347"/>
                  </a:lnTo>
                  <a:lnTo>
                    <a:pt x="682498" y="617347"/>
                  </a:lnTo>
                  <a:lnTo>
                    <a:pt x="682498" y="800100"/>
                  </a:lnTo>
                  <a:lnTo>
                    <a:pt x="346963" y="800100"/>
                  </a:lnTo>
                  <a:lnTo>
                    <a:pt x="346963" y="617347"/>
                  </a:lnTo>
                  <a:lnTo>
                    <a:pt x="388874" y="617347"/>
                  </a:lnTo>
                  <a:lnTo>
                    <a:pt x="388874" y="462915"/>
                  </a:lnTo>
                  <a:lnTo>
                    <a:pt x="377698" y="421640"/>
                  </a:lnTo>
                  <a:lnTo>
                    <a:pt x="343280" y="409194"/>
                  </a:lnTo>
                  <a:lnTo>
                    <a:pt x="321518" y="412551"/>
                  </a:lnTo>
                  <a:lnTo>
                    <a:pt x="305958" y="422624"/>
                  </a:lnTo>
                  <a:lnTo>
                    <a:pt x="296614" y="439412"/>
                  </a:lnTo>
                  <a:lnTo>
                    <a:pt x="293497" y="462915"/>
                  </a:lnTo>
                  <a:lnTo>
                    <a:pt x="293497" y="617347"/>
                  </a:lnTo>
                  <a:lnTo>
                    <a:pt x="335407" y="617347"/>
                  </a:lnTo>
                  <a:lnTo>
                    <a:pt x="335407" y="800100"/>
                  </a:lnTo>
                  <a:lnTo>
                    <a:pt x="0" y="800100"/>
                  </a:lnTo>
                  <a:lnTo>
                    <a:pt x="0" y="617347"/>
                  </a:lnTo>
                  <a:lnTo>
                    <a:pt x="43815" y="617347"/>
                  </a:lnTo>
                  <a:lnTo>
                    <a:pt x="43815" y="187832"/>
                  </a:lnTo>
                  <a:lnTo>
                    <a:pt x="0" y="187832"/>
                  </a:lnTo>
                  <a:lnTo>
                    <a:pt x="0" y="4952"/>
                  </a:lnTo>
                  <a:close/>
                </a:path>
                <a:path w="1773555" h="814070">
                  <a:moveTo>
                    <a:pt x="1031240" y="0"/>
                  </a:moveTo>
                  <a:lnTo>
                    <a:pt x="1260475" y="0"/>
                  </a:lnTo>
                  <a:lnTo>
                    <a:pt x="1260475" y="40767"/>
                  </a:lnTo>
                  <a:lnTo>
                    <a:pt x="1091565" y="185927"/>
                  </a:lnTo>
                  <a:lnTo>
                    <a:pt x="918082" y="185927"/>
                  </a:lnTo>
                  <a:lnTo>
                    <a:pt x="918082" y="157860"/>
                  </a:lnTo>
                  <a:lnTo>
                    <a:pt x="1031240" y="0"/>
                  </a:lnTo>
                  <a:close/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38" name="object 38" descr="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13650721" y="7954009"/>
            <a:ext cx="4637278" cy="2332988"/>
          </a:xfrm>
          <a:prstGeom prst="rect">
            <a:avLst/>
          </a:prstGeom>
        </p:spPr>
      </p:pic>
      <p:pic>
        <p:nvPicPr>
          <p:cNvPr id="39" name="object 39" descr="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7789798" y="7705534"/>
            <a:ext cx="2326385" cy="1811655"/>
          </a:xfrm>
          <a:prstGeom prst="rect">
            <a:avLst/>
          </a:prstGeom>
        </p:spPr>
      </p:pic>
      <p:pic>
        <p:nvPicPr>
          <p:cNvPr id="40" name="object 40" descr="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6808393" y="1028763"/>
            <a:ext cx="1217498" cy="1166939"/>
          </a:xfrm>
          <a:prstGeom prst="rect">
            <a:avLst/>
          </a:prstGeom>
        </p:spPr>
      </p:pic>
      <p:pic>
        <p:nvPicPr>
          <p:cNvPr id="41" name="object 41" descr="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601903" y="2430068"/>
            <a:ext cx="991057" cy="949972"/>
          </a:xfrm>
          <a:prstGeom prst="rect">
            <a:avLst/>
          </a:prstGeom>
        </p:spPr>
      </p:pic>
      <p:pic>
        <p:nvPicPr>
          <p:cNvPr id="42" name="object 42" descr="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10388345" y="5085460"/>
            <a:ext cx="7772527" cy="5201536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601903" y="1028763"/>
            <a:ext cx="17686655" cy="9258300"/>
            <a:chOff x="601903" y="1028763"/>
            <a:chExt cx="17686655" cy="925830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92961" y="1431556"/>
              <a:ext cx="5824220" cy="8229600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24955" y="2157983"/>
              <a:ext cx="11606021" cy="1335785"/>
            </a:xfrm>
            <a:prstGeom prst="rect">
              <a:avLst/>
            </a:prstGeom>
          </p:spPr>
        </p:pic>
        <p:sp>
          <p:nvSpPr>
            <p:cNvPr id="5" name="object 5" descr=""/>
            <p:cNvSpPr/>
            <p:nvPr/>
          </p:nvSpPr>
          <p:spPr>
            <a:xfrm>
              <a:off x="6118224" y="2150236"/>
              <a:ext cx="11569065" cy="1299210"/>
            </a:xfrm>
            <a:custGeom>
              <a:avLst/>
              <a:gdLst/>
              <a:ahLst/>
              <a:cxnLst/>
              <a:rect l="l" t="t" r="r" b="b"/>
              <a:pathLst>
                <a:path w="11569065" h="1299210">
                  <a:moveTo>
                    <a:pt x="10542905" y="1126109"/>
                  </a:moveTo>
                  <a:lnTo>
                    <a:pt x="10347071" y="1126109"/>
                  </a:lnTo>
                  <a:lnTo>
                    <a:pt x="10347071" y="1298956"/>
                  </a:lnTo>
                  <a:lnTo>
                    <a:pt x="10542905" y="1298956"/>
                  </a:lnTo>
                  <a:lnTo>
                    <a:pt x="10542905" y="1126109"/>
                  </a:lnTo>
                  <a:close/>
                </a:path>
                <a:path w="11569065" h="1299210">
                  <a:moveTo>
                    <a:pt x="10444988" y="266446"/>
                  </a:moveTo>
                  <a:lnTo>
                    <a:pt x="10385044" y="269186"/>
                  </a:lnTo>
                  <a:lnTo>
                    <a:pt x="10329803" y="277405"/>
                  </a:lnTo>
                  <a:lnTo>
                    <a:pt x="10279268" y="291099"/>
                  </a:lnTo>
                  <a:lnTo>
                    <a:pt x="10233443" y="310265"/>
                  </a:lnTo>
                  <a:lnTo>
                    <a:pt x="10192331" y="334899"/>
                  </a:lnTo>
                  <a:lnTo>
                    <a:pt x="10155936" y="364998"/>
                  </a:lnTo>
                  <a:lnTo>
                    <a:pt x="10128862" y="395540"/>
                  </a:lnTo>
                  <a:lnTo>
                    <a:pt x="10105968" y="430781"/>
                  </a:lnTo>
                  <a:lnTo>
                    <a:pt x="10087242" y="470723"/>
                  </a:lnTo>
                  <a:lnTo>
                    <a:pt x="10072679" y="515368"/>
                  </a:lnTo>
                  <a:lnTo>
                    <a:pt x="10062278" y="564719"/>
                  </a:lnTo>
                  <a:lnTo>
                    <a:pt x="10056036" y="618777"/>
                  </a:lnTo>
                  <a:lnTo>
                    <a:pt x="10053955" y="677545"/>
                  </a:lnTo>
                  <a:lnTo>
                    <a:pt x="10056038" y="736568"/>
                  </a:lnTo>
                  <a:lnTo>
                    <a:pt x="10062290" y="790846"/>
                  </a:lnTo>
                  <a:lnTo>
                    <a:pt x="10072709" y="840377"/>
                  </a:lnTo>
                  <a:lnTo>
                    <a:pt x="10087296" y="885158"/>
                  </a:lnTo>
                  <a:lnTo>
                    <a:pt x="10106050" y="925187"/>
                  </a:lnTo>
                  <a:lnTo>
                    <a:pt x="10128973" y="960462"/>
                  </a:lnTo>
                  <a:lnTo>
                    <a:pt x="10156063" y="990981"/>
                  </a:lnTo>
                  <a:lnTo>
                    <a:pt x="10192449" y="1021079"/>
                  </a:lnTo>
                  <a:lnTo>
                    <a:pt x="10233537" y="1045713"/>
                  </a:lnTo>
                  <a:lnTo>
                    <a:pt x="10279332" y="1064879"/>
                  </a:lnTo>
                  <a:lnTo>
                    <a:pt x="10329836" y="1078573"/>
                  </a:lnTo>
                  <a:lnTo>
                    <a:pt x="10385053" y="1086792"/>
                  </a:lnTo>
                  <a:lnTo>
                    <a:pt x="10444988" y="1089533"/>
                  </a:lnTo>
                  <a:lnTo>
                    <a:pt x="10504869" y="1086792"/>
                  </a:lnTo>
                  <a:lnTo>
                    <a:pt x="10560054" y="1078573"/>
                  </a:lnTo>
                  <a:lnTo>
                    <a:pt x="10610548" y="1064879"/>
                  </a:lnTo>
                  <a:lnTo>
                    <a:pt x="10656353" y="1045713"/>
                  </a:lnTo>
                  <a:lnTo>
                    <a:pt x="10697473" y="1021079"/>
                  </a:lnTo>
                  <a:lnTo>
                    <a:pt x="10733913" y="990981"/>
                  </a:lnTo>
                  <a:lnTo>
                    <a:pt x="10760968" y="960462"/>
                  </a:lnTo>
                  <a:lnTo>
                    <a:pt x="10783899" y="925187"/>
                  </a:lnTo>
                  <a:lnTo>
                    <a:pt x="10799157" y="892683"/>
                  </a:lnTo>
                  <a:lnTo>
                    <a:pt x="10444988" y="892683"/>
                  </a:lnTo>
                  <a:lnTo>
                    <a:pt x="10431198" y="891778"/>
                  </a:lnTo>
                  <a:lnTo>
                    <a:pt x="10395259" y="869705"/>
                  </a:lnTo>
                  <a:lnTo>
                    <a:pt x="10387330" y="828040"/>
                  </a:lnTo>
                  <a:lnTo>
                    <a:pt x="10387330" y="526923"/>
                  </a:lnTo>
                  <a:lnTo>
                    <a:pt x="10395209" y="486900"/>
                  </a:lnTo>
                  <a:lnTo>
                    <a:pt x="10431172" y="464226"/>
                  </a:lnTo>
                  <a:lnTo>
                    <a:pt x="10444988" y="463296"/>
                  </a:lnTo>
                  <a:lnTo>
                    <a:pt x="10799291" y="463296"/>
                  </a:lnTo>
                  <a:lnTo>
                    <a:pt x="10784005" y="430781"/>
                  </a:lnTo>
                  <a:lnTo>
                    <a:pt x="10761049" y="395540"/>
                  </a:lnTo>
                  <a:lnTo>
                    <a:pt x="10733913" y="364998"/>
                  </a:lnTo>
                  <a:lnTo>
                    <a:pt x="10697526" y="334899"/>
                  </a:lnTo>
                  <a:lnTo>
                    <a:pt x="10656438" y="310265"/>
                  </a:lnTo>
                  <a:lnTo>
                    <a:pt x="10610643" y="291099"/>
                  </a:lnTo>
                  <a:lnTo>
                    <a:pt x="10560139" y="277405"/>
                  </a:lnTo>
                  <a:lnTo>
                    <a:pt x="10504922" y="269186"/>
                  </a:lnTo>
                  <a:lnTo>
                    <a:pt x="10444988" y="266446"/>
                  </a:lnTo>
                  <a:close/>
                </a:path>
                <a:path w="11569065" h="1299210">
                  <a:moveTo>
                    <a:pt x="10799291" y="463296"/>
                  </a:moveTo>
                  <a:lnTo>
                    <a:pt x="10444988" y="463296"/>
                  </a:lnTo>
                  <a:lnTo>
                    <a:pt x="10458777" y="464226"/>
                  </a:lnTo>
                  <a:lnTo>
                    <a:pt x="10470626" y="467026"/>
                  </a:lnTo>
                  <a:lnTo>
                    <a:pt x="10499121" y="497887"/>
                  </a:lnTo>
                  <a:lnTo>
                    <a:pt x="10502646" y="526923"/>
                  </a:lnTo>
                  <a:lnTo>
                    <a:pt x="10502646" y="828040"/>
                  </a:lnTo>
                  <a:lnTo>
                    <a:pt x="10494662" y="868955"/>
                  </a:lnTo>
                  <a:lnTo>
                    <a:pt x="10470279" y="889063"/>
                  </a:lnTo>
                  <a:lnTo>
                    <a:pt x="10470046" y="889063"/>
                  </a:lnTo>
                  <a:lnTo>
                    <a:pt x="10458595" y="891778"/>
                  </a:lnTo>
                  <a:lnTo>
                    <a:pt x="10458323" y="891778"/>
                  </a:lnTo>
                  <a:lnTo>
                    <a:pt x="10444988" y="892683"/>
                  </a:lnTo>
                  <a:lnTo>
                    <a:pt x="10799157" y="892683"/>
                  </a:lnTo>
                  <a:lnTo>
                    <a:pt x="10817313" y="840377"/>
                  </a:lnTo>
                  <a:lnTo>
                    <a:pt x="10827771" y="790846"/>
                  </a:lnTo>
                  <a:lnTo>
                    <a:pt x="10834051" y="736568"/>
                  </a:lnTo>
                  <a:lnTo>
                    <a:pt x="10836148" y="677545"/>
                  </a:lnTo>
                  <a:lnTo>
                    <a:pt x="10834063" y="618777"/>
                  </a:lnTo>
                  <a:lnTo>
                    <a:pt x="10827809" y="564719"/>
                  </a:lnTo>
                  <a:lnTo>
                    <a:pt x="10817383" y="515368"/>
                  </a:lnTo>
                  <a:lnTo>
                    <a:pt x="10802782" y="470723"/>
                  </a:lnTo>
                  <a:lnTo>
                    <a:pt x="10799291" y="463296"/>
                  </a:lnTo>
                  <a:close/>
                </a:path>
                <a:path w="11569065" h="1299210">
                  <a:moveTo>
                    <a:pt x="9602216" y="892683"/>
                  </a:moveTo>
                  <a:lnTo>
                    <a:pt x="9204960" y="892683"/>
                  </a:lnTo>
                  <a:lnTo>
                    <a:pt x="9204960" y="1075563"/>
                  </a:lnTo>
                  <a:lnTo>
                    <a:pt x="9602216" y="1075563"/>
                  </a:lnTo>
                  <a:lnTo>
                    <a:pt x="9602216" y="892683"/>
                  </a:lnTo>
                  <a:close/>
                </a:path>
                <a:path w="11569065" h="1299210">
                  <a:moveTo>
                    <a:pt x="10022967" y="892683"/>
                  </a:moveTo>
                  <a:lnTo>
                    <a:pt x="9625711" y="892683"/>
                  </a:lnTo>
                  <a:lnTo>
                    <a:pt x="9625711" y="1075563"/>
                  </a:lnTo>
                  <a:lnTo>
                    <a:pt x="10022967" y="1075563"/>
                  </a:lnTo>
                  <a:lnTo>
                    <a:pt x="10022967" y="892683"/>
                  </a:lnTo>
                  <a:close/>
                </a:path>
                <a:path w="11569065" h="1299210">
                  <a:moveTo>
                    <a:pt x="9554337" y="463296"/>
                  </a:moveTo>
                  <a:lnTo>
                    <a:pt x="9254744" y="463296"/>
                  </a:lnTo>
                  <a:lnTo>
                    <a:pt x="9254744" y="892683"/>
                  </a:lnTo>
                  <a:lnTo>
                    <a:pt x="9554337" y="892683"/>
                  </a:lnTo>
                  <a:lnTo>
                    <a:pt x="9554337" y="747522"/>
                  </a:lnTo>
                  <a:lnTo>
                    <a:pt x="9973183" y="747522"/>
                  </a:lnTo>
                  <a:lnTo>
                    <a:pt x="9973183" y="595630"/>
                  </a:lnTo>
                  <a:lnTo>
                    <a:pt x="9554337" y="595630"/>
                  </a:lnTo>
                  <a:lnTo>
                    <a:pt x="9554337" y="463296"/>
                  </a:lnTo>
                  <a:close/>
                </a:path>
                <a:path w="11569065" h="1299210">
                  <a:moveTo>
                    <a:pt x="9973183" y="747522"/>
                  </a:moveTo>
                  <a:lnTo>
                    <a:pt x="9673590" y="747522"/>
                  </a:lnTo>
                  <a:lnTo>
                    <a:pt x="9673590" y="892683"/>
                  </a:lnTo>
                  <a:lnTo>
                    <a:pt x="9973183" y="892683"/>
                  </a:lnTo>
                  <a:lnTo>
                    <a:pt x="9973183" y="747522"/>
                  </a:lnTo>
                  <a:close/>
                </a:path>
                <a:path w="11569065" h="1299210">
                  <a:moveTo>
                    <a:pt x="9973183" y="463296"/>
                  </a:moveTo>
                  <a:lnTo>
                    <a:pt x="9673590" y="463296"/>
                  </a:lnTo>
                  <a:lnTo>
                    <a:pt x="9673590" y="595630"/>
                  </a:lnTo>
                  <a:lnTo>
                    <a:pt x="9973183" y="595630"/>
                  </a:lnTo>
                  <a:lnTo>
                    <a:pt x="9973183" y="463296"/>
                  </a:lnTo>
                  <a:close/>
                </a:path>
                <a:path w="11569065" h="1299210">
                  <a:moveTo>
                    <a:pt x="9602216" y="280416"/>
                  </a:moveTo>
                  <a:lnTo>
                    <a:pt x="9204960" y="280416"/>
                  </a:lnTo>
                  <a:lnTo>
                    <a:pt x="9204960" y="463296"/>
                  </a:lnTo>
                  <a:lnTo>
                    <a:pt x="9602216" y="463296"/>
                  </a:lnTo>
                  <a:lnTo>
                    <a:pt x="9602216" y="280416"/>
                  </a:lnTo>
                  <a:close/>
                </a:path>
                <a:path w="11569065" h="1299210">
                  <a:moveTo>
                    <a:pt x="10022967" y="280416"/>
                  </a:moveTo>
                  <a:lnTo>
                    <a:pt x="9625711" y="280416"/>
                  </a:lnTo>
                  <a:lnTo>
                    <a:pt x="9625711" y="463296"/>
                  </a:lnTo>
                  <a:lnTo>
                    <a:pt x="10022967" y="463296"/>
                  </a:lnTo>
                  <a:lnTo>
                    <a:pt x="10022967" y="280416"/>
                  </a:lnTo>
                  <a:close/>
                </a:path>
                <a:path w="11569065" h="1299210">
                  <a:moveTo>
                    <a:pt x="8706358" y="892683"/>
                  </a:moveTo>
                  <a:lnTo>
                    <a:pt x="8267192" y="892683"/>
                  </a:lnTo>
                  <a:lnTo>
                    <a:pt x="8267192" y="1075563"/>
                  </a:lnTo>
                  <a:lnTo>
                    <a:pt x="8706358" y="1075563"/>
                  </a:lnTo>
                  <a:lnTo>
                    <a:pt x="8706358" y="892683"/>
                  </a:lnTo>
                  <a:close/>
                </a:path>
                <a:path w="11569065" h="1299210">
                  <a:moveTo>
                    <a:pt x="8636508" y="463296"/>
                  </a:moveTo>
                  <a:lnTo>
                    <a:pt x="8337042" y="463296"/>
                  </a:lnTo>
                  <a:lnTo>
                    <a:pt x="8337042" y="892683"/>
                  </a:lnTo>
                  <a:lnTo>
                    <a:pt x="8636508" y="892683"/>
                  </a:lnTo>
                  <a:lnTo>
                    <a:pt x="8636508" y="463296"/>
                  </a:lnTo>
                  <a:close/>
                </a:path>
                <a:path w="11569065" h="1299210">
                  <a:moveTo>
                    <a:pt x="8871839" y="280416"/>
                  </a:moveTo>
                  <a:lnTo>
                    <a:pt x="8101711" y="280416"/>
                  </a:lnTo>
                  <a:lnTo>
                    <a:pt x="8101711" y="541147"/>
                  </a:lnTo>
                  <a:lnTo>
                    <a:pt x="8293481" y="541147"/>
                  </a:lnTo>
                  <a:lnTo>
                    <a:pt x="8293481" y="463296"/>
                  </a:lnTo>
                  <a:lnTo>
                    <a:pt x="8871839" y="463296"/>
                  </a:lnTo>
                  <a:lnTo>
                    <a:pt x="8871839" y="280416"/>
                  </a:lnTo>
                  <a:close/>
                </a:path>
                <a:path w="11569065" h="1299210">
                  <a:moveTo>
                    <a:pt x="8871839" y="463296"/>
                  </a:moveTo>
                  <a:lnTo>
                    <a:pt x="8680069" y="463296"/>
                  </a:lnTo>
                  <a:lnTo>
                    <a:pt x="8680069" y="541147"/>
                  </a:lnTo>
                  <a:lnTo>
                    <a:pt x="8871839" y="541147"/>
                  </a:lnTo>
                  <a:lnTo>
                    <a:pt x="8871839" y="463296"/>
                  </a:lnTo>
                  <a:close/>
                </a:path>
                <a:path w="11569065" h="1299210">
                  <a:moveTo>
                    <a:pt x="8074152" y="735203"/>
                  </a:moveTo>
                  <a:lnTo>
                    <a:pt x="7830438" y="735203"/>
                  </a:lnTo>
                  <a:lnTo>
                    <a:pt x="7830438" y="892683"/>
                  </a:lnTo>
                  <a:lnTo>
                    <a:pt x="7380732" y="892683"/>
                  </a:lnTo>
                  <a:lnTo>
                    <a:pt x="7380732" y="1075563"/>
                  </a:lnTo>
                  <a:lnTo>
                    <a:pt x="8074152" y="1075563"/>
                  </a:lnTo>
                  <a:lnTo>
                    <a:pt x="8074152" y="735203"/>
                  </a:lnTo>
                  <a:close/>
                </a:path>
                <a:path w="11569065" h="1299210">
                  <a:moveTo>
                    <a:pt x="7730109" y="463296"/>
                  </a:moveTo>
                  <a:lnTo>
                    <a:pt x="7430515" y="463296"/>
                  </a:lnTo>
                  <a:lnTo>
                    <a:pt x="7430515" y="892683"/>
                  </a:lnTo>
                  <a:lnTo>
                    <a:pt x="7730109" y="892683"/>
                  </a:lnTo>
                  <a:lnTo>
                    <a:pt x="7730109" y="734568"/>
                  </a:lnTo>
                  <a:lnTo>
                    <a:pt x="7817865" y="734568"/>
                  </a:lnTo>
                  <a:lnTo>
                    <a:pt x="7817865" y="601599"/>
                  </a:lnTo>
                  <a:lnTo>
                    <a:pt x="7730109" y="601599"/>
                  </a:lnTo>
                  <a:lnTo>
                    <a:pt x="7730109" y="463296"/>
                  </a:lnTo>
                  <a:close/>
                </a:path>
                <a:path w="11569065" h="1299210">
                  <a:moveTo>
                    <a:pt x="8074152" y="280416"/>
                  </a:moveTo>
                  <a:lnTo>
                    <a:pt x="7380732" y="280416"/>
                  </a:lnTo>
                  <a:lnTo>
                    <a:pt x="7380732" y="463296"/>
                  </a:lnTo>
                  <a:lnTo>
                    <a:pt x="7830438" y="463296"/>
                  </a:lnTo>
                  <a:lnTo>
                    <a:pt x="7830438" y="600964"/>
                  </a:lnTo>
                  <a:lnTo>
                    <a:pt x="8074152" y="600964"/>
                  </a:lnTo>
                  <a:lnTo>
                    <a:pt x="8074152" y="280416"/>
                  </a:lnTo>
                  <a:close/>
                </a:path>
                <a:path w="11569065" h="1299210">
                  <a:moveTo>
                    <a:pt x="7351776" y="892683"/>
                  </a:moveTo>
                  <a:lnTo>
                    <a:pt x="6952488" y="892683"/>
                  </a:lnTo>
                  <a:lnTo>
                    <a:pt x="6952488" y="1075563"/>
                  </a:lnTo>
                  <a:lnTo>
                    <a:pt x="7351776" y="1075563"/>
                  </a:lnTo>
                  <a:lnTo>
                    <a:pt x="7351776" y="892683"/>
                  </a:lnTo>
                  <a:close/>
                </a:path>
                <a:path w="11569065" h="1299210">
                  <a:moveTo>
                    <a:pt x="7301865" y="463296"/>
                  </a:moveTo>
                  <a:lnTo>
                    <a:pt x="7002271" y="463296"/>
                  </a:lnTo>
                  <a:lnTo>
                    <a:pt x="7002271" y="892683"/>
                  </a:lnTo>
                  <a:lnTo>
                    <a:pt x="7301865" y="892683"/>
                  </a:lnTo>
                  <a:lnTo>
                    <a:pt x="7301865" y="463296"/>
                  </a:lnTo>
                  <a:close/>
                </a:path>
                <a:path w="11569065" h="1299210">
                  <a:moveTo>
                    <a:pt x="7351776" y="280416"/>
                  </a:moveTo>
                  <a:lnTo>
                    <a:pt x="6952488" y="280416"/>
                  </a:lnTo>
                  <a:lnTo>
                    <a:pt x="6952488" y="463296"/>
                  </a:lnTo>
                  <a:lnTo>
                    <a:pt x="7351776" y="463296"/>
                  </a:lnTo>
                  <a:lnTo>
                    <a:pt x="7351776" y="280416"/>
                  </a:lnTo>
                  <a:close/>
                </a:path>
                <a:path w="11569065" h="1299210">
                  <a:moveTo>
                    <a:pt x="6757161" y="892683"/>
                  </a:moveTo>
                  <a:lnTo>
                    <a:pt x="6317996" y="892683"/>
                  </a:lnTo>
                  <a:lnTo>
                    <a:pt x="6317996" y="1075563"/>
                  </a:lnTo>
                  <a:lnTo>
                    <a:pt x="6757161" y="1075563"/>
                  </a:lnTo>
                  <a:lnTo>
                    <a:pt x="6757161" y="892683"/>
                  </a:lnTo>
                  <a:close/>
                </a:path>
                <a:path w="11569065" h="1299210">
                  <a:moveTo>
                    <a:pt x="6687311" y="463296"/>
                  </a:moveTo>
                  <a:lnTo>
                    <a:pt x="6387846" y="463296"/>
                  </a:lnTo>
                  <a:lnTo>
                    <a:pt x="6387846" y="892683"/>
                  </a:lnTo>
                  <a:lnTo>
                    <a:pt x="6687311" y="892683"/>
                  </a:lnTo>
                  <a:lnTo>
                    <a:pt x="6687311" y="463296"/>
                  </a:lnTo>
                  <a:close/>
                </a:path>
                <a:path w="11569065" h="1299210">
                  <a:moveTo>
                    <a:pt x="6922642" y="280416"/>
                  </a:moveTo>
                  <a:lnTo>
                    <a:pt x="6152515" y="280416"/>
                  </a:lnTo>
                  <a:lnTo>
                    <a:pt x="6152515" y="541147"/>
                  </a:lnTo>
                  <a:lnTo>
                    <a:pt x="6344284" y="541147"/>
                  </a:lnTo>
                  <a:lnTo>
                    <a:pt x="6344284" y="463296"/>
                  </a:lnTo>
                  <a:lnTo>
                    <a:pt x="6922642" y="463296"/>
                  </a:lnTo>
                  <a:lnTo>
                    <a:pt x="6922642" y="280416"/>
                  </a:lnTo>
                  <a:close/>
                </a:path>
                <a:path w="11569065" h="1299210">
                  <a:moveTo>
                    <a:pt x="6922642" y="463296"/>
                  </a:moveTo>
                  <a:lnTo>
                    <a:pt x="6730873" y="463296"/>
                  </a:lnTo>
                  <a:lnTo>
                    <a:pt x="6730873" y="541147"/>
                  </a:lnTo>
                  <a:lnTo>
                    <a:pt x="6922642" y="541147"/>
                  </a:lnTo>
                  <a:lnTo>
                    <a:pt x="6922642" y="463296"/>
                  </a:lnTo>
                  <a:close/>
                </a:path>
                <a:path w="11569065" h="1299210">
                  <a:moveTo>
                    <a:pt x="4669028" y="463296"/>
                  </a:moveTo>
                  <a:lnTo>
                    <a:pt x="4369434" y="463296"/>
                  </a:lnTo>
                  <a:lnTo>
                    <a:pt x="4369434" y="787146"/>
                  </a:lnTo>
                  <a:lnTo>
                    <a:pt x="4372971" y="847466"/>
                  </a:lnTo>
                  <a:lnTo>
                    <a:pt x="4383585" y="900722"/>
                  </a:lnTo>
                  <a:lnTo>
                    <a:pt x="4401283" y="946919"/>
                  </a:lnTo>
                  <a:lnTo>
                    <a:pt x="4426070" y="986062"/>
                  </a:lnTo>
                  <a:lnTo>
                    <a:pt x="4457954" y="1018159"/>
                  </a:lnTo>
                  <a:lnTo>
                    <a:pt x="4496190" y="1043869"/>
                  </a:lnTo>
                  <a:lnTo>
                    <a:pt x="4540180" y="1063856"/>
                  </a:lnTo>
                  <a:lnTo>
                    <a:pt x="4589920" y="1078125"/>
                  </a:lnTo>
                  <a:lnTo>
                    <a:pt x="4645401" y="1086682"/>
                  </a:lnTo>
                  <a:lnTo>
                    <a:pt x="4706620" y="1089533"/>
                  </a:lnTo>
                  <a:lnTo>
                    <a:pt x="4766768" y="1086682"/>
                  </a:lnTo>
                  <a:lnTo>
                    <a:pt x="4766963" y="1086682"/>
                  </a:lnTo>
                  <a:lnTo>
                    <a:pt x="4821405" y="1078125"/>
                  </a:lnTo>
                  <a:lnTo>
                    <a:pt x="4821537" y="1078125"/>
                  </a:lnTo>
                  <a:lnTo>
                    <a:pt x="4870272" y="1063856"/>
                  </a:lnTo>
                  <a:lnTo>
                    <a:pt x="4913399" y="1043869"/>
                  </a:lnTo>
                  <a:lnTo>
                    <a:pt x="4950783" y="1018159"/>
                  </a:lnTo>
                  <a:lnTo>
                    <a:pt x="4981782" y="986062"/>
                  </a:lnTo>
                  <a:lnTo>
                    <a:pt x="5005903" y="946919"/>
                  </a:lnTo>
                  <a:lnTo>
                    <a:pt x="5023141" y="900722"/>
                  </a:lnTo>
                  <a:lnTo>
                    <a:pt x="5024718" y="892683"/>
                  </a:lnTo>
                  <a:lnTo>
                    <a:pt x="4716653" y="892683"/>
                  </a:lnTo>
                  <a:lnTo>
                    <a:pt x="4705248" y="891917"/>
                  </a:lnTo>
                  <a:lnTo>
                    <a:pt x="4671901" y="863488"/>
                  </a:lnTo>
                  <a:lnTo>
                    <a:pt x="4669028" y="838073"/>
                  </a:lnTo>
                  <a:lnTo>
                    <a:pt x="4669028" y="463296"/>
                  </a:lnTo>
                  <a:close/>
                </a:path>
                <a:path w="11569065" h="1299210">
                  <a:moveTo>
                    <a:pt x="5036947" y="463296"/>
                  </a:moveTo>
                  <a:lnTo>
                    <a:pt x="4764278" y="463296"/>
                  </a:lnTo>
                  <a:lnTo>
                    <a:pt x="4764278" y="838073"/>
                  </a:lnTo>
                  <a:lnTo>
                    <a:pt x="4763556" y="851858"/>
                  </a:lnTo>
                  <a:lnTo>
                    <a:pt x="4745978" y="885717"/>
                  </a:lnTo>
                  <a:lnTo>
                    <a:pt x="4716653" y="892683"/>
                  </a:lnTo>
                  <a:lnTo>
                    <a:pt x="5024718" y="892683"/>
                  </a:lnTo>
                  <a:lnTo>
                    <a:pt x="5033491" y="847466"/>
                  </a:lnTo>
                  <a:lnTo>
                    <a:pt x="5036947" y="787146"/>
                  </a:lnTo>
                  <a:lnTo>
                    <a:pt x="5036947" y="463296"/>
                  </a:lnTo>
                  <a:close/>
                </a:path>
                <a:path w="11569065" h="1299210">
                  <a:moveTo>
                    <a:pt x="4708906" y="280416"/>
                  </a:moveTo>
                  <a:lnTo>
                    <a:pt x="4319524" y="280416"/>
                  </a:lnTo>
                  <a:lnTo>
                    <a:pt x="4319524" y="463296"/>
                  </a:lnTo>
                  <a:lnTo>
                    <a:pt x="4708906" y="463296"/>
                  </a:lnTo>
                  <a:lnTo>
                    <a:pt x="4708906" y="280416"/>
                  </a:lnTo>
                  <a:close/>
                </a:path>
                <a:path w="11569065" h="1299210">
                  <a:moveTo>
                    <a:pt x="5086858" y="280416"/>
                  </a:moveTo>
                  <a:lnTo>
                    <a:pt x="4724400" y="280416"/>
                  </a:lnTo>
                  <a:lnTo>
                    <a:pt x="4724400" y="463296"/>
                  </a:lnTo>
                  <a:lnTo>
                    <a:pt x="5086858" y="463296"/>
                  </a:lnTo>
                  <a:lnTo>
                    <a:pt x="5086858" y="280416"/>
                  </a:lnTo>
                  <a:close/>
                </a:path>
                <a:path w="11569065" h="1299210">
                  <a:moveTo>
                    <a:pt x="3865879" y="892683"/>
                  </a:moveTo>
                  <a:lnTo>
                    <a:pt x="3468624" y="892683"/>
                  </a:lnTo>
                  <a:lnTo>
                    <a:pt x="3468624" y="1075563"/>
                  </a:lnTo>
                  <a:lnTo>
                    <a:pt x="3865879" y="1075563"/>
                  </a:lnTo>
                  <a:lnTo>
                    <a:pt x="3865879" y="892683"/>
                  </a:lnTo>
                  <a:close/>
                </a:path>
                <a:path w="11569065" h="1299210">
                  <a:moveTo>
                    <a:pt x="4286631" y="892683"/>
                  </a:moveTo>
                  <a:lnTo>
                    <a:pt x="3889375" y="892683"/>
                  </a:lnTo>
                  <a:lnTo>
                    <a:pt x="3889375" y="1075563"/>
                  </a:lnTo>
                  <a:lnTo>
                    <a:pt x="4286631" y="1075563"/>
                  </a:lnTo>
                  <a:lnTo>
                    <a:pt x="4286631" y="892683"/>
                  </a:lnTo>
                  <a:close/>
                </a:path>
                <a:path w="11569065" h="1299210">
                  <a:moveTo>
                    <a:pt x="3818001" y="463296"/>
                  </a:moveTo>
                  <a:lnTo>
                    <a:pt x="3518407" y="463296"/>
                  </a:lnTo>
                  <a:lnTo>
                    <a:pt x="3518407" y="892683"/>
                  </a:lnTo>
                  <a:lnTo>
                    <a:pt x="3818001" y="892683"/>
                  </a:lnTo>
                  <a:lnTo>
                    <a:pt x="3818001" y="747522"/>
                  </a:lnTo>
                  <a:lnTo>
                    <a:pt x="4236847" y="747522"/>
                  </a:lnTo>
                  <a:lnTo>
                    <a:pt x="4236847" y="595630"/>
                  </a:lnTo>
                  <a:lnTo>
                    <a:pt x="3818001" y="595630"/>
                  </a:lnTo>
                  <a:lnTo>
                    <a:pt x="3818001" y="463296"/>
                  </a:lnTo>
                  <a:close/>
                </a:path>
                <a:path w="11569065" h="1299210">
                  <a:moveTo>
                    <a:pt x="4236847" y="747522"/>
                  </a:moveTo>
                  <a:lnTo>
                    <a:pt x="3937254" y="747522"/>
                  </a:lnTo>
                  <a:lnTo>
                    <a:pt x="3937254" y="892683"/>
                  </a:lnTo>
                  <a:lnTo>
                    <a:pt x="4236847" y="892683"/>
                  </a:lnTo>
                  <a:lnTo>
                    <a:pt x="4236847" y="747522"/>
                  </a:lnTo>
                  <a:close/>
                </a:path>
                <a:path w="11569065" h="1299210">
                  <a:moveTo>
                    <a:pt x="4236847" y="463296"/>
                  </a:moveTo>
                  <a:lnTo>
                    <a:pt x="3937254" y="463296"/>
                  </a:lnTo>
                  <a:lnTo>
                    <a:pt x="3937254" y="595630"/>
                  </a:lnTo>
                  <a:lnTo>
                    <a:pt x="4236847" y="595630"/>
                  </a:lnTo>
                  <a:lnTo>
                    <a:pt x="4236847" y="463296"/>
                  </a:lnTo>
                  <a:close/>
                </a:path>
                <a:path w="11569065" h="1299210">
                  <a:moveTo>
                    <a:pt x="3865879" y="280416"/>
                  </a:moveTo>
                  <a:lnTo>
                    <a:pt x="3468624" y="280416"/>
                  </a:lnTo>
                  <a:lnTo>
                    <a:pt x="3468624" y="463296"/>
                  </a:lnTo>
                  <a:lnTo>
                    <a:pt x="3865879" y="463296"/>
                  </a:lnTo>
                  <a:lnTo>
                    <a:pt x="3865879" y="280416"/>
                  </a:lnTo>
                  <a:close/>
                </a:path>
                <a:path w="11569065" h="1299210">
                  <a:moveTo>
                    <a:pt x="4286631" y="280416"/>
                  </a:moveTo>
                  <a:lnTo>
                    <a:pt x="3889375" y="280416"/>
                  </a:lnTo>
                  <a:lnTo>
                    <a:pt x="3889375" y="463296"/>
                  </a:lnTo>
                  <a:lnTo>
                    <a:pt x="4286631" y="463296"/>
                  </a:lnTo>
                  <a:lnTo>
                    <a:pt x="4286631" y="280416"/>
                  </a:lnTo>
                  <a:close/>
                </a:path>
                <a:path w="11569065" h="1299210">
                  <a:moveTo>
                    <a:pt x="3273298" y="892683"/>
                  </a:moveTo>
                  <a:lnTo>
                    <a:pt x="2834131" y="892683"/>
                  </a:lnTo>
                  <a:lnTo>
                    <a:pt x="2834131" y="1075563"/>
                  </a:lnTo>
                  <a:lnTo>
                    <a:pt x="3273298" y="1075563"/>
                  </a:lnTo>
                  <a:lnTo>
                    <a:pt x="3273298" y="892683"/>
                  </a:lnTo>
                  <a:close/>
                </a:path>
                <a:path w="11569065" h="1299210">
                  <a:moveTo>
                    <a:pt x="3203448" y="463296"/>
                  </a:moveTo>
                  <a:lnTo>
                    <a:pt x="2903981" y="463296"/>
                  </a:lnTo>
                  <a:lnTo>
                    <a:pt x="2903981" y="892683"/>
                  </a:lnTo>
                  <a:lnTo>
                    <a:pt x="3203448" y="892683"/>
                  </a:lnTo>
                  <a:lnTo>
                    <a:pt x="3203448" y="463296"/>
                  </a:lnTo>
                  <a:close/>
                </a:path>
                <a:path w="11569065" h="1299210">
                  <a:moveTo>
                    <a:pt x="3438779" y="280416"/>
                  </a:moveTo>
                  <a:lnTo>
                    <a:pt x="2668651" y="280416"/>
                  </a:lnTo>
                  <a:lnTo>
                    <a:pt x="2668651" y="541147"/>
                  </a:lnTo>
                  <a:lnTo>
                    <a:pt x="2860421" y="541147"/>
                  </a:lnTo>
                  <a:lnTo>
                    <a:pt x="2860421" y="463296"/>
                  </a:lnTo>
                  <a:lnTo>
                    <a:pt x="3438779" y="463296"/>
                  </a:lnTo>
                  <a:lnTo>
                    <a:pt x="3438779" y="280416"/>
                  </a:lnTo>
                  <a:close/>
                </a:path>
                <a:path w="11569065" h="1299210">
                  <a:moveTo>
                    <a:pt x="3438779" y="463296"/>
                  </a:moveTo>
                  <a:lnTo>
                    <a:pt x="3247008" y="463296"/>
                  </a:lnTo>
                  <a:lnTo>
                    <a:pt x="3247008" y="541147"/>
                  </a:lnTo>
                  <a:lnTo>
                    <a:pt x="3438779" y="541147"/>
                  </a:lnTo>
                  <a:lnTo>
                    <a:pt x="3438779" y="463296"/>
                  </a:lnTo>
                  <a:close/>
                </a:path>
                <a:path w="11569065" h="1299210">
                  <a:moveTo>
                    <a:pt x="2176018" y="892683"/>
                  </a:moveTo>
                  <a:lnTo>
                    <a:pt x="1736852" y="892683"/>
                  </a:lnTo>
                  <a:lnTo>
                    <a:pt x="1736852" y="1075563"/>
                  </a:lnTo>
                  <a:lnTo>
                    <a:pt x="2176018" y="1075563"/>
                  </a:lnTo>
                  <a:lnTo>
                    <a:pt x="2176018" y="892683"/>
                  </a:lnTo>
                  <a:close/>
                </a:path>
                <a:path w="11569065" h="1299210">
                  <a:moveTo>
                    <a:pt x="2106168" y="463296"/>
                  </a:moveTo>
                  <a:lnTo>
                    <a:pt x="1806702" y="463296"/>
                  </a:lnTo>
                  <a:lnTo>
                    <a:pt x="1806702" y="892683"/>
                  </a:lnTo>
                  <a:lnTo>
                    <a:pt x="2106168" y="892683"/>
                  </a:lnTo>
                  <a:lnTo>
                    <a:pt x="2106168" y="463296"/>
                  </a:lnTo>
                  <a:close/>
                </a:path>
                <a:path w="11569065" h="1299210">
                  <a:moveTo>
                    <a:pt x="2341499" y="280416"/>
                  </a:moveTo>
                  <a:lnTo>
                    <a:pt x="1571371" y="280416"/>
                  </a:lnTo>
                  <a:lnTo>
                    <a:pt x="1571371" y="541147"/>
                  </a:lnTo>
                  <a:lnTo>
                    <a:pt x="1763141" y="541147"/>
                  </a:lnTo>
                  <a:lnTo>
                    <a:pt x="1763141" y="463296"/>
                  </a:lnTo>
                  <a:lnTo>
                    <a:pt x="2341499" y="463296"/>
                  </a:lnTo>
                  <a:lnTo>
                    <a:pt x="2341499" y="280416"/>
                  </a:lnTo>
                  <a:close/>
                </a:path>
                <a:path w="11569065" h="1299210">
                  <a:moveTo>
                    <a:pt x="2341499" y="463296"/>
                  </a:moveTo>
                  <a:lnTo>
                    <a:pt x="2149729" y="463296"/>
                  </a:lnTo>
                  <a:lnTo>
                    <a:pt x="2149729" y="541147"/>
                  </a:lnTo>
                  <a:lnTo>
                    <a:pt x="2341499" y="541147"/>
                  </a:lnTo>
                  <a:lnTo>
                    <a:pt x="2341499" y="463296"/>
                  </a:lnTo>
                  <a:close/>
                </a:path>
                <a:path w="11569065" h="1299210">
                  <a:moveTo>
                    <a:pt x="1543811" y="735203"/>
                  </a:moveTo>
                  <a:lnTo>
                    <a:pt x="1300099" y="735203"/>
                  </a:lnTo>
                  <a:lnTo>
                    <a:pt x="1300099" y="892683"/>
                  </a:lnTo>
                  <a:lnTo>
                    <a:pt x="850392" y="892683"/>
                  </a:lnTo>
                  <a:lnTo>
                    <a:pt x="850392" y="1075563"/>
                  </a:lnTo>
                  <a:lnTo>
                    <a:pt x="1543811" y="1075563"/>
                  </a:lnTo>
                  <a:lnTo>
                    <a:pt x="1543811" y="735203"/>
                  </a:lnTo>
                  <a:close/>
                </a:path>
                <a:path w="11569065" h="1299210">
                  <a:moveTo>
                    <a:pt x="1199769" y="463296"/>
                  </a:moveTo>
                  <a:lnTo>
                    <a:pt x="900176" y="463296"/>
                  </a:lnTo>
                  <a:lnTo>
                    <a:pt x="900176" y="892683"/>
                  </a:lnTo>
                  <a:lnTo>
                    <a:pt x="1199769" y="892683"/>
                  </a:lnTo>
                  <a:lnTo>
                    <a:pt x="1199769" y="734568"/>
                  </a:lnTo>
                  <a:lnTo>
                    <a:pt x="1287526" y="734568"/>
                  </a:lnTo>
                  <a:lnTo>
                    <a:pt x="1287526" y="601599"/>
                  </a:lnTo>
                  <a:lnTo>
                    <a:pt x="1199769" y="601599"/>
                  </a:lnTo>
                  <a:lnTo>
                    <a:pt x="1199769" y="463296"/>
                  </a:lnTo>
                  <a:close/>
                </a:path>
                <a:path w="11569065" h="1299210">
                  <a:moveTo>
                    <a:pt x="1543811" y="280416"/>
                  </a:moveTo>
                  <a:lnTo>
                    <a:pt x="850392" y="280416"/>
                  </a:lnTo>
                  <a:lnTo>
                    <a:pt x="850392" y="463296"/>
                  </a:lnTo>
                  <a:lnTo>
                    <a:pt x="1300099" y="463296"/>
                  </a:lnTo>
                  <a:lnTo>
                    <a:pt x="1300099" y="600964"/>
                  </a:lnTo>
                  <a:lnTo>
                    <a:pt x="1543811" y="600964"/>
                  </a:lnTo>
                  <a:lnTo>
                    <a:pt x="1543811" y="280416"/>
                  </a:lnTo>
                  <a:close/>
                </a:path>
                <a:path w="11569065" h="1299210">
                  <a:moveTo>
                    <a:pt x="397255" y="892683"/>
                  </a:moveTo>
                  <a:lnTo>
                    <a:pt x="0" y="892683"/>
                  </a:lnTo>
                  <a:lnTo>
                    <a:pt x="0" y="1075563"/>
                  </a:lnTo>
                  <a:lnTo>
                    <a:pt x="397255" y="1075563"/>
                  </a:lnTo>
                  <a:lnTo>
                    <a:pt x="397255" y="892683"/>
                  </a:lnTo>
                  <a:close/>
                </a:path>
                <a:path w="11569065" h="1299210">
                  <a:moveTo>
                    <a:pt x="692542" y="766445"/>
                  </a:moveTo>
                  <a:lnTo>
                    <a:pt x="381508" y="766445"/>
                  </a:lnTo>
                  <a:lnTo>
                    <a:pt x="528193" y="1075563"/>
                  </a:lnTo>
                  <a:lnTo>
                    <a:pt x="817118" y="1075563"/>
                  </a:lnTo>
                  <a:lnTo>
                    <a:pt x="817118" y="892683"/>
                  </a:lnTo>
                  <a:lnTo>
                    <a:pt x="763270" y="892683"/>
                  </a:lnTo>
                  <a:lnTo>
                    <a:pt x="692542" y="766445"/>
                  </a:lnTo>
                  <a:close/>
                </a:path>
                <a:path w="11569065" h="1299210">
                  <a:moveTo>
                    <a:pt x="349376" y="463296"/>
                  </a:moveTo>
                  <a:lnTo>
                    <a:pt x="49784" y="463296"/>
                  </a:lnTo>
                  <a:lnTo>
                    <a:pt x="49784" y="892683"/>
                  </a:lnTo>
                  <a:lnTo>
                    <a:pt x="349376" y="892683"/>
                  </a:lnTo>
                  <a:lnTo>
                    <a:pt x="349376" y="798957"/>
                  </a:lnTo>
                  <a:lnTo>
                    <a:pt x="381508" y="766445"/>
                  </a:lnTo>
                  <a:lnTo>
                    <a:pt x="692542" y="766445"/>
                  </a:lnTo>
                  <a:lnTo>
                    <a:pt x="595629" y="593471"/>
                  </a:lnTo>
                  <a:lnTo>
                    <a:pt x="618909" y="574548"/>
                  </a:lnTo>
                  <a:lnTo>
                    <a:pt x="349376" y="574548"/>
                  </a:lnTo>
                  <a:lnTo>
                    <a:pt x="349376" y="463296"/>
                  </a:lnTo>
                  <a:close/>
                </a:path>
                <a:path w="11569065" h="1299210">
                  <a:moveTo>
                    <a:pt x="755776" y="463296"/>
                  </a:moveTo>
                  <a:lnTo>
                    <a:pt x="483616" y="463296"/>
                  </a:lnTo>
                  <a:lnTo>
                    <a:pt x="349376" y="574548"/>
                  </a:lnTo>
                  <a:lnTo>
                    <a:pt x="618909" y="574548"/>
                  </a:lnTo>
                  <a:lnTo>
                    <a:pt x="755776" y="463296"/>
                  </a:lnTo>
                  <a:close/>
                </a:path>
                <a:path w="11569065" h="1299210">
                  <a:moveTo>
                    <a:pt x="397255" y="280416"/>
                  </a:moveTo>
                  <a:lnTo>
                    <a:pt x="0" y="280416"/>
                  </a:lnTo>
                  <a:lnTo>
                    <a:pt x="0" y="463296"/>
                  </a:lnTo>
                  <a:lnTo>
                    <a:pt x="397255" y="463296"/>
                  </a:lnTo>
                  <a:lnTo>
                    <a:pt x="397255" y="280416"/>
                  </a:lnTo>
                  <a:close/>
                </a:path>
                <a:path w="11569065" h="1299210">
                  <a:moveTo>
                    <a:pt x="812038" y="280416"/>
                  </a:moveTo>
                  <a:lnTo>
                    <a:pt x="420750" y="280416"/>
                  </a:lnTo>
                  <a:lnTo>
                    <a:pt x="420750" y="463296"/>
                  </a:lnTo>
                  <a:lnTo>
                    <a:pt x="812038" y="463296"/>
                  </a:lnTo>
                  <a:lnTo>
                    <a:pt x="812038" y="280416"/>
                  </a:lnTo>
                  <a:close/>
                </a:path>
                <a:path w="11569065" h="1299210">
                  <a:moveTo>
                    <a:pt x="11261217" y="266446"/>
                  </a:moveTo>
                  <a:lnTo>
                    <a:pt x="11205952" y="268543"/>
                  </a:lnTo>
                  <a:lnTo>
                    <a:pt x="11154785" y="274835"/>
                  </a:lnTo>
                  <a:lnTo>
                    <a:pt x="11107714" y="285322"/>
                  </a:lnTo>
                  <a:lnTo>
                    <a:pt x="11064739" y="300005"/>
                  </a:lnTo>
                  <a:lnTo>
                    <a:pt x="11025860" y="318882"/>
                  </a:lnTo>
                  <a:lnTo>
                    <a:pt x="10991075" y="341953"/>
                  </a:lnTo>
                  <a:lnTo>
                    <a:pt x="10960385" y="369220"/>
                  </a:lnTo>
                  <a:lnTo>
                    <a:pt x="10933789" y="400682"/>
                  </a:lnTo>
                  <a:lnTo>
                    <a:pt x="10911286" y="436338"/>
                  </a:lnTo>
                  <a:lnTo>
                    <a:pt x="10892876" y="476190"/>
                  </a:lnTo>
                  <a:lnTo>
                    <a:pt x="10878558" y="520236"/>
                  </a:lnTo>
                  <a:lnTo>
                    <a:pt x="10868331" y="568477"/>
                  </a:lnTo>
                  <a:lnTo>
                    <a:pt x="10862196" y="620914"/>
                  </a:lnTo>
                  <a:lnTo>
                    <a:pt x="10860151" y="677545"/>
                  </a:lnTo>
                  <a:lnTo>
                    <a:pt x="10862297" y="736568"/>
                  </a:lnTo>
                  <a:lnTo>
                    <a:pt x="10868735" y="790846"/>
                  </a:lnTo>
                  <a:lnTo>
                    <a:pt x="10879465" y="840377"/>
                  </a:lnTo>
                  <a:lnTo>
                    <a:pt x="10894487" y="885158"/>
                  </a:lnTo>
                  <a:lnTo>
                    <a:pt x="10913802" y="925187"/>
                  </a:lnTo>
                  <a:lnTo>
                    <a:pt x="10937408" y="960462"/>
                  </a:lnTo>
                  <a:lnTo>
                    <a:pt x="10965307" y="990981"/>
                  </a:lnTo>
                  <a:lnTo>
                    <a:pt x="11002845" y="1021079"/>
                  </a:lnTo>
                  <a:lnTo>
                    <a:pt x="11045227" y="1045713"/>
                  </a:lnTo>
                  <a:lnTo>
                    <a:pt x="11092449" y="1064879"/>
                  </a:lnTo>
                  <a:lnTo>
                    <a:pt x="11144508" y="1078573"/>
                  </a:lnTo>
                  <a:lnTo>
                    <a:pt x="11201400" y="1086792"/>
                  </a:lnTo>
                  <a:lnTo>
                    <a:pt x="11263121" y="1089533"/>
                  </a:lnTo>
                  <a:lnTo>
                    <a:pt x="11309965" y="1088078"/>
                  </a:lnTo>
                  <a:lnTo>
                    <a:pt x="11355069" y="1083706"/>
                  </a:lnTo>
                  <a:lnTo>
                    <a:pt x="11398460" y="1076406"/>
                  </a:lnTo>
                  <a:lnTo>
                    <a:pt x="11440160" y="1066165"/>
                  </a:lnTo>
                  <a:lnTo>
                    <a:pt x="11478760" y="1053996"/>
                  </a:lnTo>
                  <a:lnTo>
                    <a:pt x="11542958" y="1026374"/>
                  </a:lnTo>
                  <a:lnTo>
                    <a:pt x="11568557" y="1010920"/>
                  </a:lnTo>
                  <a:lnTo>
                    <a:pt x="11568557" y="892683"/>
                  </a:lnTo>
                  <a:lnTo>
                    <a:pt x="11251184" y="892683"/>
                  </a:lnTo>
                  <a:lnTo>
                    <a:pt x="11237448" y="891754"/>
                  </a:lnTo>
                  <a:lnTo>
                    <a:pt x="11201455" y="869080"/>
                  </a:lnTo>
                  <a:lnTo>
                    <a:pt x="11193526" y="828040"/>
                  </a:lnTo>
                  <a:lnTo>
                    <a:pt x="11193526" y="526923"/>
                  </a:lnTo>
                  <a:lnTo>
                    <a:pt x="11201405" y="486900"/>
                  </a:lnTo>
                  <a:lnTo>
                    <a:pt x="11237368" y="464226"/>
                  </a:lnTo>
                  <a:lnTo>
                    <a:pt x="11251184" y="463296"/>
                  </a:lnTo>
                  <a:lnTo>
                    <a:pt x="11568557" y="463296"/>
                  </a:lnTo>
                  <a:lnTo>
                    <a:pt x="11568557" y="345059"/>
                  </a:lnTo>
                  <a:lnTo>
                    <a:pt x="11513693" y="315452"/>
                  </a:lnTo>
                  <a:lnTo>
                    <a:pt x="11440160" y="289941"/>
                  </a:lnTo>
                  <a:lnTo>
                    <a:pt x="11397823" y="279679"/>
                  </a:lnTo>
                  <a:lnTo>
                    <a:pt x="11353879" y="272335"/>
                  </a:lnTo>
                  <a:lnTo>
                    <a:pt x="11308339" y="267920"/>
                  </a:lnTo>
                  <a:lnTo>
                    <a:pt x="11261217" y="266446"/>
                  </a:lnTo>
                  <a:close/>
                </a:path>
                <a:path w="11569065" h="1299210">
                  <a:moveTo>
                    <a:pt x="11568557" y="738124"/>
                  </a:moveTo>
                  <a:lnTo>
                    <a:pt x="11308842" y="738124"/>
                  </a:lnTo>
                  <a:lnTo>
                    <a:pt x="11308842" y="828040"/>
                  </a:lnTo>
                  <a:lnTo>
                    <a:pt x="11307944" y="844212"/>
                  </a:lnTo>
                  <a:lnTo>
                    <a:pt x="11286503" y="884324"/>
                  </a:lnTo>
                  <a:lnTo>
                    <a:pt x="11251184" y="892683"/>
                  </a:lnTo>
                  <a:lnTo>
                    <a:pt x="11568557" y="892683"/>
                  </a:lnTo>
                  <a:lnTo>
                    <a:pt x="11568557" y="738124"/>
                  </a:lnTo>
                  <a:close/>
                </a:path>
                <a:path w="11569065" h="1299210">
                  <a:moveTo>
                    <a:pt x="11568557" y="463296"/>
                  </a:moveTo>
                  <a:lnTo>
                    <a:pt x="11251184" y="463296"/>
                  </a:lnTo>
                  <a:lnTo>
                    <a:pt x="11264973" y="464226"/>
                  </a:lnTo>
                  <a:lnTo>
                    <a:pt x="11276822" y="467026"/>
                  </a:lnTo>
                  <a:lnTo>
                    <a:pt x="11305317" y="497887"/>
                  </a:lnTo>
                  <a:lnTo>
                    <a:pt x="11308842" y="526923"/>
                  </a:lnTo>
                  <a:lnTo>
                    <a:pt x="11308842" y="608838"/>
                  </a:lnTo>
                  <a:lnTo>
                    <a:pt x="11568557" y="608838"/>
                  </a:lnTo>
                  <a:lnTo>
                    <a:pt x="11568557" y="463296"/>
                  </a:lnTo>
                  <a:close/>
                </a:path>
                <a:path w="11569065" h="1299210">
                  <a:moveTo>
                    <a:pt x="5514213" y="266446"/>
                  </a:moveTo>
                  <a:lnTo>
                    <a:pt x="5458948" y="268543"/>
                  </a:lnTo>
                  <a:lnTo>
                    <a:pt x="5407781" y="274835"/>
                  </a:lnTo>
                  <a:lnTo>
                    <a:pt x="5360710" y="285322"/>
                  </a:lnTo>
                  <a:lnTo>
                    <a:pt x="5317735" y="300005"/>
                  </a:lnTo>
                  <a:lnTo>
                    <a:pt x="5278856" y="318882"/>
                  </a:lnTo>
                  <a:lnTo>
                    <a:pt x="5244071" y="341953"/>
                  </a:lnTo>
                  <a:lnTo>
                    <a:pt x="5213381" y="369220"/>
                  </a:lnTo>
                  <a:lnTo>
                    <a:pt x="5186785" y="400682"/>
                  </a:lnTo>
                  <a:lnTo>
                    <a:pt x="5164282" y="436338"/>
                  </a:lnTo>
                  <a:lnTo>
                    <a:pt x="5145872" y="476190"/>
                  </a:lnTo>
                  <a:lnTo>
                    <a:pt x="5131554" y="520236"/>
                  </a:lnTo>
                  <a:lnTo>
                    <a:pt x="5121327" y="568477"/>
                  </a:lnTo>
                  <a:lnTo>
                    <a:pt x="5115192" y="620914"/>
                  </a:lnTo>
                  <a:lnTo>
                    <a:pt x="5113147" y="677545"/>
                  </a:lnTo>
                  <a:lnTo>
                    <a:pt x="5115293" y="736568"/>
                  </a:lnTo>
                  <a:lnTo>
                    <a:pt x="5121731" y="790846"/>
                  </a:lnTo>
                  <a:lnTo>
                    <a:pt x="5132461" y="840377"/>
                  </a:lnTo>
                  <a:lnTo>
                    <a:pt x="5147483" y="885158"/>
                  </a:lnTo>
                  <a:lnTo>
                    <a:pt x="5166798" y="925187"/>
                  </a:lnTo>
                  <a:lnTo>
                    <a:pt x="5190404" y="960462"/>
                  </a:lnTo>
                  <a:lnTo>
                    <a:pt x="5218303" y="990981"/>
                  </a:lnTo>
                  <a:lnTo>
                    <a:pt x="5255841" y="1021079"/>
                  </a:lnTo>
                  <a:lnTo>
                    <a:pt x="5298223" y="1045713"/>
                  </a:lnTo>
                  <a:lnTo>
                    <a:pt x="5345445" y="1064879"/>
                  </a:lnTo>
                  <a:lnTo>
                    <a:pt x="5397504" y="1078573"/>
                  </a:lnTo>
                  <a:lnTo>
                    <a:pt x="5454396" y="1086792"/>
                  </a:lnTo>
                  <a:lnTo>
                    <a:pt x="5516118" y="1089533"/>
                  </a:lnTo>
                  <a:lnTo>
                    <a:pt x="5562961" y="1088078"/>
                  </a:lnTo>
                  <a:lnTo>
                    <a:pt x="5608066" y="1083706"/>
                  </a:lnTo>
                  <a:lnTo>
                    <a:pt x="5651456" y="1076406"/>
                  </a:lnTo>
                  <a:lnTo>
                    <a:pt x="5693156" y="1066165"/>
                  </a:lnTo>
                  <a:lnTo>
                    <a:pt x="5731756" y="1053996"/>
                  </a:lnTo>
                  <a:lnTo>
                    <a:pt x="5795954" y="1026374"/>
                  </a:lnTo>
                  <a:lnTo>
                    <a:pt x="5821553" y="1010920"/>
                  </a:lnTo>
                  <a:lnTo>
                    <a:pt x="5821553" y="892683"/>
                  </a:lnTo>
                  <a:lnTo>
                    <a:pt x="5504180" y="892683"/>
                  </a:lnTo>
                  <a:lnTo>
                    <a:pt x="5490444" y="891754"/>
                  </a:lnTo>
                  <a:lnTo>
                    <a:pt x="5454451" y="869080"/>
                  </a:lnTo>
                  <a:lnTo>
                    <a:pt x="5446522" y="828040"/>
                  </a:lnTo>
                  <a:lnTo>
                    <a:pt x="5446522" y="526923"/>
                  </a:lnTo>
                  <a:lnTo>
                    <a:pt x="5454401" y="486900"/>
                  </a:lnTo>
                  <a:lnTo>
                    <a:pt x="5490364" y="464226"/>
                  </a:lnTo>
                  <a:lnTo>
                    <a:pt x="5504180" y="463296"/>
                  </a:lnTo>
                  <a:lnTo>
                    <a:pt x="5821553" y="463296"/>
                  </a:lnTo>
                  <a:lnTo>
                    <a:pt x="5821553" y="345059"/>
                  </a:lnTo>
                  <a:lnTo>
                    <a:pt x="5766688" y="315452"/>
                  </a:lnTo>
                  <a:lnTo>
                    <a:pt x="5693156" y="289941"/>
                  </a:lnTo>
                  <a:lnTo>
                    <a:pt x="5650819" y="279679"/>
                  </a:lnTo>
                  <a:lnTo>
                    <a:pt x="5606875" y="272335"/>
                  </a:lnTo>
                  <a:lnTo>
                    <a:pt x="5561335" y="267920"/>
                  </a:lnTo>
                  <a:lnTo>
                    <a:pt x="5514213" y="266446"/>
                  </a:lnTo>
                  <a:close/>
                </a:path>
                <a:path w="11569065" h="1299210">
                  <a:moveTo>
                    <a:pt x="5821553" y="738124"/>
                  </a:moveTo>
                  <a:lnTo>
                    <a:pt x="5561838" y="738124"/>
                  </a:lnTo>
                  <a:lnTo>
                    <a:pt x="5561838" y="828040"/>
                  </a:lnTo>
                  <a:lnTo>
                    <a:pt x="5560940" y="844212"/>
                  </a:lnTo>
                  <a:lnTo>
                    <a:pt x="5539499" y="884324"/>
                  </a:lnTo>
                  <a:lnTo>
                    <a:pt x="5504180" y="892683"/>
                  </a:lnTo>
                  <a:lnTo>
                    <a:pt x="5821553" y="892683"/>
                  </a:lnTo>
                  <a:lnTo>
                    <a:pt x="5821553" y="738124"/>
                  </a:lnTo>
                  <a:close/>
                </a:path>
                <a:path w="11569065" h="1299210">
                  <a:moveTo>
                    <a:pt x="5821553" y="463296"/>
                  </a:moveTo>
                  <a:lnTo>
                    <a:pt x="5504180" y="463296"/>
                  </a:lnTo>
                  <a:lnTo>
                    <a:pt x="5517969" y="464226"/>
                  </a:lnTo>
                  <a:lnTo>
                    <a:pt x="5529818" y="467026"/>
                  </a:lnTo>
                  <a:lnTo>
                    <a:pt x="5558313" y="497887"/>
                  </a:lnTo>
                  <a:lnTo>
                    <a:pt x="5561838" y="526923"/>
                  </a:lnTo>
                  <a:lnTo>
                    <a:pt x="5561838" y="608838"/>
                  </a:lnTo>
                  <a:lnTo>
                    <a:pt x="5821553" y="608838"/>
                  </a:lnTo>
                  <a:lnTo>
                    <a:pt x="5821553" y="463296"/>
                  </a:lnTo>
                  <a:close/>
                </a:path>
                <a:path w="11569065" h="1299210">
                  <a:moveTo>
                    <a:pt x="4954143" y="109982"/>
                  </a:moveTo>
                  <a:lnTo>
                    <a:pt x="4689475" y="109982"/>
                  </a:lnTo>
                  <a:lnTo>
                    <a:pt x="4574794" y="210947"/>
                  </a:lnTo>
                  <a:lnTo>
                    <a:pt x="4574794" y="239903"/>
                  </a:lnTo>
                  <a:lnTo>
                    <a:pt x="4783963" y="239903"/>
                  </a:lnTo>
                  <a:lnTo>
                    <a:pt x="4954143" y="151130"/>
                  </a:lnTo>
                  <a:lnTo>
                    <a:pt x="4954143" y="109982"/>
                  </a:lnTo>
                  <a:close/>
                </a:path>
                <a:path w="11569065" h="1299210">
                  <a:moveTo>
                    <a:pt x="7847711" y="74803"/>
                  </a:moveTo>
                  <a:lnTo>
                    <a:pt x="7658481" y="74803"/>
                  </a:lnTo>
                  <a:lnTo>
                    <a:pt x="7536561" y="216662"/>
                  </a:lnTo>
                  <a:lnTo>
                    <a:pt x="7536561" y="244729"/>
                  </a:lnTo>
                  <a:lnTo>
                    <a:pt x="7684388" y="244729"/>
                  </a:lnTo>
                  <a:lnTo>
                    <a:pt x="7753096" y="172847"/>
                  </a:lnTo>
                  <a:lnTo>
                    <a:pt x="7932036" y="172847"/>
                  </a:lnTo>
                  <a:lnTo>
                    <a:pt x="7903717" y="139954"/>
                  </a:lnTo>
                  <a:lnTo>
                    <a:pt x="8037448" y="139954"/>
                  </a:lnTo>
                  <a:lnTo>
                    <a:pt x="8037716" y="139700"/>
                  </a:lnTo>
                  <a:lnTo>
                    <a:pt x="7903463" y="139700"/>
                  </a:lnTo>
                  <a:lnTo>
                    <a:pt x="7847711" y="74803"/>
                  </a:lnTo>
                  <a:close/>
                </a:path>
                <a:path w="11569065" h="1299210">
                  <a:moveTo>
                    <a:pt x="7932036" y="172847"/>
                  </a:moveTo>
                  <a:lnTo>
                    <a:pt x="7753096" y="172847"/>
                  </a:lnTo>
                  <a:lnTo>
                    <a:pt x="7821676" y="244729"/>
                  </a:lnTo>
                  <a:lnTo>
                    <a:pt x="7969758" y="244729"/>
                  </a:lnTo>
                  <a:lnTo>
                    <a:pt x="7969758" y="216662"/>
                  </a:lnTo>
                  <a:lnTo>
                    <a:pt x="7932036" y="172847"/>
                  </a:lnTo>
                  <a:close/>
                </a:path>
                <a:path w="11569065" h="1299210">
                  <a:moveTo>
                    <a:pt x="8143240" y="0"/>
                  </a:moveTo>
                  <a:lnTo>
                    <a:pt x="7955661" y="0"/>
                  </a:lnTo>
                  <a:lnTo>
                    <a:pt x="7903463" y="112903"/>
                  </a:lnTo>
                  <a:lnTo>
                    <a:pt x="7903463" y="139700"/>
                  </a:lnTo>
                  <a:lnTo>
                    <a:pt x="8037716" y="139700"/>
                  </a:lnTo>
                  <a:lnTo>
                    <a:pt x="8143240" y="39497"/>
                  </a:lnTo>
                  <a:lnTo>
                    <a:pt x="8143240" y="0"/>
                  </a:lnTo>
                  <a:close/>
                </a:path>
                <a:path w="11569065" h="1299210">
                  <a:moveTo>
                    <a:pt x="1317371" y="74803"/>
                  </a:moveTo>
                  <a:lnTo>
                    <a:pt x="1128141" y="74803"/>
                  </a:lnTo>
                  <a:lnTo>
                    <a:pt x="1006221" y="216662"/>
                  </a:lnTo>
                  <a:lnTo>
                    <a:pt x="1006221" y="244729"/>
                  </a:lnTo>
                  <a:lnTo>
                    <a:pt x="1154049" y="244729"/>
                  </a:lnTo>
                  <a:lnTo>
                    <a:pt x="1222755" y="172847"/>
                  </a:lnTo>
                  <a:lnTo>
                    <a:pt x="1401696" y="172847"/>
                  </a:lnTo>
                  <a:lnTo>
                    <a:pt x="1373377" y="139954"/>
                  </a:lnTo>
                  <a:lnTo>
                    <a:pt x="1507108" y="139954"/>
                  </a:lnTo>
                  <a:lnTo>
                    <a:pt x="1507376" y="139700"/>
                  </a:lnTo>
                  <a:lnTo>
                    <a:pt x="1373124" y="139700"/>
                  </a:lnTo>
                  <a:lnTo>
                    <a:pt x="1317371" y="74803"/>
                  </a:lnTo>
                  <a:close/>
                </a:path>
                <a:path w="11569065" h="1299210">
                  <a:moveTo>
                    <a:pt x="1401696" y="172847"/>
                  </a:moveTo>
                  <a:lnTo>
                    <a:pt x="1222755" y="172847"/>
                  </a:lnTo>
                  <a:lnTo>
                    <a:pt x="1291335" y="244729"/>
                  </a:lnTo>
                  <a:lnTo>
                    <a:pt x="1439418" y="244729"/>
                  </a:lnTo>
                  <a:lnTo>
                    <a:pt x="1439418" y="216662"/>
                  </a:lnTo>
                  <a:lnTo>
                    <a:pt x="1401696" y="172847"/>
                  </a:lnTo>
                  <a:close/>
                </a:path>
                <a:path w="11569065" h="1299210">
                  <a:moveTo>
                    <a:pt x="1612900" y="0"/>
                  </a:moveTo>
                  <a:lnTo>
                    <a:pt x="1425321" y="0"/>
                  </a:lnTo>
                  <a:lnTo>
                    <a:pt x="1373124" y="112903"/>
                  </a:lnTo>
                  <a:lnTo>
                    <a:pt x="1373124" y="139700"/>
                  </a:lnTo>
                  <a:lnTo>
                    <a:pt x="1507376" y="139700"/>
                  </a:lnTo>
                  <a:lnTo>
                    <a:pt x="1612900" y="39497"/>
                  </a:lnTo>
                  <a:lnTo>
                    <a:pt x="1612900" y="0"/>
                  </a:lnTo>
                  <a:close/>
                </a:path>
              </a:pathLst>
            </a:custGeom>
            <a:solidFill>
              <a:srgbClr val="30859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6118224" y="2150236"/>
              <a:ext cx="11569065" cy="1299210"/>
            </a:xfrm>
            <a:custGeom>
              <a:avLst/>
              <a:gdLst/>
              <a:ahLst/>
              <a:cxnLst/>
              <a:rect l="l" t="t" r="r" b="b"/>
              <a:pathLst>
                <a:path w="11569065" h="1299210">
                  <a:moveTo>
                    <a:pt x="10347071" y="1126109"/>
                  </a:moveTo>
                  <a:lnTo>
                    <a:pt x="10542905" y="1126109"/>
                  </a:lnTo>
                  <a:lnTo>
                    <a:pt x="10542905" y="1298956"/>
                  </a:lnTo>
                  <a:lnTo>
                    <a:pt x="10347071" y="1298956"/>
                  </a:lnTo>
                  <a:lnTo>
                    <a:pt x="10347071" y="1126109"/>
                  </a:lnTo>
                  <a:close/>
                </a:path>
                <a:path w="11569065" h="1299210">
                  <a:moveTo>
                    <a:pt x="10444988" y="463296"/>
                  </a:moveTo>
                  <a:lnTo>
                    <a:pt x="10401427" y="478155"/>
                  </a:lnTo>
                  <a:lnTo>
                    <a:pt x="10387330" y="526923"/>
                  </a:lnTo>
                  <a:lnTo>
                    <a:pt x="10387330" y="828040"/>
                  </a:lnTo>
                  <a:lnTo>
                    <a:pt x="10395259" y="869705"/>
                  </a:lnTo>
                  <a:lnTo>
                    <a:pt x="10431198" y="891778"/>
                  </a:lnTo>
                  <a:lnTo>
                    <a:pt x="10444988" y="892683"/>
                  </a:lnTo>
                  <a:lnTo>
                    <a:pt x="10458704" y="891752"/>
                  </a:lnTo>
                  <a:lnTo>
                    <a:pt x="10494662" y="868955"/>
                  </a:lnTo>
                  <a:lnTo>
                    <a:pt x="10502646" y="828040"/>
                  </a:lnTo>
                  <a:lnTo>
                    <a:pt x="10502646" y="526923"/>
                  </a:lnTo>
                  <a:lnTo>
                    <a:pt x="10494716" y="486900"/>
                  </a:lnTo>
                  <a:lnTo>
                    <a:pt x="10458777" y="464226"/>
                  </a:lnTo>
                  <a:lnTo>
                    <a:pt x="10444988" y="463296"/>
                  </a:lnTo>
                  <a:close/>
                </a:path>
                <a:path w="11569065" h="1299210">
                  <a:moveTo>
                    <a:pt x="9204960" y="280416"/>
                  </a:moveTo>
                  <a:lnTo>
                    <a:pt x="9602216" y="280416"/>
                  </a:lnTo>
                  <a:lnTo>
                    <a:pt x="9602216" y="463296"/>
                  </a:lnTo>
                  <a:lnTo>
                    <a:pt x="9554337" y="463296"/>
                  </a:lnTo>
                  <a:lnTo>
                    <a:pt x="9554337" y="595630"/>
                  </a:lnTo>
                  <a:lnTo>
                    <a:pt x="9673590" y="595630"/>
                  </a:lnTo>
                  <a:lnTo>
                    <a:pt x="9673590" y="463296"/>
                  </a:lnTo>
                  <a:lnTo>
                    <a:pt x="9625711" y="463296"/>
                  </a:lnTo>
                  <a:lnTo>
                    <a:pt x="9625711" y="280416"/>
                  </a:lnTo>
                  <a:lnTo>
                    <a:pt x="10022967" y="280416"/>
                  </a:lnTo>
                  <a:lnTo>
                    <a:pt x="10022967" y="463296"/>
                  </a:lnTo>
                  <a:lnTo>
                    <a:pt x="9973183" y="463296"/>
                  </a:lnTo>
                  <a:lnTo>
                    <a:pt x="9973183" y="892683"/>
                  </a:lnTo>
                  <a:lnTo>
                    <a:pt x="10022967" y="892683"/>
                  </a:lnTo>
                  <a:lnTo>
                    <a:pt x="10022967" y="1075563"/>
                  </a:lnTo>
                  <a:lnTo>
                    <a:pt x="9625711" y="1075563"/>
                  </a:lnTo>
                  <a:lnTo>
                    <a:pt x="9625711" y="892683"/>
                  </a:lnTo>
                  <a:lnTo>
                    <a:pt x="9673590" y="892683"/>
                  </a:lnTo>
                  <a:lnTo>
                    <a:pt x="9673590" y="747522"/>
                  </a:lnTo>
                  <a:lnTo>
                    <a:pt x="9554337" y="747522"/>
                  </a:lnTo>
                  <a:lnTo>
                    <a:pt x="9554337" y="892683"/>
                  </a:lnTo>
                  <a:lnTo>
                    <a:pt x="9602216" y="892683"/>
                  </a:lnTo>
                  <a:lnTo>
                    <a:pt x="9602216" y="1075563"/>
                  </a:lnTo>
                  <a:lnTo>
                    <a:pt x="9204960" y="1075563"/>
                  </a:lnTo>
                  <a:lnTo>
                    <a:pt x="9204960" y="892683"/>
                  </a:lnTo>
                  <a:lnTo>
                    <a:pt x="9254744" y="892683"/>
                  </a:lnTo>
                  <a:lnTo>
                    <a:pt x="9254744" y="463296"/>
                  </a:lnTo>
                  <a:lnTo>
                    <a:pt x="9204960" y="463296"/>
                  </a:lnTo>
                  <a:lnTo>
                    <a:pt x="9204960" y="280416"/>
                  </a:lnTo>
                  <a:close/>
                </a:path>
                <a:path w="11569065" h="1299210">
                  <a:moveTo>
                    <a:pt x="8101711" y="280416"/>
                  </a:moveTo>
                  <a:lnTo>
                    <a:pt x="8871839" y="280416"/>
                  </a:lnTo>
                  <a:lnTo>
                    <a:pt x="8871839" y="541147"/>
                  </a:lnTo>
                  <a:lnTo>
                    <a:pt x="8680069" y="541147"/>
                  </a:lnTo>
                  <a:lnTo>
                    <a:pt x="8680069" y="463296"/>
                  </a:lnTo>
                  <a:lnTo>
                    <a:pt x="8636508" y="463296"/>
                  </a:lnTo>
                  <a:lnTo>
                    <a:pt x="8636508" y="892683"/>
                  </a:lnTo>
                  <a:lnTo>
                    <a:pt x="8706358" y="892683"/>
                  </a:lnTo>
                  <a:lnTo>
                    <a:pt x="8706358" y="1075563"/>
                  </a:lnTo>
                  <a:lnTo>
                    <a:pt x="8267192" y="1075563"/>
                  </a:lnTo>
                  <a:lnTo>
                    <a:pt x="8267192" y="892683"/>
                  </a:lnTo>
                  <a:lnTo>
                    <a:pt x="8337042" y="892683"/>
                  </a:lnTo>
                  <a:lnTo>
                    <a:pt x="8337042" y="463296"/>
                  </a:lnTo>
                  <a:lnTo>
                    <a:pt x="8293481" y="463296"/>
                  </a:lnTo>
                  <a:lnTo>
                    <a:pt x="8293481" y="541147"/>
                  </a:lnTo>
                  <a:lnTo>
                    <a:pt x="8101711" y="541147"/>
                  </a:lnTo>
                  <a:lnTo>
                    <a:pt x="8101711" y="280416"/>
                  </a:lnTo>
                  <a:close/>
                </a:path>
                <a:path w="11569065" h="1299210">
                  <a:moveTo>
                    <a:pt x="7380732" y="280416"/>
                  </a:moveTo>
                  <a:lnTo>
                    <a:pt x="8074152" y="280416"/>
                  </a:lnTo>
                  <a:lnTo>
                    <a:pt x="8074152" y="600964"/>
                  </a:lnTo>
                  <a:lnTo>
                    <a:pt x="7830438" y="600964"/>
                  </a:lnTo>
                  <a:lnTo>
                    <a:pt x="7830438" y="463296"/>
                  </a:lnTo>
                  <a:lnTo>
                    <a:pt x="7730109" y="463296"/>
                  </a:lnTo>
                  <a:lnTo>
                    <a:pt x="7730109" y="601599"/>
                  </a:lnTo>
                  <a:lnTo>
                    <a:pt x="7817865" y="601599"/>
                  </a:lnTo>
                  <a:lnTo>
                    <a:pt x="7817865" y="734568"/>
                  </a:lnTo>
                  <a:lnTo>
                    <a:pt x="7730109" y="734568"/>
                  </a:lnTo>
                  <a:lnTo>
                    <a:pt x="7730109" y="892683"/>
                  </a:lnTo>
                  <a:lnTo>
                    <a:pt x="7830438" y="892683"/>
                  </a:lnTo>
                  <a:lnTo>
                    <a:pt x="7830438" y="735203"/>
                  </a:lnTo>
                  <a:lnTo>
                    <a:pt x="8074152" y="735203"/>
                  </a:lnTo>
                  <a:lnTo>
                    <a:pt x="8074152" y="1075563"/>
                  </a:lnTo>
                  <a:lnTo>
                    <a:pt x="7380732" y="1075563"/>
                  </a:lnTo>
                  <a:lnTo>
                    <a:pt x="7380732" y="892683"/>
                  </a:lnTo>
                  <a:lnTo>
                    <a:pt x="7430515" y="892683"/>
                  </a:lnTo>
                  <a:lnTo>
                    <a:pt x="7430515" y="463296"/>
                  </a:lnTo>
                  <a:lnTo>
                    <a:pt x="7380732" y="463296"/>
                  </a:lnTo>
                  <a:lnTo>
                    <a:pt x="7380732" y="280416"/>
                  </a:lnTo>
                  <a:close/>
                </a:path>
                <a:path w="11569065" h="1299210">
                  <a:moveTo>
                    <a:pt x="6952488" y="280416"/>
                  </a:moveTo>
                  <a:lnTo>
                    <a:pt x="7351776" y="280416"/>
                  </a:lnTo>
                  <a:lnTo>
                    <a:pt x="7351776" y="463296"/>
                  </a:lnTo>
                  <a:lnTo>
                    <a:pt x="7301865" y="463296"/>
                  </a:lnTo>
                  <a:lnTo>
                    <a:pt x="7301865" y="892683"/>
                  </a:lnTo>
                  <a:lnTo>
                    <a:pt x="7351776" y="892683"/>
                  </a:lnTo>
                  <a:lnTo>
                    <a:pt x="7351776" y="1075563"/>
                  </a:lnTo>
                  <a:lnTo>
                    <a:pt x="6952488" y="1075563"/>
                  </a:lnTo>
                  <a:lnTo>
                    <a:pt x="6952488" y="892683"/>
                  </a:lnTo>
                  <a:lnTo>
                    <a:pt x="7002271" y="892683"/>
                  </a:lnTo>
                  <a:lnTo>
                    <a:pt x="7002271" y="463296"/>
                  </a:lnTo>
                  <a:lnTo>
                    <a:pt x="6952488" y="463296"/>
                  </a:lnTo>
                  <a:lnTo>
                    <a:pt x="6952488" y="280416"/>
                  </a:lnTo>
                  <a:close/>
                </a:path>
                <a:path w="11569065" h="1299210">
                  <a:moveTo>
                    <a:pt x="6152515" y="280416"/>
                  </a:moveTo>
                  <a:lnTo>
                    <a:pt x="6922642" y="280416"/>
                  </a:lnTo>
                  <a:lnTo>
                    <a:pt x="6922642" y="541147"/>
                  </a:lnTo>
                  <a:lnTo>
                    <a:pt x="6730873" y="541147"/>
                  </a:lnTo>
                  <a:lnTo>
                    <a:pt x="6730873" y="463296"/>
                  </a:lnTo>
                  <a:lnTo>
                    <a:pt x="6687311" y="463296"/>
                  </a:lnTo>
                  <a:lnTo>
                    <a:pt x="6687311" y="892683"/>
                  </a:lnTo>
                  <a:lnTo>
                    <a:pt x="6757161" y="892683"/>
                  </a:lnTo>
                  <a:lnTo>
                    <a:pt x="6757161" y="1075563"/>
                  </a:lnTo>
                  <a:lnTo>
                    <a:pt x="6317996" y="1075563"/>
                  </a:lnTo>
                  <a:lnTo>
                    <a:pt x="6317996" y="892683"/>
                  </a:lnTo>
                  <a:lnTo>
                    <a:pt x="6387846" y="892683"/>
                  </a:lnTo>
                  <a:lnTo>
                    <a:pt x="6387846" y="463296"/>
                  </a:lnTo>
                  <a:lnTo>
                    <a:pt x="6344284" y="463296"/>
                  </a:lnTo>
                  <a:lnTo>
                    <a:pt x="6344284" y="541147"/>
                  </a:lnTo>
                  <a:lnTo>
                    <a:pt x="6152515" y="541147"/>
                  </a:lnTo>
                  <a:lnTo>
                    <a:pt x="6152515" y="280416"/>
                  </a:lnTo>
                  <a:close/>
                </a:path>
                <a:path w="11569065" h="1299210">
                  <a:moveTo>
                    <a:pt x="4319524" y="280416"/>
                  </a:moveTo>
                  <a:lnTo>
                    <a:pt x="4708906" y="280416"/>
                  </a:lnTo>
                  <a:lnTo>
                    <a:pt x="4708906" y="463296"/>
                  </a:lnTo>
                  <a:lnTo>
                    <a:pt x="4669028" y="463296"/>
                  </a:lnTo>
                  <a:lnTo>
                    <a:pt x="4669028" y="838073"/>
                  </a:lnTo>
                  <a:lnTo>
                    <a:pt x="4680584" y="880237"/>
                  </a:lnTo>
                  <a:lnTo>
                    <a:pt x="4716653" y="892683"/>
                  </a:lnTo>
                  <a:lnTo>
                    <a:pt x="4727983" y="891917"/>
                  </a:lnTo>
                  <a:lnTo>
                    <a:pt x="4761388" y="863441"/>
                  </a:lnTo>
                  <a:lnTo>
                    <a:pt x="4764278" y="838073"/>
                  </a:lnTo>
                  <a:lnTo>
                    <a:pt x="4764278" y="463296"/>
                  </a:lnTo>
                  <a:lnTo>
                    <a:pt x="4724400" y="463296"/>
                  </a:lnTo>
                  <a:lnTo>
                    <a:pt x="4724400" y="280416"/>
                  </a:lnTo>
                  <a:lnTo>
                    <a:pt x="5086858" y="280416"/>
                  </a:lnTo>
                  <a:lnTo>
                    <a:pt x="5086858" y="463296"/>
                  </a:lnTo>
                  <a:lnTo>
                    <a:pt x="5036947" y="463296"/>
                  </a:lnTo>
                  <a:lnTo>
                    <a:pt x="5036947" y="787146"/>
                  </a:lnTo>
                  <a:lnTo>
                    <a:pt x="5033503" y="847404"/>
                  </a:lnTo>
                  <a:lnTo>
                    <a:pt x="5023178" y="900623"/>
                  </a:lnTo>
                  <a:lnTo>
                    <a:pt x="5005976" y="946800"/>
                  </a:lnTo>
                  <a:lnTo>
                    <a:pt x="4981904" y="985936"/>
                  </a:lnTo>
                  <a:lnTo>
                    <a:pt x="4950968" y="1018032"/>
                  </a:lnTo>
                  <a:lnTo>
                    <a:pt x="4913644" y="1043756"/>
                  </a:lnTo>
                  <a:lnTo>
                    <a:pt x="4870553" y="1063774"/>
                  </a:lnTo>
                  <a:lnTo>
                    <a:pt x="4821690" y="1078080"/>
                  </a:lnTo>
                  <a:lnTo>
                    <a:pt x="4767047" y="1086668"/>
                  </a:lnTo>
                  <a:lnTo>
                    <a:pt x="4706620" y="1089533"/>
                  </a:lnTo>
                  <a:lnTo>
                    <a:pt x="4645401" y="1086682"/>
                  </a:lnTo>
                  <a:lnTo>
                    <a:pt x="4589920" y="1078125"/>
                  </a:lnTo>
                  <a:lnTo>
                    <a:pt x="4540180" y="1063856"/>
                  </a:lnTo>
                  <a:lnTo>
                    <a:pt x="4496190" y="1043869"/>
                  </a:lnTo>
                  <a:lnTo>
                    <a:pt x="4457954" y="1018159"/>
                  </a:lnTo>
                  <a:lnTo>
                    <a:pt x="4426070" y="986062"/>
                  </a:lnTo>
                  <a:lnTo>
                    <a:pt x="4401283" y="946919"/>
                  </a:lnTo>
                  <a:lnTo>
                    <a:pt x="4383585" y="900722"/>
                  </a:lnTo>
                  <a:lnTo>
                    <a:pt x="4372971" y="847466"/>
                  </a:lnTo>
                  <a:lnTo>
                    <a:pt x="4369434" y="787146"/>
                  </a:lnTo>
                  <a:lnTo>
                    <a:pt x="4369434" y="463296"/>
                  </a:lnTo>
                  <a:lnTo>
                    <a:pt x="4319524" y="463296"/>
                  </a:lnTo>
                  <a:lnTo>
                    <a:pt x="4319524" y="280416"/>
                  </a:lnTo>
                  <a:close/>
                </a:path>
                <a:path w="11569065" h="1299210">
                  <a:moveTo>
                    <a:pt x="3468624" y="280416"/>
                  </a:moveTo>
                  <a:lnTo>
                    <a:pt x="3865879" y="280416"/>
                  </a:lnTo>
                  <a:lnTo>
                    <a:pt x="3865879" y="463296"/>
                  </a:lnTo>
                  <a:lnTo>
                    <a:pt x="3818001" y="463296"/>
                  </a:lnTo>
                  <a:lnTo>
                    <a:pt x="3818001" y="595630"/>
                  </a:lnTo>
                  <a:lnTo>
                    <a:pt x="3937254" y="595630"/>
                  </a:lnTo>
                  <a:lnTo>
                    <a:pt x="3937254" y="463296"/>
                  </a:lnTo>
                  <a:lnTo>
                    <a:pt x="3889375" y="463296"/>
                  </a:lnTo>
                  <a:lnTo>
                    <a:pt x="3889375" y="280416"/>
                  </a:lnTo>
                  <a:lnTo>
                    <a:pt x="4286631" y="280416"/>
                  </a:lnTo>
                  <a:lnTo>
                    <a:pt x="4286631" y="463296"/>
                  </a:lnTo>
                  <a:lnTo>
                    <a:pt x="4236847" y="463296"/>
                  </a:lnTo>
                  <a:lnTo>
                    <a:pt x="4236847" y="892683"/>
                  </a:lnTo>
                  <a:lnTo>
                    <a:pt x="4286631" y="892683"/>
                  </a:lnTo>
                  <a:lnTo>
                    <a:pt x="4286631" y="1075563"/>
                  </a:lnTo>
                  <a:lnTo>
                    <a:pt x="3889375" y="1075563"/>
                  </a:lnTo>
                  <a:lnTo>
                    <a:pt x="3889375" y="892683"/>
                  </a:lnTo>
                  <a:lnTo>
                    <a:pt x="3937254" y="892683"/>
                  </a:lnTo>
                  <a:lnTo>
                    <a:pt x="3937254" y="747522"/>
                  </a:lnTo>
                  <a:lnTo>
                    <a:pt x="3818001" y="747522"/>
                  </a:lnTo>
                  <a:lnTo>
                    <a:pt x="3818001" y="892683"/>
                  </a:lnTo>
                  <a:lnTo>
                    <a:pt x="3865879" y="892683"/>
                  </a:lnTo>
                  <a:lnTo>
                    <a:pt x="3865879" y="1075563"/>
                  </a:lnTo>
                  <a:lnTo>
                    <a:pt x="3468624" y="1075563"/>
                  </a:lnTo>
                  <a:lnTo>
                    <a:pt x="3468624" y="892683"/>
                  </a:lnTo>
                  <a:lnTo>
                    <a:pt x="3518407" y="892683"/>
                  </a:lnTo>
                  <a:lnTo>
                    <a:pt x="3518407" y="463296"/>
                  </a:lnTo>
                  <a:lnTo>
                    <a:pt x="3468624" y="463296"/>
                  </a:lnTo>
                  <a:lnTo>
                    <a:pt x="3468624" y="280416"/>
                  </a:lnTo>
                  <a:close/>
                </a:path>
                <a:path w="11569065" h="1299210">
                  <a:moveTo>
                    <a:pt x="2668651" y="280416"/>
                  </a:moveTo>
                  <a:lnTo>
                    <a:pt x="3438779" y="280416"/>
                  </a:lnTo>
                  <a:lnTo>
                    <a:pt x="3438779" y="541147"/>
                  </a:lnTo>
                  <a:lnTo>
                    <a:pt x="3247008" y="541147"/>
                  </a:lnTo>
                  <a:lnTo>
                    <a:pt x="3247008" y="463296"/>
                  </a:lnTo>
                  <a:lnTo>
                    <a:pt x="3203448" y="463296"/>
                  </a:lnTo>
                  <a:lnTo>
                    <a:pt x="3203448" y="892683"/>
                  </a:lnTo>
                  <a:lnTo>
                    <a:pt x="3273298" y="892683"/>
                  </a:lnTo>
                  <a:lnTo>
                    <a:pt x="3273298" y="1075563"/>
                  </a:lnTo>
                  <a:lnTo>
                    <a:pt x="2834131" y="1075563"/>
                  </a:lnTo>
                  <a:lnTo>
                    <a:pt x="2834131" y="892683"/>
                  </a:lnTo>
                  <a:lnTo>
                    <a:pt x="2903981" y="892683"/>
                  </a:lnTo>
                  <a:lnTo>
                    <a:pt x="2903981" y="463296"/>
                  </a:lnTo>
                  <a:lnTo>
                    <a:pt x="2860421" y="463296"/>
                  </a:lnTo>
                  <a:lnTo>
                    <a:pt x="2860421" y="541147"/>
                  </a:lnTo>
                  <a:lnTo>
                    <a:pt x="2668651" y="541147"/>
                  </a:lnTo>
                  <a:lnTo>
                    <a:pt x="2668651" y="280416"/>
                  </a:lnTo>
                  <a:close/>
                </a:path>
                <a:path w="11569065" h="1299210">
                  <a:moveTo>
                    <a:pt x="1571371" y="280416"/>
                  </a:moveTo>
                  <a:lnTo>
                    <a:pt x="2341499" y="280416"/>
                  </a:lnTo>
                  <a:lnTo>
                    <a:pt x="2341499" y="541147"/>
                  </a:lnTo>
                  <a:lnTo>
                    <a:pt x="2149729" y="541147"/>
                  </a:lnTo>
                  <a:lnTo>
                    <a:pt x="2149729" y="463296"/>
                  </a:lnTo>
                  <a:lnTo>
                    <a:pt x="2106168" y="463296"/>
                  </a:lnTo>
                  <a:lnTo>
                    <a:pt x="2106168" y="892683"/>
                  </a:lnTo>
                  <a:lnTo>
                    <a:pt x="2176018" y="892683"/>
                  </a:lnTo>
                  <a:lnTo>
                    <a:pt x="2176018" y="1075563"/>
                  </a:lnTo>
                  <a:lnTo>
                    <a:pt x="1736852" y="1075563"/>
                  </a:lnTo>
                  <a:lnTo>
                    <a:pt x="1736852" y="892683"/>
                  </a:lnTo>
                  <a:lnTo>
                    <a:pt x="1806702" y="892683"/>
                  </a:lnTo>
                  <a:lnTo>
                    <a:pt x="1806702" y="463296"/>
                  </a:lnTo>
                  <a:lnTo>
                    <a:pt x="1763141" y="463296"/>
                  </a:lnTo>
                  <a:lnTo>
                    <a:pt x="1763141" y="541147"/>
                  </a:lnTo>
                  <a:lnTo>
                    <a:pt x="1571371" y="541147"/>
                  </a:lnTo>
                  <a:lnTo>
                    <a:pt x="1571371" y="280416"/>
                  </a:lnTo>
                  <a:close/>
                </a:path>
                <a:path w="11569065" h="1299210">
                  <a:moveTo>
                    <a:pt x="850392" y="280416"/>
                  </a:moveTo>
                  <a:lnTo>
                    <a:pt x="1543811" y="280416"/>
                  </a:lnTo>
                  <a:lnTo>
                    <a:pt x="1543811" y="600964"/>
                  </a:lnTo>
                  <a:lnTo>
                    <a:pt x="1300099" y="600964"/>
                  </a:lnTo>
                  <a:lnTo>
                    <a:pt x="1300099" y="463296"/>
                  </a:lnTo>
                  <a:lnTo>
                    <a:pt x="1199769" y="463296"/>
                  </a:lnTo>
                  <a:lnTo>
                    <a:pt x="1199769" y="601599"/>
                  </a:lnTo>
                  <a:lnTo>
                    <a:pt x="1287526" y="601599"/>
                  </a:lnTo>
                  <a:lnTo>
                    <a:pt x="1287526" y="734568"/>
                  </a:lnTo>
                  <a:lnTo>
                    <a:pt x="1199769" y="734568"/>
                  </a:lnTo>
                  <a:lnTo>
                    <a:pt x="1199769" y="892683"/>
                  </a:lnTo>
                  <a:lnTo>
                    <a:pt x="1300099" y="892683"/>
                  </a:lnTo>
                  <a:lnTo>
                    <a:pt x="1300099" y="735203"/>
                  </a:lnTo>
                  <a:lnTo>
                    <a:pt x="1543811" y="735203"/>
                  </a:lnTo>
                  <a:lnTo>
                    <a:pt x="1543811" y="1075563"/>
                  </a:lnTo>
                  <a:lnTo>
                    <a:pt x="850392" y="1075563"/>
                  </a:lnTo>
                  <a:lnTo>
                    <a:pt x="850392" y="892683"/>
                  </a:lnTo>
                  <a:lnTo>
                    <a:pt x="900176" y="892683"/>
                  </a:lnTo>
                  <a:lnTo>
                    <a:pt x="900176" y="463296"/>
                  </a:lnTo>
                  <a:lnTo>
                    <a:pt x="850392" y="463296"/>
                  </a:lnTo>
                  <a:lnTo>
                    <a:pt x="850392" y="280416"/>
                  </a:lnTo>
                  <a:close/>
                </a:path>
                <a:path w="11569065" h="1299210">
                  <a:moveTo>
                    <a:pt x="0" y="280416"/>
                  </a:moveTo>
                  <a:lnTo>
                    <a:pt x="397255" y="280416"/>
                  </a:lnTo>
                  <a:lnTo>
                    <a:pt x="397255" y="463296"/>
                  </a:lnTo>
                  <a:lnTo>
                    <a:pt x="349376" y="463296"/>
                  </a:lnTo>
                  <a:lnTo>
                    <a:pt x="349376" y="574548"/>
                  </a:lnTo>
                  <a:lnTo>
                    <a:pt x="483616" y="463296"/>
                  </a:lnTo>
                  <a:lnTo>
                    <a:pt x="420750" y="463296"/>
                  </a:lnTo>
                  <a:lnTo>
                    <a:pt x="420750" y="280416"/>
                  </a:lnTo>
                  <a:lnTo>
                    <a:pt x="812038" y="280416"/>
                  </a:lnTo>
                  <a:lnTo>
                    <a:pt x="812038" y="463296"/>
                  </a:lnTo>
                  <a:lnTo>
                    <a:pt x="755776" y="463296"/>
                  </a:lnTo>
                  <a:lnTo>
                    <a:pt x="595629" y="593471"/>
                  </a:lnTo>
                  <a:lnTo>
                    <a:pt x="763270" y="892683"/>
                  </a:lnTo>
                  <a:lnTo>
                    <a:pt x="817118" y="892683"/>
                  </a:lnTo>
                  <a:lnTo>
                    <a:pt x="817118" y="1075563"/>
                  </a:lnTo>
                  <a:lnTo>
                    <a:pt x="528193" y="1075563"/>
                  </a:lnTo>
                  <a:lnTo>
                    <a:pt x="381508" y="766445"/>
                  </a:lnTo>
                  <a:lnTo>
                    <a:pt x="349376" y="798957"/>
                  </a:lnTo>
                  <a:lnTo>
                    <a:pt x="349376" y="892683"/>
                  </a:lnTo>
                  <a:lnTo>
                    <a:pt x="397255" y="892683"/>
                  </a:lnTo>
                  <a:lnTo>
                    <a:pt x="397255" y="1075563"/>
                  </a:lnTo>
                  <a:lnTo>
                    <a:pt x="0" y="1075563"/>
                  </a:lnTo>
                  <a:lnTo>
                    <a:pt x="0" y="892683"/>
                  </a:lnTo>
                  <a:lnTo>
                    <a:pt x="49784" y="892683"/>
                  </a:lnTo>
                  <a:lnTo>
                    <a:pt x="49784" y="463296"/>
                  </a:lnTo>
                  <a:lnTo>
                    <a:pt x="0" y="463296"/>
                  </a:lnTo>
                  <a:lnTo>
                    <a:pt x="0" y="280416"/>
                  </a:lnTo>
                  <a:close/>
                </a:path>
                <a:path w="11569065" h="1299210">
                  <a:moveTo>
                    <a:pt x="11261217" y="266446"/>
                  </a:moveTo>
                  <a:lnTo>
                    <a:pt x="11308339" y="267920"/>
                  </a:lnTo>
                  <a:lnTo>
                    <a:pt x="11353879" y="272335"/>
                  </a:lnTo>
                  <a:lnTo>
                    <a:pt x="11397823" y="279679"/>
                  </a:lnTo>
                  <a:lnTo>
                    <a:pt x="11440160" y="289941"/>
                  </a:lnTo>
                  <a:lnTo>
                    <a:pt x="11479260" y="302178"/>
                  </a:lnTo>
                  <a:lnTo>
                    <a:pt x="11543458" y="329749"/>
                  </a:lnTo>
                  <a:lnTo>
                    <a:pt x="11568557" y="345059"/>
                  </a:lnTo>
                  <a:lnTo>
                    <a:pt x="11568557" y="608838"/>
                  </a:lnTo>
                  <a:lnTo>
                    <a:pt x="11308842" y="608838"/>
                  </a:lnTo>
                  <a:lnTo>
                    <a:pt x="11308842" y="526923"/>
                  </a:lnTo>
                  <a:lnTo>
                    <a:pt x="11307960" y="511232"/>
                  </a:lnTo>
                  <a:lnTo>
                    <a:pt x="11286742" y="471707"/>
                  </a:lnTo>
                  <a:lnTo>
                    <a:pt x="11251184" y="463296"/>
                  </a:lnTo>
                  <a:lnTo>
                    <a:pt x="11237376" y="464224"/>
                  </a:lnTo>
                  <a:lnTo>
                    <a:pt x="11201455" y="486775"/>
                  </a:lnTo>
                  <a:lnTo>
                    <a:pt x="11193526" y="526923"/>
                  </a:lnTo>
                  <a:lnTo>
                    <a:pt x="11193526" y="828040"/>
                  </a:lnTo>
                  <a:lnTo>
                    <a:pt x="11201455" y="869080"/>
                  </a:lnTo>
                  <a:lnTo>
                    <a:pt x="11237448" y="891754"/>
                  </a:lnTo>
                  <a:lnTo>
                    <a:pt x="11251184" y="892683"/>
                  </a:lnTo>
                  <a:lnTo>
                    <a:pt x="11264900" y="891752"/>
                  </a:lnTo>
                  <a:lnTo>
                    <a:pt x="11300858" y="868955"/>
                  </a:lnTo>
                  <a:lnTo>
                    <a:pt x="11308842" y="828040"/>
                  </a:lnTo>
                  <a:lnTo>
                    <a:pt x="11308842" y="738124"/>
                  </a:lnTo>
                  <a:lnTo>
                    <a:pt x="11568557" y="738124"/>
                  </a:lnTo>
                  <a:lnTo>
                    <a:pt x="11568557" y="1010920"/>
                  </a:lnTo>
                  <a:lnTo>
                    <a:pt x="11542958" y="1026374"/>
                  </a:lnTo>
                  <a:lnTo>
                    <a:pt x="11478760" y="1053996"/>
                  </a:lnTo>
                  <a:lnTo>
                    <a:pt x="11440160" y="1066165"/>
                  </a:lnTo>
                  <a:lnTo>
                    <a:pt x="11398460" y="1076406"/>
                  </a:lnTo>
                  <a:lnTo>
                    <a:pt x="11355069" y="1083706"/>
                  </a:lnTo>
                  <a:lnTo>
                    <a:pt x="11309965" y="1088078"/>
                  </a:lnTo>
                  <a:lnTo>
                    <a:pt x="11263121" y="1089533"/>
                  </a:lnTo>
                  <a:lnTo>
                    <a:pt x="11201400" y="1086792"/>
                  </a:lnTo>
                  <a:lnTo>
                    <a:pt x="11144508" y="1078573"/>
                  </a:lnTo>
                  <a:lnTo>
                    <a:pt x="11092449" y="1064879"/>
                  </a:lnTo>
                  <a:lnTo>
                    <a:pt x="11045227" y="1045713"/>
                  </a:lnTo>
                  <a:lnTo>
                    <a:pt x="11002845" y="1021079"/>
                  </a:lnTo>
                  <a:lnTo>
                    <a:pt x="10965307" y="990981"/>
                  </a:lnTo>
                  <a:lnTo>
                    <a:pt x="10937408" y="960462"/>
                  </a:lnTo>
                  <a:lnTo>
                    <a:pt x="10913802" y="925187"/>
                  </a:lnTo>
                  <a:lnTo>
                    <a:pt x="10894487" y="885158"/>
                  </a:lnTo>
                  <a:lnTo>
                    <a:pt x="10879465" y="840377"/>
                  </a:lnTo>
                  <a:lnTo>
                    <a:pt x="10868735" y="790846"/>
                  </a:lnTo>
                  <a:lnTo>
                    <a:pt x="10862297" y="736568"/>
                  </a:lnTo>
                  <a:lnTo>
                    <a:pt x="10860151" y="677545"/>
                  </a:lnTo>
                  <a:lnTo>
                    <a:pt x="10862196" y="620914"/>
                  </a:lnTo>
                  <a:lnTo>
                    <a:pt x="10868331" y="568477"/>
                  </a:lnTo>
                  <a:lnTo>
                    <a:pt x="10878558" y="520236"/>
                  </a:lnTo>
                  <a:lnTo>
                    <a:pt x="10892876" y="476190"/>
                  </a:lnTo>
                  <a:lnTo>
                    <a:pt x="10911286" y="436338"/>
                  </a:lnTo>
                  <a:lnTo>
                    <a:pt x="10933789" y="400682"/>
                  </a:lnTo>
                  <a:lnTo>
                    <a:pt x="10960385" y="369220"/>
                  </a:lnTo>
                  <a:lnTo>
                    <a:pt x="10991075" y="341953"/>
                  </a:lnTo>
                  <a:lnTo>
                    <a:pt x="11025860" y="318882"/>
                  </a:lnTo>
                  <a:lnTo>
                    <a:pt x="11064739" y="300005"/>
                  </a:lnTo>
                  <a:lnTo>
                    <a:pt x="11107714" y="285322"/>
                  </a:lnTo>
                  <a:lnTo>
                    <a:pt x="11154785" y="274835"/>
                  </a:lnTo>
                  <a:lnTo>
                    <a:pt x="11205952" y="268543"/>
                  </a:lnTo>
                  <a:lnTo>
                    <a:pt x="11261217" y="266446"/>
                  </a:lnTo>
                  <a:close/>
                </a:path>
                <a:path w="11569065" h="1299210">
                  <a:moveTo>
                    <a:pt x="10444988" y="266446"/>
                  </a:moveTo>
                  <a:lnTo>
                    <a:pt x="10504922" y="269186"/>
                  </a:lnTo>
                  <a:lnTo>
                    <a:pt x="10560139" y="277405"/>
                  </a:lnTo>
                  <a:lnTo>
                    <a:pt x="10610643" y="291099"/>
                  </a:lnTo>
                  <a:lnTo>
                    <a:pt x="10656438" y="310265"/>
                  </a:lnTo>
                  <a:lnTo>
                    <a:pt x="10697526" y="334899"/>
                  </a:lnTo>
                  <a:lnTo>
                    <a:pt x="10733913" y="364998"/>
                  </a:lnTo>
                  <a:lnTo>
                    <a:pt x="10761049" y="395540"/>
                  </a:lnTo>
                  <a:lnTo>
                    <a:pt x="10784005" y="430781"/>
                  </a:lnTo>
                  <a:lnTo>
                    <a:pt x="10802782" y="470723"/>
                  </a:lnTo>
                  <a:lnTo>
                    <a:pt x="10817383" y="515368"/>
                  </a:lnTo>
                  <a:lnTo>
                    <a:pt x="10827809" y="564719"/>
                  </a:lnTo>
                  <a:lnTo>
                    <a:pt x="10834063" y="618777"/>
                  </a:lnTo>
                  <a:lnTo>
                    <a:pt x="10836148" y="677545"/>
                  </a:lnTo>
                  <a:lnTo>
                    <a:pt x="10834057" y="736521"/>
                  </a:lnTo>
                  <a:lnTo>
                    <a:pt x="10827787" y="790769"/>
                  </a:lnTo>
                  <a:lnTo>
                    <a:pt x="10817343" y="840284"/>
                  </a:lnTo>
                  <a:lnTo>
                    <a:pt x="10802729" y="885065"/>
                  </a:lnTo>
                  <a:lnTo>
                    <a:pt x="10783950" y="925109"/>
                  </a:lnTo>
                  <a:lnTo>
                    <a:pt x="10761009" y="960415"/>
                  </a:lnTo>
                  <a:lnTo>
                    <a:pt x="10733913" y="990981"/>
                  </a:lnTo>
                  <a:lnTo>
                    <a:pt x="10697473" y="1021079"/>
                  </a:lnTo>
                  <a:lnTo>
                    <a:pt x="10656353" y="1045713"/>
                  </a:lnTo>
                  <a:lnTo>
                    <a:pt x="10610548" y="1064879"/>
                  </a:lnTo>
                  <a:lnTo>
                    <a:pt x="10560054" y="1078573"/>
                  </a:lnTo>
                  <a:lnTo>
                    <a:pt x="10504869" y="1086792"/>
                  </a:lnTo>
                  <a:lnTo>
                    <a:pt x="10444988" y="1089533"/>
                  </a:lnTo>
                  <a:lnTo>
                    <a:pt x="10385053" y="1086792"/>
                  </a:lnTo>
                  <a:lnTo>
                    <a:pt x="10329836" y="1078573"/>
                  </a:lnTo>
                  <a:lnTo>
                    <a:pt x="10279332" y="1064879"/>
                  </a:lnTo>
                  <a:lnTo>
                    <a:pt x="10233537" y="1045713"/>
                  </a:lnTo>
                  <a:lnTo>
                    <a:pt x="10192449" y="1021079"/>
                  </a:lnTo>
                  <a:lnTo>
                    <a:pt x="10156063" y="990981"/>
                  </a:lnTo>
                  <a:lnTo>
                    <a:pt x="10128973" y="960462"/>
                  </a:lnTo>
                  <a:lnTo>
                    <a:pt x="10106050" y="925187"/>
                  </a:lnTo>
                  <a:lnTo>
                    <a:pt x="10087296" y="885158"/>
                  </a:lnTo>
                  <a:lnTo>
                    <a:pt x="10072709" y="840377"/>
                  </a:lnTo>
                  <a:lnTo>
                    <a:pt x="10062290" y="790846"/>
                  </a:lnTo>
                  <a:lnTo>
                    <a:pt x="10056038" y="736568"/>
                  </a:lnTo>
                  <a:lnTo>
                    <a:pt x="10053955" y="677545"/>
                  </a:lnTo>
                  <a:lnTo>
                    <a:pt x="10056038" y="618730"/>
                  </a:lnTo>
                  <a:lnTo>
                    <a:pt x="10062287" y="564641"/>
                  </a:lnTo>
                  <a:lnTo>
                    <a:pt x="10072699" y="515275"/>
                  </a:lnTo>
                  <a:lnTo>
                    <a:pt x="10087272" y="470630"/>
                  </a:lnTo>
                  <a:lnTo>
                    <a:pt x="10106004" y="430704"/>
                  </a:lnTo>
                  <a:lnTo>
                    <a:pt x="10128893" y="395493"/>
                  </a:lnTo>
                  <a:lnTo>
                    <a:pt x="10155936" y="364998"/>
                  </a:lnTo>
                  <a:lnTo>
                    <a:pt x="10192331" y="334899"/>
                  </a:lnTo>
                  <a:lnTo>
                    <a:pt x="10233443" y="310265"/>
                  </a:lnTo>
                  <a:lnTo>
                    <a:pt x="10279268" y="291099"/>
                  </a:lnTo>
                  <a:lnTo>
                    <a:pt x="10329803" y="277405"/>
                  </a:lnTo>
                  <a:lnTo>
                    <a:pt x="10385044" y="269186"/>
                  </a:lnTo>
                  <a:lnTo>
                    <a:pt x="10444988" y="266446"/>
                  </a:lnTo>
                  <a:close/>
                </a:path>
                <a:path w="11569065" h="1299210">
                  <a:moveTo>
                    <a:pt x="5514213" y="266446"/>
                  </a:moveTo>
                  <a:lnTo>
                    <a:pt x="5561335" y="267920"/>
                  </a:lnTo>
                  <a:lnTo>
                    <a:pt x="5606875" y="272335"/>
                  </a:lnTo>
                  <a:lnTo>
                    <a:pt x="5650819" y="279679"/>
                  </a:lnTo>
                  <a:lnTo>
                    <a:pt x="5693156" y="289941"/>
                  </a:lnTo>
                  <a:lnTo>
                    <a:pt x="5732256" y="302178"/>
                  </a:lnTo>
                  <a:lnTo>
                    <a:pt x="5796454" y="329749"/>
                  </a:lnTo>
                  <a:lnTo>
                    <a:pt x="5821553" y="345059"/>
                  </a:lnTo>
                  <a:lnTo>
                    <a:pt x="5821553" y="608838"/>
                  </a:lnTo>
                  <a:lnTo>
                    <a:pt x="5561838" y="608838"/>
                  </a:lnTo>
                  <a:lnTo>
                    <a:pt x="5561838" y="526923"/>
                  </a:lnTo>
                  <a:lnTo>
                    <a:pt x="5560956" y="511232"/>
                  </a:lnTo>
                  <a:lnTo>
                    <a:pt x="5539738" y="471707"/>
                  </a:lnTo>
                  <a:lnTo>
                    <a:pt x="5504180" y="463296"/>
                  </a:lnTo>
                  <a:lnTo>
                    <a:pt x="5490372" y="464224"/>
                  </a:lnTo>
                  <a:lnTo>
                    <a:pt x="5454451" y="486775"/>
                  </a:lnTo>
                  <a:lnTo>
                    <a:pt x="5446522" y="526923"/>
                  </a:lnTo>
                  <a:lnTo>
                    <a:pt x="5446522" y="828040"/>
                  </a:lnTo>
                  <a:lnTo>
                    <a:pt x="5454451" y="869080"/>
                  </a:lnTo>
                  <a:lnTo>
                    <a:pt x="5490444" y="891754"/>
                  </a:lnTo>
                  <a:lnTo>
                    <a:pt x="5504180" y="892683"/>
                  </a:lnTo>
                  <a:lnTo>
                    <a:pt x="5517896" y="891752"/>
                  </a:lnTo>
                  <a:lnTo>
                    <a:pt x="5553854" y="868955"/>
                  </a:lnTo>
                  <a:lnTo>
                    <a:pt x="5561838" y="828040"/>
                  </a:lnTo>
                  <a:lnTo>
                    <a:pt x="5561838" y="738124"/>
                  </a:lnTo>
                  <a:lnTo>
                    <a:pt x="5821553" y="738124"/>
                  </a:lnTo>
                  <a:lnTo>
                    <a:pt x="5821553" y="1010920"/>
                  </a:lnTo>
                  <a:lnTo>
                    <a:pt x="5795954" y="1026374"/>
                  </a:lnTo>
                  <a:lnTo>
                    <a:pt x="5731756" y="1053996"/>
                  </a:lnTo>
                  <a:lnTo>
                    <a:pt x="5693156" y="1066165"/>
                  </a:lnTo>
                  <a:lnTo>
                    <a:pt x="5651456" y="1076406"/>
                  </a:lnTo>
                  <a:lnTo>
                    <a:pt x="5608066" y="1083706"/>
                  </a:lnTo>
                  <a:lnTo>
                    <a:pt x="5562961" y="1088078"/>
                  </a:lnTo>
                  <a:lnTo>
                    <a:pt x="5516118" y="1089533"/>
                  </a:lnTo>
                  <a:lnTo>
                    <a:pt x="5454396" y="1086792"/>
                  </a:lnTo>
                  <a:lnTo>
                    <a:pt x="5397504" y="1078573"/>
                  </a:lnTo>
                  <a:lnTo>
                    <a:pt x="5345445" y="1064879"/>
                  </a:lnTo>
                  <a:lnTo>
                    <a:pt x="5298223" y="1045713"/>
                  </a:lnTo>
                  <a:lnTo>
                    <a:pt x="5255841" y="1021079"/>
                  </a:lnTo>
                  <a:lnTo>
                    <a:pt x="5218303" y="990981"/>
                  </a:lnTo>
                  <a:lnTo>
                    <a:pt x="5190404" y="960462"/>
                  </a:lnTo>
                  <a:lnTo>
                    <a:pt x="5166798" y="925187"/>
                  </a:lnTo>
                  <a:lnTo>
                    <a:pt x="5147483" y="885158"/>
                  </a:lnTo>
                  <a:lnTo>
                    <a:pt x="5132461" y="840377"/>
                  </a:lnTo>
                  <a:lnTo>
                    <a:pt x="5121731" y="790846"/>
                  </a:lnTo>
                  <a:lnTo>
                    <a:pt x="5115293" y="736568"/>
                  </a:lnTo>
                  <a:lnTo>
                    <a:pt x="5113147" y="677545"/>
                  </a:lnTo>
                  <a:lnTo>
                    <a:pt x="5115192" y="620914"/>
                  </a:lnTo>
                  <a:lnTo>
                    <a:pt x="5121327" y="568477"/>
                  </a:lnTo>
                  <a:lnTo>
                    <a:pt x="5131554" y="520236"/>
                  </a:lnTo>
                  <a:lnTo>
                    <a:pt x="5145872" y="476190"/>
                  </a:lnTo>
                  <a:lnTo>
                    <a:pt x="5164282" y="436338"/>
                  </a:lnTo>
                  <a:lnTo>
                    <a:pt x="5186785" y="400682"/>
                  </a:lnTo>
                  <a:lnTo>
                    <a:pt x="5213381" y="369220"/>
                  </a:lnTo>
                  <a:lnTo>
                    <a:pt x="5244071" y="341953"/>
                  </a:lnTo>
                  <a:lnTo>
                    <a:pt x="5278856" y="318882"/>
                  </a:lnTo>
                  <a:lnTo>
                    <a:pt x="5317735" y="300005"/>
                  </a:lnTo>
                  <a:lnTo>
                    <a:pt x="5360710" y="285322"/>
                  </a:lnTo>
                  <a:lnTo>
                    <a:pt x="5407781" y="274835"/>
                  </a:lnTo>
                  <a:lnTo>
                    <a:pt x="5458948" y="268543"/>
                  </a:lnTo>
                  <a:lnTo>
                    <a:pt x="5514213" y="266446"/>
                  </a:lnTo>
                  <a:close/>
                </a:path>
                <a:path w="11569065" h="1299210">
                  <a:moveTo>
                    <a:pt x="4689475" y="109982"/>
                  </a:moveTo>
                  <a:lnTo>
                    <a:pt x="4954143" y="109982"/>
                  </a:lnTo>
                  <a:lnTo>
                    <a:pt x="4954143" y="151130"/>
                  </a:lnTo>
                  <a:lnTo>
                    <a:pt x="4783963" y="239903"/>
                  </a:lnTo>
                  <a:lnTo>
                    <a:pt x="4574794" y="239903"/>
                  </a:lnTo>
                  <a:lnTo>
                    <a:pt x="4574794" y="210947"/>
                  </a:lnTo>
                  <a:lnTo>
                    <a:pt x="4689475" y="109982"/>
                  </a:lnTo>
                  <a:close/>
                </a:path>
                <a:path w="11569065" h="1299210">
                  <a:moveTo>
                    <a:pt x="7955661" y="0"/>
                  </a:moveTo>
                  <a:lnTo>
                    <a:pt x="8143240" y="0"/>
                  </a:lnTo>
                  <a:lnTo>
                    <a:pt x="8143240" y="39497"/>
                  </a:lnTo>
                  <a:lnTo>
                    <a:pt x="8037448" y="139954"/>
                  </a:lnTo>
                  <a:lnTo>
                    <a:pt x="7903717" y="139954"/>
                  </a:lnTo>
                  <a:lnTo>
                    <a:pt x="7969758" y="216662"/>
                  </a:lnTo>
                  <a:lnTo>
                    <a:pt x="7969758" y="244729"/>
                  </a:lnTo>
                  <a:lnTo>
                    <a:pt x="7821676" y="244729"/>
                  </a:lnTo>
                  <a:lnTo>
                    <a:pt x="7753096" y="172847"/>
                  </a:lnTo>
                  <a:lnTo>
                    <a:pt x="7684388" y="244729"/>
                  </a:lnTo>
                  <a:lnTo>
                    <a:pt x="7536561" y="244729"/>
                  </a:lnTo>
                  <a:lnTo>
                    <a:pt x="7536561" y="216535"/>
                  </a:lnTo>
                  <a:lnTo>
                    <a:pt x="7658481" y="74803"/>
                  </a:lnTo>
                  <a:lnTo>
                    <a:pt x="7847711" y="74803"/>
                  </a:lnTo>
                  <a:lnTo>
                    <a:pt x="7903463" y="139700"/>
                  </a:lnTo>
                  <a:lnTo>
                    <a:pt x="7903463" y="112903"/>
                  </a:lnTo>
                  <a:lnTo>
                    <a:pt x="7955661" y="0"/>
                  </a:lnTo>
                  <a:close/>
                </a:path>
                <a:path w="11569065" h="1299210">
                  <a:moveTo>
                    <a:pt x="1425321" y="0"/>
                  </a:moveTo>
                  <a:lnTo>
                    <a:pt x="1612900" y="0"/>
                  </a:lnTo>
                  <a:lnTo>
                    <a:pt x="1612900" y="39497"/>
                  </a:lnTo>
                  <a:lnTo>
                    <a:pt x="1507108" y="139954"/>
                  </a:lnTo>
                  <a:lnTo>
                    <a:pt x="1373377" y="139954"/>
                  </a:lnTo>
                  <a:lnTo>
                    <a:pt x="1439418" y="216662"/>
                  </a:lnTo>
                  <a:lnTo>
                    <a:pt x="1439418" y="244729"/>
                  </a:lnTo>
                  <a:lnTo>
                    <a:pt x="1291335" y="244729"/>
                  </a:lnTo>
                  <a:lnTo>
                    <a:pt x="1222755" y="172847"/>
                  </a:lnTo>
                  <a:lnTo>
                    <a:pt x="1154049" y="244729"/>
                  </a:lnTo>
                  <a:lnTo>
                    <a:pt x="1006221" y="244729"/>
                  </a:lnTo>
                  <a:lnTo>
                    <a:pt x="1006221" y="216535"/>
                  </a:lnTo>
                  <a:lnTo>
                    <a:pt x="1128141" y="74803"/>
                  </a:lnTo>
                  <a:lnTo>
                    <a:pt x="1317371" y="74803"/>
                  </a:lnTo>
                  <a:lnTo>
                    <a:pt x="1373124" y="139700"/>
                  </a:lnTo>
                  <a:lnTo>
                    <a:pt x="1373124" y="112903"/>
                  </a:lnTo>
                  <a:lnTo>
                    <a:pt x="1425321" y="0"/>
                  </a:lnTo>
                  <a:close/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7" name="object 7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650721" y="7954009"/>
              <a:ext cx="4637278" cy="2332988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789799" y="7705534"/>
              <a:ext cx="2326385" cy="1811655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808393" y="1028763"/>
              <a:ext cx="1217498" cy="1166939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01903" y="2430068"/>
              <a:ext cx="991057" cy="949972"/>
            </a:xfrm>
            <a:prstGeom prst="rect">
              <a:avLst/>
            </a:prstGeom>
          </p:spPr>
        </p:pic>
        <p:pic>
          <p:nvPicPr>
            <p:cNvPr id="11" name="object 11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388345" y="5085460"/>
              <a:ext cx="7772527" cy="520153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2025-04-21T14:35:44Z</dcterms:created>
  <dcterms:modified xsi:type="dcterms:W3CDTF">2025-04-21T14:35:44Z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2025-04-21T00:00:00Z</vt:filetime>
  </property>
  <property fmtid="{D5CDD505-2E9C-101B-9397-08002B2CF9AE}" pid="3" name="LastSaved">
    <vt:filetime>2025-04-21T00:00:00Z</vt:filetime>
  </property>
  <property fmtid="{D5CDD505-2E9C-101B-9397-08002B2CF9AE}" pid="4" name="Producer">
    <vt:lpwstr>3-Heights(TM) PDF Security Shell 4.8.25.2 (http://www.pdf-tools.com)</vt:lpwstr>
  </property>
</Properties>
</file>