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64" r:id="rId3"/>
    <p:sldId id="270" r:id="rId4"/>
    <p:sldId id="266" r:id="rId5"/>
    <p:sldId id="257" r:id="rId6"/>
    <p:sldId id="268" r:id="rId7"/>
    <p:sldId id="259" r:id="rId8"/>
    <p:sldId id="260" r:id="rId9"/>
    <p:sldId id="261" r:id="rId10"/>
    <p:sldId id="262" r:id="rId11"/>
    <p:sldId id="265" r:id="rId12"/>
    <p:sldId id="267" r:id="rId13"/>
    <p:sldId id="269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C7989-4BB2-49D9-98D5-6E5D8928CF62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E9A90F8-FAB3-4F1A-B6E4-7F098293997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C7989-4BB2-49D9-98D5-6E5D8928CF62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A90F8-FAB3-4F1A-B6E4-7F09829399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C7989-4BB2-49D9-98D5-6E5D8928CF62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A90F8-FAB3-4F1A-B6E4-7F09829399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C7989-4BB2-49D9-98D5-6E5D8928CF62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A90F8-FAB3-4F1A-B6E4-7F09829399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C7989-4BB2-49D9-98D5-6E5D8928CF62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A90F8-FAB3-4F1A-B6E4-7F098293997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C7989-4BB2-49D9-98D5-6E5D8928CF62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A90F8-FAB3-4F1A-B6E4-7F098293997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C7989-4BB2-49D9-98D5-6E5D8928CF62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A90F8-FAB3-4F1A-B6E4-7F098293997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C7989-4BB2-49D9-98D5-6E5D8928CF62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A90F8-FAB3-4F1A-B6E4-7F09829399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C7989-4BB2-49D9-98D5-6E5D8928CF62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A90F8-FAB3-4F1A-B6E4-7F09829399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C7989-4BB2-49D9-98D5-6E5D8928CF62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A90F8-FAB3-4F1A-B6E4-7F09829399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C7989-4BB2-49D9-98D5-6E5D8928CF62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A90F8-FAB3-4F1A-B6E4-7F09829399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6CDC7989-4BB2-49D9-98D5-6E5D8928CF62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6E9A90F8-FAB3-4F1A-B6E4-7F098293997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" y="-1"/>
            <a:ext cx="9144000" cy="685800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88897" y="1412776"/>
            <a:ext cx="7766229" cy="43396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lnSpc>
                <a:spcPct val="200000"/>
              </a:lnSpc>
            </a:pPr>
            <a:r>
              <a:rPr lang="en-US" sz="20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HƯỚNG DƯƠNG</a:t>
            </a:r>
          </a:p>
          <a:p>
            <a:pPr algn="ctr">
              <a:lnSpc>
                <a:spcPct val="200000"/>
              </a:lnSpc>
            </a:pPr>
            <a:r>
              <a:rPr lang="en-US" sz="20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0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0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0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2000" b="1" cap="all" dirty="0" smtClean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200000"/>
              </a:lnSpc>
            </a:pPr>
            <a:r>
              <a:rPr lang="en-US" sz="20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0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2000" b="1" cap="all" dirty="0" smtClean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200000"/>
              </a:lnSpc>
            </a:pPr>
            <a:r>
              <a:rPr lang="en-US" sz="20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0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0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0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0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0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0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20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endParaRPr lang="en-US" sz="2000" b="1" cap="all" dirty="0" smtClean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200000"/>
              </a:lnSpc>
            </a:pPr>
            <a:r>
              <a:rPr lang="en-US" sz="20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0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3-4 </a:t>
            </a:r>
            <a:r>
              <a:rPr lang="en-US" sz="20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000" b="1" cap="all" dirty="0" smtClean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200000"/>
              </a:lnSpc>
            </a:pPr>
            <a:r>
              <a:rPr lang="en-US" sz="20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0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0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endParaRPr lang="en-US" sz="2000" b="1" cap="all" dirty="0" smtClean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91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05513"/>
            <a:ext cx="3192016" cy="253342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-4392"/>
            <a:ext cx="3189281" cy="26754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584" y="3284984"/>
            <a:ext cx="2580134" cy="24717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4459" y="2698194"/>
            <a:ext cx="3456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52120" y="2698194"/>
            <a:ext cx="324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22584" y="5949280"/>
            <a:ext cx="3313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3360544"/>
            <a:ext cx="2535035" cy="232063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84743" y="5948211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6677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0"/>
            <a:ext cx="2886397" cy="26182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3528" y="2653246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27104"/>
            <a:ext cx="3011988" cy="21640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20072" y="2653246"/>
            <a:ext cx="36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82" y="3573015"/>
            <a:ext cx="2739343" cy="22064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7054" y="6021288"/>
            <a:ext cx="3022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rẽ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922" y="3293431"/>
            <a:ext cx="2552700" cy="24860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508104" y="5836621"/>
            <a:ext cx="30963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763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8" y="32970"/>
            <a:ext cx="9129192" cy="6825030"/>
          </a:xfrm>
          <a:prstGeom prst="rect">
            <a:avLst/>
          </a:prstGeom>
        </p:spPr>
      </p:pic>
      <p:pic>
        <p:nvPicPr>
          <p:cNvPr id="7" name="beat chia sẻ - Em đi qua ngã tư đường phố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37676" y="5517232"/>
            <a:ext cx="408428" cy="2297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04" y="1439028"/>
            <a:ext cx="8028384" cy="401291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35696" y="476672"/>
            <a:ext cx="54726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221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544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Rectangle 4"/>
          <p:cNvSpPr/>
          <p:nvPr/>
        </p:nvSpPr>
        <p:spPr>
          <a:xfrm>
            <a:off x="1259632" y="2636912"/>
            <a:ext cx="6192688" cy="18002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en-US" sz="5400" b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8682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68" y="0"/>
            <a:ext cx="9178668" cy="6858000"/>
          </a:xfrm>
        </p:spPr>
      </p:pic>
      <p:pic>
        <p:nvPicPr>
          <p:cNvPr id="5" name="CoGiaoDayAnToanGiaoThongBeat-HoaiBang-4580641_hq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580.072" end="89910.7916"/>
                  <p14:fade in="250" out="1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9552" y="5661248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95736" y="1700808"/>
            <a:ext cx="49685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4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4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endParaRPr lang="en-US" sz="4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4775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30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37" y="581025"/>
            <a:ext cx="8162925" cy="56959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35696" y="1988840"/>
            <a:ext cx="532859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5566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576" y="0"/>
            <a:ext cx="9214576" cy="6858000"/>
          </a:xfrm>
        </p:spPr>
      </p:pic>
      <p:sp>
        <p:nvSpPr>
          <p:cNvPr id="5" name="Rectangle 4"/>
          <p:cNvSpPr/>
          <p:nvPr/>
        </p:nvSpPr>
        <p:spPr>
          <a:xfrm>
            <a:off x="971600" y="980728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90616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93" y="0"/>
            <a:ext cx="9168083" cy="6858000"/>
          </a:xfrm>
        </p:spPr>
      </p:pic>
      <p:sp>
        <p:nvSpPr>
          <p:cNvPr id="5" name="TextBox 4"/>
          <p:cNvSpPr txBox="1"/>
          <p:nvPr/>
        </p:nvSpPr>
        <p:spPr>
          <a:xfrm>
            <a:off x="395536" y="332656"/>
            <a:ext cx="48965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7693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6" y="27321"/>
            <a:ext cx="9117423" cy="6830679"/>
          </a:xfrm>
        </p:spPr>
      </p:pic>
    </p:spTree>
    <p:extLst>
      <p:ext uri="{BB962C8B-B14F-4D97-AF65-F5344CB8AC3E}">
        <p14:creationId xmlns:p14="http://schemas.microsoft.com/office/powerpoint/2010/main" val="3081296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06"/>
            <a:ext cx="9144000" cy="6835793"/>
          </a:xfrm>
        </p:spPr>
      </p:pic>
      <p:sp>
        <p:nvSpPr>
          <p:cNvPr id="5" name="TextBox 4"/>
          <p:cNvSpPr txBox="1"/>
          <p:nvPr/>
        </p:nvSpPr>
        <p:spPr>
          <a:xfrm>
            <a:off x="4788024" y="5877272"/>
            <a:ext cx="38164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7990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973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" y="5261"/>
            <a:ext cx="9139483" cy="6852739"/>
          </a:xfrm>
        </p:spPr>
      </p:pic>
    </p:spTree>
    <p:extLst>
      <p:ext uri="{BB962C8B-B14F-4D97-AF65-F5344CB8AC3E}">
        <p14:creationId xmlns:p14="http://schemas.microsoft.com/office/powerpoint/2010/main" val="15035939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270</TotalTime>
  <Words>146</Words>
  <Application>Microsoft Office PowerPoint</Application>
  <PresentationFormat>On-screen Show (4:3)</PresentationFormat>
  <Paragraphs>21</Paragraphs>
  <Slides>13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Century Gothic</vt:lpstr>
      <vt:lpstr>Courier New</vt:lpstr>
      <vt:lpstr>Palatino Linotype</vt:lpstr>
      <vt:lpstr>Times New Roman</vt:lpstr>
      <vt:lpstr>Executive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home center</dc:creator>
  <cp:lastModifiedBy>Windows User</cp:lastModifiedBy>
  <cp:revision>18</cp:revision>
  <dcterms:created xsi:type="dcterms:W3CDTF">2017-11-13T02:24:17Z</dcterms:created>
  <dcterms:modified xsi:type="dcterms:W3CDTF">2025-04-19T14:35:17Z</dcterms:modified>
</cp:coreProperties>
</file>