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2" r:id="rId2"/>
    <p:sldId id="295" r:id="rId3"/>
    <p:sldId id="296" r:id="rId4"/>
    <p:sldId id="297" r:id="rId5"/>
    <p:sldId id="270" r:id="rId6"/>
    <p:sldId id="283" r:id="rId7"/>
    <p:sldId id="281" r:id="rId8"/>
    <p:sldId id="282" r:id="rId9"/>
    <p:sldId id="259" r:id="rId10"/>
    <p:sldId id="285" r:id="rId11"/>
    <p:sldId id="286" r:id="rId12"/>
    <p:sldId id="262" r:id="rId13"/>
    <p:sldId id="287" r:id="rId14"/>
    <p:sldId id="264" r:id="rId15"/>
    <p:sldId id="265" r:id="rId16"/>
    <p:sldId id="278" r:id="rId17"/>
    <p:sldId id="288" r:id="rId18"/>
    <p:sldId id="289" r:id="rId19"/>
    <p:sldId id="279" r:id="rId20"/>
    <p:sldId id="280" r:id="rId21"/>
    <p:sldId id="293" r:id="rId22"/>
    <p:sldId id="274" r:id="rId23"/>
    <p:sldId id="294" r:id="rId24"/>
    <p:sldId id="298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4660"/>
  </p:normalViewPr>
  <p:slideViewPr>
    <p:cSldViewPr>
      <p:cViewPr varScale="1">
        <p:scale>
          <a:sx n="110" d="100"/>
          <a:sy n="110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57572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981200" y="914400"/>
            <a:ext cx="50387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HƯỚNG DƯƠNG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học</a:t>
            </a:r>
            <a:endParaRPr lang="en-US" sz="3200" b="1" dirty="0">
              <a:solidFill>
                <a:srgbClr val="FF0000"/>
              </a:solidFill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Chủ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đề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: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Bản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thân</a:t>
            </a:r>
            <a:endParaRPr lang="en-US" sz="2000" b="1" dirty="0">
              <a:solidFill>
                <a:srgbClr val="FF6600"/>
              </a:solidFill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Đề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tài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: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Truyện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“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Gấu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con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bị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đau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răng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FF6600"/>
                </a:solidFill>
                <a:cs typeface="Arial" charset="0"/>
              </a:rPr>
              <a:t>Thời</a:t>
            </a:r>
            <a:r>
              <a:rPr lang="en-US" sz="2000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gian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: 25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phút</a:t>
            </a:r>
            <a:endParaRPr lang="en-US" sz="2000" b="1" dirty="0">
              <a:solidFill>
                <a:srgbClr val="FF6600"/>
              </a:solidFill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Lứa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tuổi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: </a:t>
            </a:r>
            <a:r>
              <a:rPr lang="en-US" sz="2000" b="1" dirty="0" smtClean="0">
                <a:solidFill>
                  <a:srgbClr val="FF6600"/>
                </a:solidFill>
                <a:cs typeface="Arial" charset="0"/>
              </a:rPr>
              <a:t>3 </a:t>
            </a:r>
            <a:r>
              <a:rPr lang="en-US" sz="2000" b="1" dirty="0">
                <a:solidFill>
                  <a:srgbClr val="FF6600"/>
                </a:solidFill>
                <a:cs typeface="Arial" charset="0"/>
              </a:rPr>
              <a:t>– </a:t>
            </a:r>
            <a:r>
              <a:rPr lang="en-US" sz="2000" b="1" dirty="0" smtClean="0">
                <a:solidFill>
                  <a:srgbClr val="FF6600"/>
                </a:solidFill>
                <a:cs typeface="Arial" charset="0"/>
              </a:rPr>
              <a:t>4 </a:t>
            </a:r>
            <a:r>
              <a:rPr lang="en-US" sz="2000" b="1" dirty="0" err="1">
                <a:solidFill>
                  <a:srgbClr val="FF6600"/>
                </a:solidFill>
                <a:cs typeface="Arial" charset="0"/>
              </a:rPr>
              <a:t>tuổi</a:t>
            </a:r>
            <a:r>
              <a:rPr lang="en-US" b="1" dirty="0">
                <a:solidFill>
                  <a:srgbClr val="FF6600"/>
                </a:solidFill>
                <a:cs typeface="Arial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cs typeface="Arial" charset="0"/>
              </a:rPr>
              <a:t>Giáo</a:t>
            </a:r>
            <a:r>
              <a:rPr lang="en-US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cs typeface="Arial" charset="0"/>
              </a:rPr>
              <a:t>viên</a:t>
            </a:r>
            <a:r>
              <a:rPr lang="en-US" b="1" dirty="0">
                <a:solidFill>
                  <a:srgbClr val="FF6600"/>
                </a:solidFill>
                <a:cs typeface="Arial" charset="0"/>
              </a:rPr>
              <a:t>: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Nguyễn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Thị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Huyền</a:t>
            </a:r>
            <a:endParaRPr lang="en-US" b="1" dirty="0">
              <a:solidFill>
                <a:srgbClr val="FF6600"/>
              </a:solidFill>
              <a:cs typeface="Arial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CC0099"/>
                </a:solidFill>
              </a:rPr>
              <a:t>I. Mục đích – yêu cầu</a:t>
            </a:r>
            <a:r>
              <a:rPr lang="en-US" sz="2400">
                <a:solidFill>
                  <a:srgbClr val="CC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thức.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 “ Gấu con bị đau răng”, tên tác giả, hiểu nội dung 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nhớ tên các nhân vật trong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smtClean="0">
                <a:solidFill>
                  <a:srgbClr val="0033CC"/>
                </a:solidFill>
              </a:rPr>
              <a:t>2. Kỹ năng.</a:t>
            </a: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 một số bộ phận trên cơ thể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Trẻ có kỹ năng ghi nhớ nội dung truyện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</a:rPr>
              <a:t>3. Thái độ.</a:t>
            </a:r>
          </a:p>
          <a:p>
            <a:pPr>
              <a:defRPr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giữ gìn và vệ sinh sạch sẽ cơ thể.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II. Chuẩn bị</a:t>
            </a:r>
            <a:endParaRPr lang="vi-VN" smtClean="0">
              <a:solidFill>
                <a:srgbClr val="7030A0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1. Đồ dùng của cô:</a:t>
            </a: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Giáo án điện tử,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Máy tính, máy chiếu.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Vi deo truyện, nhạc bài hát “Khuôn mặt cười”.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2. Đồ dùng của trẻ: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Chiếu, Ghế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Trang phục gọn gàng, sạch sẽ.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vi-VN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380</Words>
  <Application>Microsoft Office PowerPoint</Application>
  <PresentationFormat>On-screen Show (4:3)</PresentationFormat>
  <Paragraphs>46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</vt:lpstr>
      <vt:lpstr>.VnTimeH</vt:lpstr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Windows User</cp:lastModifiedBy>
  <cp:revision>96</cp:revision>
  <dcterms:created xsi:type="dcterms:W3CDTF">2005-06-21T21:02:06Z</dcterms:created>
  <dcterms:modified xsi:type="dcterms:W3CDTF">2025-04-19T13:28:50Z</dcterms:modified>
</cp:coreProperties>
</file>